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4" r:id="rId6"/>
    <p:sldId id="263" r:id="rId7"/>
    <p:sldId id="269" r:id="rId8"/>
    <p:sldId id="257" r:id="rId9"/>
    <p:sldId id="258" r:id="rId10"/>
    <p:sldId id="259" r:id="rId11"/>
    <p:sldId id="260" r:id="rId12"/>
    <p:sldId id="261" r:id="rId13"/>
    <p:sldId id="270" r:id="rId14"/>
    <p:sldId id="271" r:id="rId15"/>
    <p:sldId id="272" r:id="rId16"/>
    <p:sldId id="273" r:id="rId17"/>
    <p:sldId id="262" r:id="rId18"/>
    <p:sldId id="266" r:id="rId19"/>
    <p:sldId id="267" r:id="rId20"/>
    <p:sldId id="264" r:id="rId21"/>
    <p:sldId id="265" r:id="rId22"/>
    <p:sldId id="268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079F8D-C31E-4CFE-B9C4-177E114D262F}" v="160" dt="2020-02-05T21:17:30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259FA-4715-4979-B8EF-AF428480426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A8EA35-A855-4349-B431-D33DB8FFF9E9}">
      <dgm:prSet/>
      <dgm:spPr/>
      <dgm:t>
        <a:bodyPr/>
        <a:lstStyle/>
        <a:p>
          <a:r>
            <a:rPr lang="en-US"/>
            <a:t>Uncertainty Avoidance </a:t>
          </a:r>
        </a:p>
      </dgm:t>
    </dgm:pt>
    <dgm:pt modelId="{7F25B200-5C14-43A2-BB36-EB8D4428F137}" type="parTrans" cxnId="{7F564594-FE1C-4D31-AB3D-0C0994115142}">
      <dgm:prSet/>
      <dgm:spPr/>
      <dgm:t>
        <a:bodyPr/>
        <a:lstStyle/>
        <a:p>
          <a:endParaRPr lang="en-US"/>
        </a:p>
      </dgm:t>
    </dgm:pt>
    <dgm:pt modelId="{01F301CD-6400-49D0-80AA-0A2FA6147D24}" type="sibTrans" cxnId="{7F564594-FE1C-4D31-AB3D-0C0994115142}">
      <dgm:prSet/>
      <dgm:spPr/>
      <dgm:t>
        <a:bodyPr/>
        <a:lstStyle/>
        <a:p>
          <a:endParaRPr lang="en-US"/>
        </a:p>
      </dgm:t>
    </dgm:pt>
    <dgm:pt modelId="{255FD01A-4CE5-45E4-B475-C8DE6B6F111E}">
      <dgm:prSet/>
      <dgm:spPr/>
      <dgm:t>
        <a:bodyPr/>
        <a:lstStyle/>
        <a:p>
          <a:r>
            <a:rPr lang="en-US"/>
            <a:t>is not the same as risk avoidance; it deals with a society's tolerance for ambiguity. </a:t>
          </a:r>
        </a:p>
      </dgm:t>
    </dgm:pt>
    <dgm:pt modelId="{DE6A8726-A36D-4A21-A76E-5A4CA424B99D}" type="parTrans" cxnId="{A829C574-274A-415E-9E3B-661770BAC5BF}">
      <dgm:prSet/>
      <dgm:spPr/>
      <dgm:t>
        <a:bodyPr/>
        <a:lstStyle/>
        <a:p>
          <a:endParaRPr lang="en-US"/>
        </a:p>
      </dgm:t>
    </dgm:pt>
    <dgm:pt modelId="{39534360-E9B1-42C3-A97E-EEF73B81F758}" type="sibTrans" cxnId="{A829C574-274A-415E-9E3B-661770BAC5BF}">
      <dgm:prSet/>
      <dgm:spPr/>
      <dgm:t>
        <a:bodyPr/>
        <a:lstStyle/>
        <a:p>
          <a:endParaRPr lang="en-US"/>
        </a:p>
      </dgm:t>
    </dgm:pt>
    <dgm:pt modelId="{86C73230-E034-44B1-AE0A-75E23506562E}">
      <dgm:prSet/>
      <dgm:spPr/>
      <dgm:t>
        <a:bodyPr/>
        <a:lstStyle/>
        <a:p>
          <a:r>
            <a:rPr lang="en-US"/>
            <a:t>It indicates to what extent a culture programs its members to feel either uncomfortable or comfortable in unstructured situations. </a:t>
          </a:r>
        </a:p>
      </dgm:t>
    </dgm:pt>
    <dgm:pt modelId="{6A2EE290-BA95-426C-8A81-8BACA9223725}" type="parTrans" cxnId="{4707DB84-EAB9-4361-AFED-D0E026DF01DE}">
      <dgm:prSet/>
      <dgm:spPr/>
      <dgm:t>
        <a:bodyPr/>
        <a:lstStyle/>
        <a:p>
          <a:endParaRPr lang="en-US"/>
        </a:p>
      </dgm:t>
    </dgm:pt>
    <dgm:pt modelId="{133DCBF6-1E73-4B7D-B769-0DEF00C0BE74}" type="sibTrans" cxnId="{4707DB84-EAB9-4361-AFED-D0E026DF01DE}">
      <dgm:prSet/>
      <dgm:spPr/>
      <dgm:t>
        <a:bodyPr/>
        <a:lstStyle/>
        <a:p>
          <a:endParaRPr lang="en-US"/>
        </a:p>
      </dgm:t>
    </dgm:pt>
    <dgm:pt modelId="{0CF54C03-D889-4C5E-854F-C8D9895EAD78}" type="pres">
      <dgm:prSet presAssocID="{94B259FA-4715-4979-B8EF-AF4284804260}" presName="linear" presStyleCnt="0">
        <dgm:presLayoutVars>
          <dgm:animLvl val="lvl"/>
          <dgm:resizeHandles val="exact"/>
        </dgm:presLayoutVars>
      </dgm:prSet>
      <dgm:spPr/>
    </dgm:pt>
    <dgm:pt modelId="{457F6CA3-0814-4884-9F20-2DFC7A2F0045}" type="pres">
      <dgm:prSet presAssocID="{B9A8EA35-A855-4349-B431-D33DB8FFF9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AD9CE95-4D2A-4FD7-B3F2-4873425ECDFC}" type="pres">
      <dgm:prSet presAssocID="{01F301CD-6400-49D0-80AA-0A2FA6147D24}" presName="spacer" presStyleCnt="0"/>
      <dgm:spPr/>
    </dgm:pt>
    <dgm:pt modelId="{ED15EC8F-4F0D-4693-883A-C3934D20A812}" type="pres">
      <dgm:prSet presAssocID="{255FD01A-4CE5-45E4-B475-C8DE6B6F11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86300C8-2049-4F3C-85CD-45FB4AA00E73}" type="pres">
      <dgm:prSet presAssocID="{39534360-E9B1-42C3-A97E-EEF73B81F758}" presName="spacer" presStyleCnt="0"/>
      <dgm:spPr/>
    </dgm:pt>
    <dgm:pt modelId="{034E2E61-EF97-4D6D-BB38-B8A3E03FB1F2}" type="pres">
      <dgm:prSet presAssocID="{86C73230-E034-44B1-AE0A-75E23506562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996B10A-CF9A-40B0-940B-B23AB616FB7D}" type="presOf" srcId="{86C73230-E034-44B1-AE0A-75E23506562E}" destId="{034E2E61-EF97-4D6D-BB38-B8A3E03FB1F2}" srcOrd="0" destOrd="0" presId="urn:microsoft.com/office/officeart/2005/8/layout/vList2"/>
    <dgm:cxn modelId="{A829C574-274A-415E-9E3B-661770BAC5BF}" srcId="{94B259FA-4715-4979-B8EF-AF4284804260}" destId="{255FD01A-4CE5-45E4-B475-C8DE6B6F111E}" srcOrd="1" destOrd="0" parTransId="{DE6A8726-A36D-4A21-A76E-5A4CA424B99D}" sibTransId="{39534360-E9B1-42C3-A97E-EEF73B81F758}"/>
    <dgm:cxn modelId="{B4D5E657-3C98-448F-8EFB-49F3993272F6}" type="presOf" srcId="{94B259FA-4715-4979-B8EF-AF4284804260}" destId="{0CF54C03-D889-4C5E-854F-C8D9895EAD78}" srcOrd="0" destOrd="0" presId="urn:microsoft.com/office/officeart/2005/8/layout/vList2"/>
    <dgm:cxn modelId="{4707DB84-EAB9-4361-AFED-D0E026DF01DE}" srcId="{94B259FA-4715-4979-B8EF-AF4284804260}" destId="{86C73230-E034-44B1-AE0A-75E23506562E}" srcOrd="2" destOrd="0" parTransId="{6A2EE290-BA95-426C-8A81-8BACA9223725}" sibTransId="{133DCBF6-1E73-4B7D-B769-0DEF00C0BE74}"/>
    <dgm:cxn modelId="{7F564594-FE1C-4D31-AB3D-0C0994115142}" srcId="{94B259FA-4715-4979-B8EF-AF4284804260}" destId="{B9A8EA35-A855-4349-B431-D33DB8FFF9E9}" srcOrd="0" destOrd="0" parTransId="{7F25B200-5C14-43A2-BB36-EB8D4428F137}" sibTransId="{01F301CD-6400-49D0-80AA-0A2FA6147D24}"/>
    <dgm:cxn modelId="{D9AB69E8-DC62-4339-BDE0-4FB260151372}" type="presOf" srcId="{255FD01A-4CE5-45E4-B475-C8DE6B6F111E}" destId="{ED15EC8F-4F0D-4693-883A-C3934D20A812}" srcOrd="0" destOrd="0" presId="urn:microsoft.com/office/officeart/2005/8/layout/vList2"/>
    <dgm:cxn modelId="{4190ACEE-DC64-4D3B-9718-23300564E7C8}" type="presOf" srcId="{B9A8EA35-A855-4349-B431-D33DB8FFF9E9}" destId="{457F6CA3-0814-4884-9F20-2DFC7A2F0045}" srcOrd="0" destOrd="0" presId="urn:microsoft.com/office/officeart/2005/8/layout/vList2"/>
    <dgm:cxn modelId="{586099AB-08D9-4A08-A236-D4CBB08DC079}" type="presParOf" srcId="{0CF54C03-D889-4C5E-854F-C8D9895EAD78}" destId="{457F6CA3-0814-4884-9F20-2DFC7A2F0045}" srcOrd="0" destOrd="0" presId="urn:microsoft.com/office/officeart/2005/8/layout/vList2"/>
    <dgm:cxn modelId="{5CFC3E9C-AE76-4FBC-BDA1-899376E1ED85}" type="presParOf" srcId="{0CF54C03-D889-4C5E-854F-C8D9895EAD78}" destId="{2AD9CE95-4D2A-4FD7-B3F2-4873425ECDFC}" srcOrd="1" destOrd="0" presId="urn:microsoft.com/office/officeart/2005/8/layout/vList2"/>
    <dgm:cxn modelId="{CA4F67D3-D0CC-4205-8818-A06F6F9FD8E7}" type="presParOf" srcId="{0CF54C03-D889-4C5E-854F-C8D9895EAD78}" destId="{ED15EC8F-4F0D-4693-883A-C3934D20A812}" srcOrd="2" destOrd="0" presId="urn:microsoft.com/office/officeart/2005/8/layout/vList2"/>
    <dgm:cxn modelId="{24571017-CF3D-4D1A-9DA9-E9633D290CED}" type="presParOf" srcId="{0CF54C03-D889-4C5E-854F-C8D9895EAD78}" destId="{C86300C8-2049-4F3C-85CD-45FB4AA00E73}" srcOrd="3" destOrd="0" presId="urn:microsoft.com/office/officeart/2005/8/layout/vList2"/>
    <dgm:cxn modelId="{FA623CA2-7666-4A34-9FDB-408D4C0E8EDD}" type="presParOf" srcId="{0CF54C03-D889-4C5E-854F-C8D9895EAD78}" destId="{034E2E61-EF97-4D6D-BB38-B8A3E03FB1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640C4F-7858-48ED-B3E2-507996E45231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81C7AA7-5617-4C71-AC20-6F4F0784BD79}">
      <dgm:prSet custT="1"/>
      <dgm:spPr/>
      <dgm:t>
        <a:bodyPr/>
        <a:lstStyle/>
        <a:p>
          <a:r>
            <a:rPr lang="en-US" sz="2400"/>
            <a:t>Individualism vs. Collectivism</a:t>
          </a:r>
        </a:p>
      </dgm:t>
    </dgm:pt>
    <dgm:pt modelId="{1F48D1D2-971A-4A0A-BEFA-0361F1210749}" type="parTrans" cxnId="{B03D9CAA-61F1-44FD-A9CC-34282CE1EFF2}">
      <dgm:prSet/>
      <dgm:spPr/>
      <dgm:t>
        <a:bodyPr/>
        <a:lstStyle/>
        <a:p>
          <a:endParaRPr lang="en-US"/>
        </a:p>
      </dgm:t>
    </dgm:pt>
    <dgm:pt modelId="{3EC8F0BA-ED52-470A-BAD7-B800528263C2}" type="sibTrans" cxnId="{B03D9CAA-61F1-44FD-A9CC-34282CE1EFF2}">
      <dgm:prSet/>
      <dgm:spPr/>
      <dgm:t>
        <a:bodyPr/>
        <a:lstStyle/>
        <a:p>
          <a:endParaRPr lang="en-US"/>
        </a:p>
      </dgm:t>
    </dgm:pt>
    <dgm:pt modelId="{489A4776-0BFD-46DB-8B3F-363BCF31DB8E}">
      <dgm:prSet/>
      <dgm:spPr/>
      <dgm:t>
        <a:bodyPr/>
        <a:lstStyle/>
        <a:p>
          <a:r>
            <a:rPr lang="en-US"/>
            <a:t>Collectivism is the degree to which people in a society are integrated into groups.</a:t>
          </a:r>
        </a:p>
      </dgm:t>
    </dgm:pt>
    <dgm:pt modelId="{01BA4E24-92E1-40C5-8813-DDEA806FA4A6}" type="parTrans" cxnId="{B0AD1EA6-3AD8-4455-AF6E-ABA9C6DD3726}">
      <dgm:prSet/>
      <dgm:spPr/>
      <dgm:t>
        <a:bodyPr/>
        <a:lstStyle/>
        <a:p>
          <a:endParaRPr lang="en-US"/>
        </a:p>
      </dgm:t>
    </dgm:pt>
    <dgm:pt modelId="{9EE22A0F-5BF2-4D01-AB34-18819895B303}" type="sibTrans" cxnId="{B0AD1EA6-3AD8-4455-AF6E-ABA9C6DD3726}">
      <dgm:prSet/>
      <dgm:spPr/>
      <dgm:t>
        <a:bodyPr/>
        <a:lstStyle/>
        <a:p>
          <a:endParaRPr lang="en-US"/>
        </a:p>
      </dgm:t>
    </dgm:pt>
    <dgm:pt modelId="{58760BDD-659A-45EF-B7C7-5FF4139A5E74}">
      <dgm:prSet/>
      <dgm:spPr/>
      <dgm:t>
        <a:bodyPr/>
        <a:lstStyle/>
        <a:p>
          <a:r>
            <a:rPr lang="en-US"/>
            <a:t>On the individualist side we find cultures in which the ties between individuals are loose: everyone is expected to look after him/herself</a:t>
          </a:r>
        </a:p>
      </dgm:t>
    </dgm:pt>
    <dgm:pt modelId="{93A05F10-93B7-4AEA-8859-2BC8C0294D9D}" type="parTrans" cxnId="{B8DFDF8C-D359-4AA5-9203-F9B1E63013AF}">
      <dgm:prSet/>
      <dgm:spPr/>
      <dgm:t>
        <a:bodyPr/>
        <a:lstStyle/>
        <a:p>
          <a:endParaRPr lang="en-US"/>
        </a:p>
      </dgm:t>
    </dgm:pt>
    <dgm:pt modelId="{D338BD19-F7F6-477D-B5E8-85214F542C3E}" type="sibTrans" cxnId="{B8DFDF8C-D359-4AA5-9203-F9B1E63013AF}">
      <dgm:prSet/>
      <dgm:spPr/>
      <dgm:t>
        <a:bodyPr/>
        <a:lstStyle/>
        <a:p>
          <a:endParaRPr lang="en-US"/>
        </a:p>
      </dgm:t>
    </dgm:pt>
    <dgm:pt modelId="{4454B566-0D7E-4AF7-ABA0-4BE4142DE86E}">
      <dgm:prSet/>
      <dgm:spPr/>
      <dgm:t>
        <a:bodyPr/>
        <a:lstStyle/>
        <a:p>
          <a:r>
            <a:rPr lang="en-US"/>
            <a:t>On the collectivist side we find cultures in which people from birth onwards are integrated into strong, cohesive in-groups, often extended families) that continue protecting them in exchange for unquestioning loyalty, and oppose other ingroups. </a:t>
          </a:r>
        </a:p>
      </dgm:t>
    </dgm:pt>
    <dgm:pt modelId="{5B33B58D-7007-4991-919D-E64C001CA2DA}" type="parTrans" cxnId="{020AE64B-FFA1-448C-9EEB-1CE43EB41385}">
      <dgm:prSet/>
      <dgm:spPr/>
      <dgm:t>
        <a:bodyPr/>
        <a:lstStyle/>
        <a:p>
          <a:endParaRPr lang="en-US"/>
        </a:p>
      </dgm:t>
    </dgm:pt>
    <dgm:pt modelId="{A9AA8F4E-4ECE-4FE0-A2E7-959EE43BA9ED}" type="sibTrans" cxnId="{020AE64B-FFA1-448C-9EEB-1CE43EB41385}">
      <dgm:prSet/>
      <dgm:spPr/>
      <dgm:t>
        <a:bodyPr/>
        <a:lstStyle/>
        <a:p>
          <a:endParaRPr lang="en-US"/>
        </a:p>
      </dgm:t>
    </dgm:pt>
    <dgm:pt modelId="{CFDECB6E-C30B-4CB3-BA10-BCD46542C239}" type="pres">
      <dgm:prSet presAssocID="{82640C4F-7858-48ED-B3E2-507996E45231}" presName="linear" presStyleCnt="0">
        <dgm:presLayoutVars>
          <dgm:animLvl val="lvl"/>
          <dgm:resizeHandles val="exact"/>
        </dgm:presLayoutVars>
      </dgm:prSet>
      <dgm:spPr/>
    </dgm:pt>
    <dgm:pt modelId="{04FF08A6-BA21-42BA-8EDA-789035B38852}" type="pres">
      <dgm:prSet presAssocID="{B81C7AA7-5617-4C71-AC20-6F4F0784BD79}" presName="parentText" presStyleLbl="node1" presStyleIdx="0" presStyleCnt="4" custLinFactNeighborX="44365" custLinFactNeighborY="-74883">
        <dgm:presLayoutVars>
          <dgm:chMax val="0"/>
          <dgm:bulletEnabled val="1"/>
        </dgm:presLayoutVars>
      </dgm:prSet>
      <dgm:spPr/>
    </dgm:pt>
    <dgm:pt modelId="{91C86262-07DF-4FBD-B282-90BC24AFDC68}" type="pres">
      <dgm:prSet presAssocID="{3EC8F0BA-ED52-470A-BAD7-B800528263C2}" presName="spacer" presStyleCnt="0"/>
      <dgm:spPr/>
    </dgm:pt>
    <dgm:pt modelId="{6208ED62-CACA-4976-AC26-7B8BC3DE8AEF}" type="pres">
      <dgm:prSet presAssocID="{489A4776-0BFD-46DB-8B3F-363BCF31DB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B565B0D-0A08-4D32-A3C3-2F3C58A7CB8A}" type="pres">
      <dgm:prSet presAssocID="{9EE22A0F-5BF2-4D01-AB34-18819895B303}" presName="spacer" presStyleCnt="0"/>
      <dgm:spPr/>
    </dgm:pt>
    <dgm:pt modelId="{E7AED8C6-05F8-4717-BD57-BE6DE1579609}" type="pres">
      <dgm:prSet presAssocID="{58760BDD-659A-45EF-B7C7-5FF4139A5E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A8CC4E-BD1D-45C9-AFE0-292E92D8B02A}" type="pres">
      <dgm:prSet presAssocID="{D338BD19-F7F6-477D-B5E8-85214F542C3E}" presName="spacer" presStyleCnt="0"/>
      <dgm:spPr/>
    </dgm:pt>
    <dgm:pt modelId="{2CE860E8-5DCD-4A0C-AC9E-17B7281F09B2}" type="pres">
      <dgm:prSet presAssocID="{4454B566-0D7E-4AF7-ABA0-4BE4142DE86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20AE64B-FFA1-448C-9EEB-1CE43EB41385}" srcId="{82640C4F-7858-48ED-B3E2-507996E45231}" destId="{4454B566-0D7E-4AF7-ABA0-4BE4142DE86E}" srcOrd="3" destOrd="0" parTransId="{5B33B58D-7007-4991-919D-E64C001CA2DA}" sibTransId="{A9AA8F4E-4ECE-4FE0-A2E7-959EE43BA9ED}"/>
    <dgm:cxn modelId="{87229A5A-61A6-4F91-B15A-6566547A214E}" type="presOf" srcId="{4454B566-0D7E-4AF7-ABA0-4BE4142DE86E}" destId="{2CE860E8-5DCD-4A0C-AC9E-17B7281F09B2}" srcOrd="0" destOrd="0" presId="urn:microsoft.com/office/officeart/2005/8/layout/vList2"/>
    <dgm:cxn modelId="{B8DFDF8C-D359-4AA5-9203-F9B1E63013AF}" srcId="{82640C4F-7858-48ED-B3E2-507996E45231}" destId="{58760BDD-659A-45EF-B7C7-5FF4139A5E74}" srcOrd="2" destOrd="0" parTransId="{93A05F10-93B7-4AEA-8859-2BC8C0294D9D}" sibTransId="{D338BD19-F7F6-477D-B5E8-85214F542C3E}"/>
    <dgm:cxn modelId="{B0AD1EA6-3AD8-4455-AF6E-ABA9C6DD3726}" srcId="{82640C4F-7858-48ED-B3E2-507996E45231}" destId="{489A4776-0BFD-46DB-8B3F-363BCF31DB8E}" srcOrd="1" destOrd="0" parTransId="{01BA4E24-92E1-40C5-8813-DDEA806FA4A6}" sibTransId="{9EE22A0F-5BF2-4D01-AB34-18819895B303}"/>
    <dgm:cxn modelId="{B03D9CAA-61F1-44FD-A9CC-34282CE1EFF2}" srcId="{82640C4F-7858-48ED-B3E2-507996E45231}" destId="{B81C7AA7-5617-4C71-AC20-6F4F0784BD79}" srcOrd="0" destOrd="0" parTransId="{1F48D1D2-971A-4A0A-BEFA-0361F1210749}" sibTransId="{3EC8F0BA-ED52-470A-BAD7-B800528263C2}"/>
    <dgm:cxn modelId="{06F23EB0-08F8-4B1D-844E-D8D877A9227B}" type="presOf" srcId="{82640C4F-7858-48ED-B3E2-507996E45231}" destId="{CFDECB6E-C30B-4CB3-BA10-BCD46542C239}" srcOrd="0" destOrd="0" presId="urn:microsoft.com/office/officeart/2005/8/layout/vList2"/>
    <dgm:cxn modelId="{CA10DBF3-040C-4967-A78A-282CA517A627}" type="presOf" srcId="{489A4776-0BFD-46DB-8B3F-363BCF31DB8E}" destId="{6208ED62-CACA-4976-AC26-7B8BC3DE8AEF}" srcOrd="0" destOrd="0" presId="urn:microsoft.com/office/officeart/2005/8/layout/vList2"/>
    <dgm:cxn modelId="{102E21F4-C1F3-47AB-81CA-72912891D339}" type="presOf" srcId="{B81C7AA7-5617-4C71-AC20-6F4F0784BD79}" destId="{04FF08A6-BA21-42BA-8EDA-789035B38852}" srcOrd="0" destOrd="0" presId="urn:microsoft.com/office/officeart/2005/8/layout/vList2"/>
    <dgm:cxn modelId="{4BBEACF9-9CF4-4B3F-AB04-44CB65C09004}" type="presOf" srcId="{58760BDD-659A-45EF-B7C7-5FF4139A5E74}" destId="{E7AED8C6-05F8-4717-BD57-BE6DE1579609}" srcOrd="0" destOrd="0" presId="urn:microsoft.com/office/officeart/2005/8/layout/vList2"/>
    <dgm:cxn modelId="{0CCCBEEA-A90B-45EA-8947-7E45D586CECD}" type="presParOf" srcId="{CFDECB6E-C30B-4CB3-BA10-BCD46542C239}" destId="{04FF08A6-BA21-42BA-8EDA-789035B38852}" srcOrd="0" destOrd="0" presId="urn:microsoft.com/office/officeart/2005/8/layout/vList2"/>
    <dgm:cxn modelId="{0EE6076A-33FB-466C-A0EC-03C2362A2FBC}" type="presParOf" srcId="{CFDECB6E-C30B-4CB3-BA10-BCD46542C239}" destId="{91C86262-07DF-4FBD-B282-90BC24AFDC68}" srcOrd="1" destOrd="0" presId="urn:microsoft.com/office/officeart/2005/8/layout/vList2"/>
    <dgm:cxn modelId="{01B30DAE-9ABD-4532-9D9A-71E7902E70EB}" type="presParOf" srcId="{CFDECB6E-C30B-4CB3-BA10-BCD46542C239}" destId="{6208ED62-CACA-4976-AC26-7B8BC3DE8AEF}" srcOrd="2" destOrd="0" presId="urn:microsoft.com/office/officeart/2005/8/layout/vList2"/>
    <dgm:cxn modelId="{4A03146D-D239-41A8-8E31-961449627C7A}" type="presParOf" srcId="{CFDECB6E-C30B-4CB3-BA10-BCD46542C239}" destId="{1B565B0D-0A08-4D32-A3C3-2F3C58A7CB8A}" srcOrd="3" destOrd="0" presId="urn:microsoft.com/office/officeart/2005/8/layout/vList2"/>
    <dgm:cxn modelId="{CF46996A-E654-4F8D-AF04-9EF8682829A3}" type="presParOf" srcId="{CFDECB6E-C30B-4CB3-BA10-BCD46542C239}" destId="{E7AED8C6-05F8-4717-BD57-BE6DE1579609}" srcOrd="4" destOrd="0" presId="urn:microsoft.com/office/officeart/2005/8/layout/vList2"/>
    <dgm:cxn modelId="{648FE1BB-1651-45FB-B613-0BE7BABEBC8B}" type="presParOf" srcId="{CFDECB6E-C30B-4CB3-BA10-BCD46542C239}" destId="{30A8CC4E-BD1D-45C9-AFE0-292E92D8B02A}" srcOrd="5" destOrd="0" presId="urn:microsoft.com/office/officeart/2005/8/layout/vList2"/>
    <dgm:cxn modelId="{CBC8E1A2-F25E-45E7-8B6E-F008F1C90BE5}" type="presParOf" srcId="{CFDECB6E-C30B-4CB3-BA10-BCD46542C239}" destId="{2CE860E8-5DCD-4A0C-AC9E-17B7281F09B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919C43-C935-4DC6-A229-A08C79229D6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B34F76-D5E1-4B00-A12F-5D1596B27A2C}">
      <dgm:prSet custT="1"/>
      <dgm:spPr/>
      <dgm:t>
        <a:bodyPr/>
        <a:lstStyle/>
        <a:p>
          <a:r>
            <a:rPr lang="en-US" sz="2000" dirty="0"/>
            <a:t>Masculinity – Femininity </a:t>
          </a:r>
        </a:p>
      </dgm:t>
    </dgm:pt>
    <dgm:pt modelId="{DE657C1E-B801-45ED-9C3D-3D3D16DD7B33}" type="parTrans" cxnId="{1C626863-120F-4F61-B5FE-2C77370009F0}">
      <dgm:prSet/>
      <dgm:spPr/>
      <dgm:t>
        <a:bodyPr/>
        <a:lstStyle/>
        <a:p>
          <a:endParaRPr lang="en-US"/>
        </a:p>
      </dgm:t>
    </dgm:pt>
    <dgm:pt modelId="{201FBE9A-09E7-4A7C-8C1F-6DBFD353848E}" type="sibTrans" cxnId="{1C626863-120F-4F61-B5FE-2C77370009F0}">
      <dgm:prSet/>
      <dgm:spPr/>
      <dgm:t>
        <a:bodyPr/>
        <a:lstStyle/>
        <a:p>
          <a:endParaRPr lang="en-US"/>
        </a:p>
      </dgm:t>
    </dgm:pt>
    <dgm:pt modelId="{E1E92983-FF99-430B-8641-DEE8A743CB4C}">
      <dgm:prSet/>
      <dgm:spPr/>
      <dgm:t>
        <a:bodyPr/>
        <a:lstStyle/>
        <a:p>
          <a:r>
            <a:rPr lang="en-US" dirty="0"/>
            <a:t>The women in feminine countries have the same modest, caring values as the men; in the masculine countries they are somewhat assertive and competitive, but not as much as the men, so that these countries show a gap between men's values and women's values. In masculine cultures there is often a taboo around this dimension (Hofstede et al., 1998). </a:t>
          </a:r>
        </a:p>
      </dgm:t>
    </dgm:pt>
    <dgm:pt modelId="{B470FB29-1B33-49B7-93F9-14DF6FAE1955}" type="parTrans" cxnId="{AE272CD0-066D-42AA-A2AE-BBA6906A0A22}">
      <dgm:prSet/>
      <dgm:spPr/>
      <dgm:t>
        <a:bodyPr/>
        <a:lstStyle/>
        <a:p>
          <a:endParaRPr lang="en-US"/>
        </a:p>
      </dgm:t>
    </dgm:pt>
    <dgm:pt modelId="{95DE7835-002D-497B-AD79-4B731F23B6CD}" type="sibTrans" cxnId="{AE272CD0-066D-42AA-A2AE-BBA6906A0A22}">
      <dgm:prSet/>
      <dgm:spPr/>
      <dgm:t>
        <a:bodyPr/>
        <a:lstStyle/>
        <a:p>
          <a:endParaRPr lang="en-US"/>
        </a:p>
      </dgm:t>
    </dgm:pt>
    <dgm:pt modelId="{5FBBBCE3-5A88-4CA1-9888-7775F2B306B0}">
      <dgm:prSet/>
      <dgm:spPr/>
      <dgm:t>
        <a:bodyPr/>
        <a:lstStyle/>
        <a:p>
          <a:r>
            <a:rPr lang="en-US"/>
            <a:t>The assertive pole has been called 'masculine' and the modest, caring pole 'feminine'. </a:t>
          </a:r>
        </a:p>
      </dgm:t>
    </dgm:pt>
    <dgm:pt modelId="{1E6543CF-6107-4A2D-BE1D-CCB247E3D593}" type="parTrans" cxnId="{63CB63B3-5848-491E-9699-6FC25307EDAE}">
      <dgm:prSet/>
      <dgm:spPr/>
      <dgm:t>
        <a:bodyPr/>
        <a:lstStyle/>
        <a:p>
          <a:endParaRPr lang="en-US"/>
        </a:p>
      </dgm:t>
    </dgm:pt>
    <dgm:pt modelId="{1E832FC5-900C-4195-81D6-C5057F2E8ECD}" type="sibTrans" cxnId="{63CB63B3-5848-491E-9699-6FC25307EDAE}">
      <dgm:prSet/>
      <dgm:spPr/>
      <dgm:t>
        <a:bodyPr/>
        <a:lstStyle/>
        <a:p>
          <a:endParaRPr lang="en-US"/>
        </a:p>
      </dgm:t>
    </dgm:pt>
    <dgm:pt modelId="{DA35ACEF-B9AC-4D32-9AFE-0D011123BAAA}" type="pres">
      <dgm:prSet presAssocID="{8D919C43-C935-4DC6-A229-A08C79229D65}" presName="linear" presStyleCnt="0">
        <dgm:presLayoutVars>
          <dgm:animLvl val="lvl"/>
          <dgm:resizeHandles val="exact"/>
        </dgm:presLayoutVars>
      </dgm:prSet>
      <dgm:spPr/>
    </dgm:pt>
    <dgm:pt modelId="{AED4EBC4-CA83-4E78-B272-A36F6BE0E646}" type="pres">
      <dgm:prSet presAssocID="{44B34F76-D5E1-4B00-A12F-5D1596B27A2C}" presName="parentText" presStyleLbl="node1" presStyleIdx="0" presStyleCnt="3" custLinFactNeighborX="-5114" custLinFactNeighborY="85688">
        <dgm:presLayoutVars>
          <dgm:chMax val="0"/>
          <dgm:bulletEnabled val="1"/>
        </dgm:presLayoutVars>
      </dgm:prSet>
      <dgm:spPr/>
    </dgm:pt>
    <dgm:pt modelId="{B064D75A-AF03-4A4B-9A39-9B8DCEEBE4EF}" type="pres">
      <dgm:prSet presAssocID="{201FBE9A-09E7-4A7C-8C1F-6DBFD353848E}" presName="spacer" presStyleCnt="0"/>
      <dgm:spPr/>
    </dgm:pt>
    <dgm:pt modelId="{C78D46DB-75F7-4B4D-86C5-23238440FDB3}" type="pres">
      <dgm:prSet presAssocID="{5FBBBCE3-5A88-4CA1-9888-7775F2B306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878E7D-1C98-40E2-A1C5-6EFCF5AFB868}" type="pres">
      <dgm:prSet presAssocID="{1E832FC5-900C-4195-81D6-C5057F2E8ECD}" presName="spacer" presStyleCnt="0"/>
      <dgm:spPr/>
    </dgm:pt>
    <dgm:pt modelId="{3CA8D588-9562-40BA-968E-634BAA27F2A2}" type="pres">
      <dgm:prSet presAssocID="{E1E92983-FF99-430B-8641-DEE8A743CB4C}" presName="parentText" presStyleLbl="node1" presStyleIdx="2" presStyleCnt="3" custLinFactY="3147" custLinFactNeighborX="1516" custLinFactNeighborY="100000">
        <dgm:presLayoutVars>
          <dgm:chMax val="0"/>
          <dgm:bulletEnabled val="1"/>
        </dgm:presLayoutVars>
      </dgm:prSet>
      <dgm:spPr/>
    </dgm:pt>
  </dgm:ptLst>
  <dgm:cxnLst>
    <dgm:cxn modelId="{A0925A24-D9C5-40E0-8404-79B1AB523D19}" type="presOf" srcId="{44B34F76-D5E1-4B00-A12F-5D1596B27A2C}" destId="{AED4EBC4-CA83-4E78-B272-A36F6BE0E646}" srcOrd="0" destOrd="0" presId="urn:microsoft.com/office/officeart/2005/8/layout/vList2"/>
    <dgm:cxn modelId="{1C626863-120F-4F61-B5FE-2C77370009F0}" srcId="{8D919C43-C935-4DC6-A229-A08C79229D65}" destId="{44B34F76-D5E1-4B00-A12F-5D1596B27A2C}" srcOrd="0" destOrd="0" parTransId="{DE657C1E-B801-45ED-9C3D-3D3D16DD7B33}" sibTransId="{201FBE9A-09E7-4A7C-8C1F-6DBFD353848E}"/>
    <dgm:cxn modelId="{193F298F-30A6-40BA-AF33-AE1185D62E5A}" type="presOf" srcId="{8D919C43-C935-4DC6-A229-A08C79229D65}" destId="{DA35ACEF-B9AC-4D32-9AFE-0D011123BAAA}" srcOrd="0" destOrd="0" presId="urn:microsoft.com/office/officeart/2005/8/layout/vList2"/>
    <dgm:cxn modelId="{63CB63B3-5848-491E-9699-6FC25307EDAE}" srcId="{8D919C43-C935-4DC6-A229-A08C79229D65}" destId="{5FBBBCE3-5A88-4CA1-9888-7775F2B306B0}" srcOrd="1" destOrd="0" parTransId="{1E6543CF-6107-4A2D-BE1D-CCB247E3D593}" sibTransId="{1E832FC5-900C-4195-81D6-C5057F2E8ECD}"/>
    <dgm:cxn modelId="{54BA3DCD-795D-4A28-B421-E7A5B1BF9292}" type="presOf" srcId="{5FBBBCE3-5A88-4CA1-9888-7775F2B306B0}" destId="{C78D46DB-75F7-4B4D-86C5-23238440FDB3}" srcOrd="0" destOrd="0" presId="urn:microsoft.com/office/officeart/2005/8/layout/vList2"/>
    <dgm:cxn modelId="{AE272CD0-066D-42AA-A2AE-BBA6906A0A22}" srcId="{8D919C43-C935-4DC6-A229-A08C79229D65}" destId="{E1E92983-FF99-430B-8641-DEE8A743CB4C}" srcOrd="2" destOrd="0" parTransId="{B470FB29-1B33-49B7-93F9-14DF6FAE1955}" sibTransId="{95DE7835-002D-497B-AD79-4B731F23B6CD}"/>
    <dgm:cxn modelId="{FA82C1D2-0804-42B6-BC79-0C986177BAEF}" type="presOf" srcId="{E1E92983-FF99-430B-8641-DEE8A743CB4C}" destId="{3CA8D588-9562-40BA-968E-634BAA27F2A2}" srcOrd="0" destOrd="0" presId="urn:microsoft.com/office/officeart/2005/8/layout/vList2"/>
    <dgm:cxn modelId="{B66A2ED3-98DC-4377-A390-9A0F8171D481}" type="presParOf" srcId="{DA35ACEF-B9AC-4D32-9AFE-0D011123BAAA}" destId="{AED4EBC4-CA83-4E78-B272-A36F6BE0E646}" srcOrd="0" destOrd="0" presId="urn:microsoft.com/office/officeart/2005/8/layout/vList2"/>
    <dgm:cxn modelId="{A5D09E94-217E-47DF-9CBC-D2C6E666AEBA}" type="presParOf" srcId="{DA35ACEF-B9AC-4D32-9AFE-0D011123BAAA}" destId="{B064D75A-AF03-4A4B-9A39-9B8DCEEBE4EF}" srcOrd="1" destOrd="0" presId="urn:microsoft.com/office/officeart/2005/8/layout/vList2"/>
    <dgm:cxn modelId="{F5681B81-7019-4AD6-B35D-CF4EE25A26C5}" type="presParOf" srcId="{DA35ACEF-B9AC-4D32-9AFE-0D011123BAAA}" destId="{C78D46DB-75F7-4B4D-86C5-23238440FDB3}" srcOrd="2" destOrd="0" presId="urn:microsoft.com/office/officeart/2005/8/layout/vList2"/>
    <dgm:cxn modelId="{BA1D5779-83FF-4E53-AD8E-A60D01323AA5}" type="presParOf" srcId="{DA35ACEF-B9AC-4D32-9AFE-0D011123BAAA}" destId="{D3878E7D-1C98-40E2-A1C5-6EFCF5AFB868}" srcOrd="3" destOrd="0" presId="urn:microsoft.com/office/officeart/2005/8/layout/vList2"/>
    <dgm:cxn modelId="{04763F59-26D3-452B-8C93-6A7578D2DB30}" type="presParOf" srcId="{DA35ACEF-B9AC-4D32-9AFE-0D011123BAAA}" destId="{3CA8D588-9562-40BA-968E-634BAA27F2A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7EA6B4-A504-40E5-A743-D0BD9CC42248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04A7C8-0FCB-4C21-AAF1-56381463B6E4}">
      <dgm:prSet/>
      <dgm:spPr/>
      <dgm:t>
        <a:bodyPr/>
        <a:lstStyle/>
        <a:p>
          <a:r>
            <a:rPr lang="en-US"/>
            <a:t>Long-Term vs. Short-Term Orientation</a:t>
          </a:r>
        </a:p>
      </dgm:t>
    </dgm:pt>
    <dgm:pt modelId="{94EE9E0C-DAF6-486D-BB89-E591BF264D27}" type="parTrans" cxnId="{426756F9-AD66-4BA5-9627-D44CE4BA8D9F}">
      <dgm:prSet/>
      <dgm:spPr/>
      <dgm:t>
        <a:bodyPr/>
        <a:lstStyle/>
        <a:p>
          <a:endParaRPr lang="en-US"/>
        </a:p>
      </dgm:t>
    </dgm:pt>
    <dgm:pt modelId="{7A233B6C-923E-457C-861C-69F840100007}" type="sibTrans" cxnId="{426756F9-AD66-4BA5-9627-D44CE4BA8D9F}">
      <dgm:prSet/>
      <dgm:spPr/>
      <dgm:t>
        <a:bodyPr/>
        <a:lstStyle/>
        <a:p>
          <a:endParaRPr lang="en-US"/>
        </a:p>
      </dgm:t>
    </dgm:pt>
    <dgm:pt modelId="{0B300137-8680-465D-B499-FD58C4D99994}">
      <dgm:prSet/>
      <dgm:spPr/>
      <dgm:t>
        <a:bodyPr/>
        <a:lstStyle/>
        <a:p>
          <a:r>
            <a:rPr lang="en-US"/>
            <a:t>Values of a long-term orientation were perseverance, thrift, ordering relationships by status, and having a sense of shame;</a:t>
          </a:r>
        </a:p>
      </dgm:t>
    </dgm:pt>
    <dgm:pt modelId="{F84D11C3-DA5F-4AD6-86DE-E7938A6A0C13}" type="parTrans" cxnId="{C0220807-C51E-4921-9EC9-D50C219FCAA9}">
      <dgm:prSet/>
      <dgm:spPr/>
      <dgm:t>
        <a:bodyPr/>
        <a:lstStyle/>
        <a:p>
          <a:endParaRPr lang="en-US"/>
        </a:p>
      </dgm:t>
    </dgm:pt>
    <dgm:pt modelId="{B8C07078-80AA-4E80-90CB-0B97A7FC3E43}" type="sibTrans" cxnId="{C0220807-C51E-4921-9EC9-D50C219FCAA9}">
      <dgm:prSet/>
      <dgm:spPr/>
      <dgm:t>
        <a:bodyPr/>
        <a:lstStyle/>
        <a:p>
          <a:endParaRPr lang="en-US"/>
        </a:p>
      </dgm:t>
    </dgm:pt>
    <dgm:pt modelId="{59DBCCA9-0D2F-40C7-B64B-B9F3D37A24AF}">
      <dgm:prSet/>
      <dgm:spPr/>
      <dgm:t>
        <a:bodyPr/>
        <a:lstStyle/>
        <a:p>
          <a:r>
            <a:rPr lang="en-US"/>
            <a:t>values related to short term orientation were reciprocating social obligations, respect for tradition, protecting one's 'face', and personal steadiness and stability</a:t>
          </a:r>
        </a:p>
      </dgm:t>
    </dgm:pt>
    <dgm:pt modelId="{2A9DA64B-2068-469E-B692-827B73D0DE8A}" type="parTrans" cxnId="{3822A74D-7532-47D0-B96A-91B361482240}">
      <dgm:prSet/>
      <dgm:spPr/>
      <dgm:t>
        <a:bodyPr/>
        <a:lstStyle/>
        <a:p>
          <a:endParaRPr lang="en-US"/>
        </a:p>
      </dgm:t>
    </dgm:pt>
    <dgm:pt modelId="{C08E52BB-7CFD-4B88-9DD7-CAB6DA4DDAF9}" type="sibTrans" cxnId="{3822A74D-7532-47D0-B96A-91B361482240}">
      <dgm:prSet/>
      <dgm:spPr/>
      <dgm:t>
        <a:bodyPr/>
        <a:lstStyle/>
        <a:p>
          <a:endParaRPr lang="en-US"/>
        </a:p>
      </dgm:t>
    </dgm:pt>
    <dgm:pt modelId="{BAFD43AC-7ED9-4CC5-9D93-D81835676919}" type="pres">
      <dgm:prSet presAssocID="{297EA6B4-A504-40E5-A743-D0BD9CC42248}" presName="linear" presStyleCnt="0">
        <dgm:presLayoutVars>
          <dgm:animLvl val="lvl"/>
          <dgm:resizeHandles val="exact"/>
        </dgm:presLayoutVars>
      </dgm:prSet>
      <dgm:spPr/>
    </dgm:pt>
    <dgm:pt modelId="{87C6504E-13E9-4CB9-889F-5E478859FE8D}" type="pres">
      <dgm:prSet presAssocID="{1904A7C8-0FCB-4C21-AAF1-56381463B6E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EF633F-17AE-42FC-BBD6-75791A0DC1AA}" type="pres">
      <dgm:prSet presAssocID="{7A233B6C-923E-457C-861C-69F840100007}" presName="spacer" presStyleCnt="0"/>
      <dgm:spPr/>
    </dgm:pt>
    <dgm:pt modelId="{CC516BAC-78A4-4C0F-90DA-9183BFE72AFB}" type="pres">
      <dgm:prSet presAssocID="{0B300137-8680-465D-B499-FD58C4D999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02EFF74-C7F1-4B40-BE77-5CAAA62B9AC2}" type="pres">
      <dgm:prSet presAssocID="{B8C07078-80AA-4E80-90CB-0B97A7FC3E43}" presName="spacer" presStyleCnt="0"/>
      <dgm:spPr/>
    </dgm:pt>
    <dgm:pt modelId="{52F48F8B-AE9A-4328-ADDB-5AEE1D0C8914}" type="pres">
      <dgm:prSet presAssocID="{59DBCCA9-0D2F-40C7-B64B-B9F3D37A24A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0220807-C51E-4921-9EC9-D50C219FCAA9}" srcId="{297EA6B4-A504-40E5-A743-D0BD9CC42248}" destId="{0B300137-8680-465D-B499-FD58C4D99994}" srcOrd="1" destOrd="0" parTransId="{F84D11C3-DA5F-4AD6-86DE-E7938A6A0C13}" sibTransId="{B8C07078-80AA-4E80-90CB-0B97A7FC3E43}"/>
    <dgm:cxn modelId="{3822A74D-7532-47D0-B96A-91B361482240}" srcId="{297EA6B4-A504-40E5-A743-D0BD9CC42248}" destId="{59DBCCA9-0D2F-40C7-B64B-B9F3D37A24AF}" srcOrd="2" destOrd="0" parTransId="{2A9DA64B-2068-469E-B692-827B73D0DE8A}" sibTransId="{C08E52BB-7CFD-4B88-9DD7-CAB6DA4DDAF9}"/>
    <dgm:cxn modelId="{C9F85F5A-D6D4-45D4-A583-F657298EE01B}" type="presOf" srcId="{1904A7C8-0FCB-4C21-AAF1-56381463B6E4}" destId="{87C6504E-13E9-4CB9-889F-5E478859FE8D}" srcOrd="0" destOrd="0" presId="urn:microsoft.com/office/officeart/2005/8/layout/vList2"/>
    <dgm:cxn modelId="{6EE056A7-BE74-47E4-8EC0-C06AA821D124}" type="presOf" srcId="{0B300137-8680-465D-B499-FD58C4D99994}" destId="{CC516BAC-78A4-4C0F-90DA-9183BFE72AFB}" srcOrd="0" destOrd="0" presId="urn:microsoft.com/office/officeart/2005/8/layout/vList2"/>
    <dgm:cxn modelId="{8DB347C1-69D9-49E1-8CDE-3BC115C78412}" type="presOf" srcId="{297EA6B4-A504-40E5-A743-D0BD9CC42248}" destId="{BAFD43AC-7ED9-4CC5-9D93-D81835676919}" srcOrd="0" destOrd="0" presId="urn:microsoft.com/office/officeart/2005/8/layout/vList2"/>
    <dgm:cxn modelId="{2970B7C2-0FC5-4345-A6C0-4A0E97C3EC4B}" type="presOf" srcId="{59DBCCA9-0D2F-40C7-B64B-B9F3D37A24AF}" destId="{52F48F8B-AE9A-4328-ADDB-5AEE1D0C8914}" srcOrd="0" destOrd="0" presId="urn:microsoft.com/office/officeart/2005/8/layout/vList2"/>
    <dgm:cxn modelId="{426756F9-AD66-4BA5-9627-D44CE4BA8D9F}" srcId="{297EA6B4-A504-40E5-A743-D0BD9CC42248}" destId="{1904A7C8-0FCB-4C21-AAF1-56381463B6E4}" srcOrd="0" destOrd="0" parTransId="{94EE9E0C-DAF6-486D-BB89-E591BF264D27}" sibTransId="{7A233B6C-923E-457C-861C-69F840100007}"/>
    <dgm:cxn modelId="{859CA631-B6A0-43AD-81FB-01FDF2F0AF39}" type="presParOf" srcId="{BAFD43AC-7ED9-4CC5-9D93-D81835676919}" destId="{87C6504E-13E9-4CB9-889F-5E478859FE8D}" srcOrd="0" destOrd="0" presId="urn:microsoft.com/office/officeart/2005/8/layout/vList2"/>
    <dgm:cxn modelId="{3C720B29-A8D7-45DC-A5E0-6095FC9DEC40}" type="presParOf" srcId="{BAFD43AC-7ED9-4CC5-9D93-D81835676919}" destId="{21EF633F-17AE-42FC-BBD6-75791A0DC1AA}" srcOrd="1" destOrd="0" presId="urn:microsoft.com/office/officeart/2005/8/layout/vList2"/>
    <dgm:cxn modelId="{9F5D812D-37CF-4504-B7DA-A90542089763}" type="presParOf" srcId="{BAFD43AC-7ED9-4CC5-9D93-D81835676919}" destId="{CC516BAC-78A4-4C0F-90DA-9183BFE72AFB}" srcOrd="2" destOrd="0" presId="urn:microsoft.com/office/officeart/2005/8/layout/vList2"/>
    <dgm:cxn modelId="{83FC2B39-2701-47FA-AA93-63A7C5D5BA10}" type="presParOf" srcId="{BAFD43AC-7ED9-4CC5-9D93-D81835676919}" destId="{102EFF74-C7F1-4B40-BE77-5CAAA62B9AC2}" srcOrd="3" destOrd="0" presId="urn:microsoft.com/office/officeart/2005/8/layout/vList2"/>
    <dgm:cxn modelId="{1C87BA4B-0099-454F-B562-146CE2951A79}" type="presParOf" srcId="{BAFD43AC-7ED9-4CC5-9D93-D81835676919}" destId="{52F48F8B-AE9A-4328-ADDB-5AEE1D0C891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995C5-F970-4398-9C29-1A2C77E60C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4A9E1CC-EDD8-4586-9D8A-EE8D5D75349C}">
      <dgm:prSet/>
      <dgm:spPr/>
      <dgm:t>
        <a:bodyPr/>
        <a:lstStyle/>
        <a:p>
          <a:pPr>
            <a:defRPr cap="all"/>
          </a:pPr>
          <a:r>
            <a:rPr lang="en-US"/>
            <a:t>Increase active listening</a:t>
          </a:r>
        </a:p>
      </dgm:t>
    </dgm:pt>
    <dgm:pt modelId="{5432D26E-3790-4D1A-9F75-AC108B1C0DB9}" type="parTrans" cxnId="{E84A6AEB-A97E-4FAC-88A4-0880E867A4AC}">
      <dgm:prSet/>
      <dgm:spPr/>
      <dgm:t>
        <a:bodyPr/>
        <a:lstStyle/>
        <a:p>
          <a:endParaRPr lang="en-US"/>
        </a:p>
      </dgm:t>
    </dgm:pt>
    <dgm:pt modelId="{6C21736F-A37F-4176-B79B-378CEF006B54}" type="sibTrans" cxnId="{E84A6AEB-A97E-4FAC-88A4-0880E867A4AC}">
      <dgm:prSet/>
      <dgm:spPr/>
      <dgm:t>
        <a:bodyPr/>
        <a:lstStyle/>
        <a:p>
          <a:endParaRPr lang="en-US"/>
        </a:p>
      </dgm:t>
    </dgm:pt>
    <dgm:pt modelId="{48725C93-74CA-49D4-8911-817C33AC4742}">
      <dgm:prSet/>
      <dgm:spPr/>
      <dgm:t>
        <a:bodyPr/>
        <a:lstStyle/>
        <a:p>
          <a:pPr>
            <a:defRPr cap="all"/>
          </a:pPr>
          <a:r>
            <a:rPr lang="en-US"/>
            <a:t>Recognize Context</a:t>
          </a:r>
        </a:p>
      </dgm:t>
    </dgm:pt>
    <dgm:pt modelId="{DB675BD6-5900-40FE-B60B-CA2E64BA3658}" type="parTrans" cxnId="{985BC167-FBD5-4582-AE82-71D60FAC2975}">
      <dgm:prSet/>
      <dgm:spPr/>
      <dgm:t>
        <a:bodyPr/>
        <a:lstStyle/>
        <a:p>
          <a:endParaRPr lang="en-US"/>
        </a:p>
      </dgm:t>
    </dgm:pt>
    <dgm:pt modelId="{623D0E6E-0BFE-4DB5-8DCA-F779F6A3723C}" type="sibTrans" cxnId="{985BC167-FBD5-4582-AE82-71D60FAC2975}">
      <dgm:prSet/>
      <dgm:spPr/>
      <dgm:t>
        <a:bodyPr/>
        <a:lstStyle/>
        <a:p>
          <a:endParaRPr lang="en-US"/>
        </a:p>
      </dgm:t>
    </dgm:pt>
    <dgm:pt modelId="{532F0E14-276B-425D-B2C6-087074EC32E9}">
      <dgm:prSet/>
      <dgm:spPr/>
      <dgm:t>
        <a:bodyPr/>
        <a:lstStyle/>
        <a:p>
          <a:pPr>
            <a:defRPr cap="all"/>
          </a:pPr>
          <a:r>
            <a:rPr lang="en-US"/>
            <a:t>Recognize Cultural Differences</a:t>
          </a:r>
        </a:p>
      </dgm:t>
    </dgm:pt>
    <dgm:pt modelId="{ED37F993-78CC-4066-B4B1-8BD5BFE29219}" type="parTrans" cxnId="{5A3AAEDE-C841-454C-B1EC-C61EA850AB2F}">
      <dgm:prSet/>
      <dgm:spPr/>
      <dgm:t>
        <a:bodyPr/>
        <a:lstStyle/>
        <a:p>
          <a:endParaRPr lang="en-US"/>
        </a:p>
      </dgm:t>
    </dgm:pt>
    <dgm:pt modelId="{EB53DD93-6CB7-4950-9DA8-86F77B54F2D0}" type="sibTrans" cxnId="{5A3AAEDE-C841-454C-B1EC-C61EA850AB2F}">
      <dgm:prSet/>
      <dgm:spPr/>
      <dgm:t>
        <a:bodyPr/>
        <a:lstStyle/>
        <a:p>
          <a:endParaRPr lang="en-US"/>
        </a:p>
      </dgm:t>
    </dgm:pt>
    <dgm:pt modelId="{14BD0261-2E8F-4643-92B0-F959B42694FD}">
      <dgm:prSet/>
      <dgm:spPr/>
      <dgm:t>
        <a:bodyPr/>
        <a:lstStyle/>
        <a:p>
          <a:pPr>
            <a:defRPr cap="all"/>
          </a:pPr>
          <a:r>
            <a:rPr lang="en-US"/>
            <a:t>Constant Change </a:t>
          </a:r>
        </a:p>
      </dgm:t>
    </dgm:pt>
    <dgm:pt modelId="{739CAA48-D5B0-4BE0-87D4-099FC77BFAB2}" type="parTrans" cxnId="{A498CF7E-11B1-45F7-BAF0-1B6661F1FFB3}">
      <dgm:prSet/>
      <dgm:spPr/>
      <dgm:t>
        <a:bodyPr/>
        <a:lstStyle/>
        <a:p>
          <a:endParaRPr lang="en-US"/>
        </a:p>
      </dgm:t>
    </dgm:pt>
    <dgm:pt modelId="{00971B33-48F1-4FDA-B951-C66B62D5B25B}" type="sibTrans" cxnId="{A498CF7E-11B1-45F7-BAF0-1B6661F1FFB3}">
      <dgm:prSet/>
      <dgm:spPr/>
      <dgm:t>
        <a:bodyPr/>
        <a:lstStyle/>
        <a:p>
          <a:endParaRPr lang="en-US"/>
        </a:p>
      </dgm:t>
    </dgm:pt>
    <dgm:pt modelId="{1629694A-4663-431A-820C-5809A85F5858}" type="pres">
      <dgm:prSet presAssocID="{EAE995C5-F970-4398-9C29-1A2C77E60C9E}" presName="root" presStyleCnt="0">
        <dgm:presLayoutVars>
          <dgm:dir/>
          <dgm:resizeHandles val="exact"/>
        </dgm:presLayoutVars>
      </dgm:prSet>
      <dgm:spPr/>
    </dgm:pt>
    <dgm:pt modelId="{03A29B5F-24CE-48A8-93F3-924557FE2420}" type="pres">
      <dgm:prSet presAssocID="{F4A9E1CC-EDD8-4586-9D8A-EE8D5D75349C}" presName="compNode" presStyleCnt="0"/>
      <dgm:spPr/>
    </dgm:pt>
    <dgm:pt modelId="{2BF0A8D5-13EA-416F-8B6E-6D5104C51B2F}" type="pres">
      <dgm:prSet presAssocID="{F4A9E1CC-EDD8-4586-9D8A-EE8D5D75349C}" presName="iconBgRect" presStyleLbl="bgShp" presStyleIdx="0" presStyleCnt="4"/>
      <dgm:spPr/>
    </dgm:pt>
    <dgm:pt modelId="{B925F81B-DD38-4006-9326-4034EE480A06}" type="pres">
      <dgm:prSet presAssocID="{F4A9E1CC-EDD8-4586-9D8A-EE8D5D75349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8AAAACF-240F-4DA4-B94B-BB328A58B7D2}" type="pres">
      <dgm:prSet presAssocID="{F4A9E1CC-EDD8-4586-9D8A-EE8D5D75349C}" presName="spaceRect" presStyleCnt="0"/>
      <dgm:spPr/>
    </dgm:pt>
    <dgm:pt modelId="{21140602-A55A-467F-A227-A4B9A7C0BD9D}" type="pres">
      <dgm:prSet presAssocID="{F4A9E1CC-EDD8-4586-9D8A-EE8D5D75349C}" presName="textRect" presStyleLbl="revTx" presStyleIdx="0" presStyleCnt="4">
        <dgm:presLayoutVars>
          <dgm:chMax val="1"/>
          <dgm:chPref val="1"/>
        </dgm:presLayoutVars>
      </dgm:prSet>
      <dgm:spPr/>
    </dgm:pt>
    <dgm:pt modelId="{6C89E0FA-85DC-4572-AF05-AB48A8613318}" type="pres">
      <dgm:prSet presAssocID="{6C21736F-A37F-4176-B79B-378CEF006B54}" presName="sibTrans" presStyleCnt="0"/>
      <dgm:spPr/>
    </dgm:pt>
    <dgm:pt modelId="{BE018379-27C8-490E-90A2-C55D6E69F59D}" type="pres">
      <dgm:prSet presAssocID="{48725C93-74CA-49D4-8911-817C33AC4742}" presName="compNode" presStyleCnt="0"/>
      <dgm:spPr/>
    </dgm:pt>
    <dgm:pt modelId="{2CBA11D8-C8A1-43E6-B5EE-5D5550FD425C}" type="pres">
      <dgm:prSet presAssocID="{48725C93-74CA-49D4-8911-817C33AC4742}" presName="iconBgRect" presStyleLbl="bgShp" presStyleIdx="1" presStyleCnt="4"/>
      <dgm:spPr/>
    </dgm:pt>
    <dgm:pt modelId="{ED04EBCB-6F6F-49ED-8926-603226B323FB}" type="pres">
      <dgm:prSet presAssocID="{48725C93-74CA-49D4-8911-817C33AC47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3A97529F-1072-451D-823E-660786C39AF3}" type="pres">
      <dgm:prSet presAssocID="{48725C93-74CA-49D4-8911-817C33AC4742}" presName="spaceRect" presStyleCnt="0"/>
      <dgm:spPr/>
    </dgm:pt>
    <dgm:pt modelId="{90CFBE5D-C387-4706-BB40-96A657655FAF}" type="pres">
      <dgm:prSet presAssocID="{48725C93-74CA-49D4-8911-817C33AC4742}" presName="textRect" presStyleLbl="revTx" presStyleIdx="1" presStyleCnt="4">
        <dgm:presLayoutVars>
          <dgm:chMax val="1"/>
          <dgm:chPref val="1"/>
        </dgm:presLayoutVars>
      </dgm:prSet>
      <dgm:spPr/>
    </dgm:pt>
    <dgm:pt modelId="{0FF157FE-D620-45C8-9E3F-086618086D5F}" type="pres">
      <dgm:prSet presAssocID="{623D0E6E-0BFE-4DB5-8DCA-F779F6A3723C}" presName="sibTrans" presStyleCnt="0"/>
      <dgm:spPr/>
    </dgm:pt>
    <dgm:pt modelId="{B05B2338-BB6F-4F08-A4E1-04D32EAC36F6}" type="pres">
      <dgm:prSet presAssocID="{532F0E14-276B-425D-B2C6-087074EC32E9}" presName="compNode" presStyleCnt="0"/>
      <dgm:spPr/>
    </dgm:pt>
    <dgm:pt modelId="{E9730C93-B3FB-48C1-B8E2-6ADF7FB5CAE4}" type="pres">
      <dgm:prSet presAssocID="{532F0E14-276B-425D-B2C6-087074EC32E9}" presName="iconBgRect" presStyleLbl="bgShp" presStyleIdx="2" presStyleCnt="4"/>
      <dgm:spPr/>
    </dgm:pt>
    <dgm:pt modelId="{4BEBA0D1-5151-4CD4-A638-C8BE6434DF45}" type="pres">
      <dgm:prSet presAssocID="{532F0E14-276B-425D-B2C6-087074EC32E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1DB0F83B-9DEA-40CA-9889-0EB7BF22F514}" type="pres">
      <dgm:prSet presAssocID="{532F0E14-276B-425D-B2C6-087074EC32E9}" presName="spaceRect" presStyleCnt="0"/>
      <dgm:spPr/>
    </dgm:pt>
    <dgm:pt modelId="{DE580334-A526-4CB4-B48D-EA6364CB0D97}" type="pres">
      <dgm:prSet presAssocID="{532F0E14-276B-425D-B2C6-087074EC32E9}" presName="textRect" presStyleLbl="revTx" presStyleIdx="2" presStyleCnt="4">
        <dgm:presLayoutVars>
          <dgm:chMax val="1"/>
          <dgm:chPref val="1"/>
        </dgm:presLayoutVars>
      </dgm:prSet>
      <dgm:spPr/>
    </dgm:pt>
    <dgm:pt modelId="{60962F1D-468F-428C-B01A-14715B70EBC7}" type="pres">
      <dgm:prSet presAssocID="{EB53DD93-6CB7-4950-9DA8-86F77B54F2D0}" presName="sibTrans" presStyleCnt="0"/>
      <dgm:spPr/>
    </dgm:pt>
    <dgm:pt modelId="{8EE18313-1698-404D-91EE-782BD06DF7F9}" type="pres">
      <dgm:prSet presAssocID="{14BD0261-2E8F-4643-92B0-F959B42694FD}" presName="compNode" presStyleCnt="0"/>
      <dgm:spPr/>
    </dgm:pt>
    <dgm:pt modelId="{CA7451DA-7F12-414C-B3A5-BBBA2094E505}" type="pres">
      <dgm:prSet presAssocID="{14BD0261-2E8F-4643-92B0-F959B42694FD}" presName="iconBgRect" presStyleLbl="bgShp" presStyleIdx="3" presStyleCnt="4"/>
      <dgm:spPr/>
    </dgm:pt>
    <dgm:pt modelId="{844AC255-3AB2-4966-BA84-1EE43C55FBC3}" type="pres">
      <dgm:prSet presAssocID="{14BD0261-2E8F-4643-92B0-F959B42694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A2CC5D8-48D6-40C0-A2C3-18CD1D2994E7}" type="pres">
      <dgm:prSet presAssocID="{14BD0261-2E8F-4643-92B0-F959B42694FD}" presName="spaceRect" presStyleCnt="0"/>
      <dgm:spPr/>
    </dgm:pt>
    <dgm:pt modelId="{43FB1DB0-6325-4146-998E-D24A67026E2D}" type="pres">
      <dgm:prSet presAssocID="{14BD0261-2E8F-4643-92B0-F959B42694F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DF4DF02-DECA-429A-9F3C-B1D5CB2D7581}" type="presOf" srcId="{F4A9E1CC-EDD8-4586-9D8A-EE8D5D75349C}" destId="{21140602-A55A-467F-A227-A4B9A7C0BD9D}" srcOrd="0" destOrd="0" presId="urn:microsoft.com/office/officeart/2018/5/layout/IconCircleLabelList"/>
    <dgm:cxn modelId="{1B67271B-D322-47D2-9D8F-2813A306828A}" type="presOf" srcId="{532F0E14-276B-425D-B2C6-087074EC32E9}" destId="{DE580334-A526-4CB4-B48D-EA6364CB0D97}" srcOrd="0" destOrd="0" presId="urn:microsoft.com/office/officeart/2018/5/layout/IconCircleLabelList"/>
    <dgm:cxn modelId="{985BC167-FBD5-4582-AE82-71D60FAC2975}" srcId="{EAE995C5-F970-4398-9C29-1A2C77E60C9E}" destId="{48725C93-74CA-49D4-8911-817C33AC4742}" srcOrd="1" destOrd="0" parTransId="{DB675BD6-5900-40FE-B60B-CA2E64BA3658}" sibTransId="{623D0E6E-0BFE-4DB5-8DCA-F779F6A3723C}"/>
    <dgm:cxn modelId="{1C940C59-51F6-4E18-B63D-FAF9EF5D112A}" type="presOf" srcId="{48725C93-74CA-49D4-8911-817C33AC4742}" destId="{90CFBE5D-C387-4706-BB40-96A657655FAF}" srcOrd="0" destOrd="0" presId="urn:microsoft.com/office/officeart/2018/5/layout/IconCircleLabelList"/>
    <dgm:cxn modelId="{A498CF7E-11B1-45F7-BAF0-1B6661F1FFB3}" srcId="{EAE995C5-F970-4398-9C29-1A2C77E60C9E}" destId="{14BD0261-2E8F-4643-92B0-F959B42694FD}" srcOrd="3" destOrd="0" parTransId="{739CAA48-D5B0-4BE0-87D4-099FC77BFAB2}" sibTransId="{00971B33-48F1-4FDA-B951-C66B62D5B25B}"/>
    <dgm:cxn modelId="{3DD040A4-24DD-47F4-A4D8-C3527C496308}" type="presOf" srcId="{EAE995C5-F970-4398-9C29-1A2C77E60C9E}" destId="{1629694A-4663-431A-820C-5809A85F5858}" srcOrd="0" destOrd="0" presId="urn:microsoft.com/office/officeart/2018/5/layout/IconCircleLabelList"/>
    <dgm:cxn modelId="{B65C59B1-5E5F-46D3-9724-07D5B713482D}" type="presOf" srcId="{14BD0261-2E8F-4643-92B0-F959B42694FD}" destId="{43FB1DB0-6325-4146-998E-D24A67026E2D}" srcOrd="0" destOrd="0" presId="urn:microsoft.com/office/officeart/2018/5/layout/IconCircleLabelList"/>
    <dgm:cxn modelId="{5A3AAEDE-C841-454C-B1EC-C61EA850AB2F}" srcId="{EAE995C5-F970-4398-9C29-1A2C77E60C9E}" destId="{532F0E14-276B-425D-B2C6-087074EC32E9}" srcOrd="2" destOrd="0" parTransId="{ED37F993-78CC-4066-B4B1-8BD5BFE29219}" sibTransId="{EB53DD93-6CB7-4950-9DA8-86F77B54F2D0}"/>
    <dgm:cxn modelId="{E84A6AEB-A97E-4FAC-88A4-0880E867A4AC}" srcId="{EAE995C5-F970-4398-9C29-1A2C77E60C9E}" destId="{F4A9E1CC-EDD8-4586-9D8A-EE8D5D75349C}" srcOrd="0" destOrd="0" parTransId="{5432D26E-3790-4D1A-9F75-AC108B1C0DB9}" sibTransId="{6C21736F-A37F-4176-B79B-378CEF006B54}"/>
    <dgm:cxn modelId="{BBE35E16-04AC-4D3B-883B-2A56D6DDB63B}" type="presParOf" srcId="{1629694A-4663-431A-820C-5809A85F5858}" destId="{03A29B5F-24CE-48A8-93F3-924557FE2420}" srcOrd="0" destOrd="0" presId="urn:microsoft.com/office/officeart/2018/5/layout/IconCircleLabelList"/>
    <dgm:cxn modelId="{947C3806-DFD5-4811-9C3A-E2573262DB61}" type="presParOf" srcId="{03A29B5F-24CE-48A8-93F3-924557FE2420}" destId="{2BF0A8D5-13EA-416F-8B6E-6D5104C51B2F}" srcOrd="0" destOrd="0" presId="urn:microsoft.com/office/officeart/2018/5/layout/IconCircleLabelList"/>
    <dgm:cxn modelId="{7F74760C-62C4-429D-9C80-DE24B06D6F75}" type="presParOf" srcId="{03A29B5F-24CE-48A8-93F3-924557FE2420}" destId="{B925F81B-DD38-4006-9326-4034EE480A06}" srcOrd="1" destOrd="0" presId="urn:microsoft.com/office/officeart/2018/5/layout/IconCircleLabelList"/>
    <dgm:cxn modelId="{3C638390-166D-4023-B113-9C0A00F5E80F}" type="presParOf" srcId="{03A29B5F-24CE-48A8-93F3-924557FE2420}" destId="{38AAAACF-240F-4DA4-B94B-BB328A58B7D2}" srcOrd="2" destOrd="0" presId="urn:microsoft.com/office/officeart/2018/5/layout/IconCircleLabelList"/>
    <dgm:cxn modelId="{0602D77D-A0B3-44E3-A6B1-D15ED120A3ED}" type="presParOf" srcId="{03A29B5F-24CE-48A8-93F3-924557FE2420}" destId="{21140602-A55A-467F-A227-A4B9A7C0BD9D}" srcOrd="3" destOrd="0" presId="urn:microsoft.com/office/officeart/2018/5/layout/IconCircleLabelList"/>
    <dgm:cxn modelId="{426A2B5D-2253-4175-A859-B8C0B3D82463}" type="presParOf" srcId="{1629694A-4663-431A-820C-5809A85F5858}" destId="{6C89E0FA-85DC-4572-AF05-AB48A8613318}" srcOrd="1" destOrd="0" presId="urn:microsoft.com/office/officeart/2018/5/layout/IconCircleLabelList"/>
    <dgm:cxn modelId="{08707BC6-5086-47D9-8AC2-8C5E51623D34}" type="presParOf" srcId="{1629694A-4663-431A-820C-5809A85F5858}" destId="{BE018379-27C8-490E-90A2-C55D6E69F59D}" srcOrd="2" destOrd="0" presId="urn:microsoft.com/office/officeart/2018/5/layout/IconCircleLabelList"/>
    <dgm:cxn modelId="{D251E414-C72F-4F41-BC0D-BAF8D75A8985}" type="presParOf" srcId="{BE018379-27C8-490E-90A2-C55D6E69F59D}" destId="{2CBA11D8-C8A1-43E6-B5EE-5D5550FD425C}" srcOrd="0" destOrd="0" presId="urn:microsoft.com/office/officeart/2018/5/layout/IconCircleLabelList"/>
    <dgm:cxn modelId="{500D1E88-70B6-4918-B78E-0134A9916A6C}" type="presParOf" srcId="{BE018379-27C8-490E-90A2-C55D6E69F59D}" destId="{ED04EBCB-6F6F-49ED-8926-603226B323FB}" srcOrd="1" destOrd="0" presId="urn:microsoft.com/office/officeart/2018/5/layout/IconCircleLabelList"/>
    <dgm:cxn modelId="{B00B81C9-A9DD-4ADA-AD05-2A87417E09BE}" type="presParOf" srcId="{BE018379-27C8-490E-90A2-C55D6E69F59D}" destId="{3A97529F-1072-451D-823E-660786C39AF3}" srcOrd="2" destOrd="0" presId="urn:microsoft.com/office/officeart/2018/5/layout/IconCircleLabelList"/>
    <dgm:cxn modelId="{61CA2AE3-C9A4-4E26-B81F-A6DF27973773}" type="presParOf" srcId="{BE018379-27C8-490E-90A2-C55D6E69F59D}" destId="{90CFBE5D-C387-4706-BB40-96A657655FAF}" srcOrd="3" destOrd="0" presId="urn:microsoft.com/office/officeart/2018/5/layout/IconCircleLabelList"/>
    <dgm:cxn modelId="{E1BDC4EE-27AB-448E-A3CE-A628723F5E2A}" type="presParOf" srcId="{1629694A-4663-431A-820C-5809A85F5858}" destId="{0FF157FE-D620-45C8-9E3F-086618086D5F}" srcOrd="3" destOrd="0" presId="urn:microsoft.com/office/officeart/2018/5/layout/IconCircleLabelList"/>
    <dgm:cxn modelId="{B48644DC-2051-4803-9D7D-36759F3F3700}" type="presParOf" srcId="{1629694A-4663-431A-820C-5809A85F5858}" destId="{B05B2338-BB6F-4F08-A4E1-04D32EAC36F6}" srcOrd="4" destOrd="0" presId="urn:microsoft.com/office/officeart/2018/5/layout/IconCircleLabelList"/>
    <dgm:cxn modelId="{6BF630E0-4681-410F-9052-687288A0DD80}" type="presParOf" srcId="{B05B2338-BB6F-4F08-A4E1-04D32EAC36F6}" destId="{E9730C93-B3FB-48C1-B8E2-6ADF7FB5CAE4}" srcOrd="0" destOrd="0" presId="urn:microsoft.com/office/officeart/2018/5/layout/IconCircleLabelList"/>
    <dgm:cxn modelId="{086176C4-B85B-4B1E-91A2-BC409D14B4AB}" type="presParOf" srcId="{B05B2338-BB6F-4F08-A4E1-04D32EAC36F6}" destId="{4BEBA0D1-5151-4CD4-A638-C8BE6434DF45}" srcOrd="1" destOrd="0" presId="urn:microsoft.com/office/officeart/2018/5/layout/IconCircleLabelList"/>
    <dgm:cxn modelId="{012FC281-D0EE-4EBE-9846-3B7D60EC1FC6}" type="presParOf" srcId="{B05B2338-BB6F-4F08-A4E1-04D32EAC36F6}" destId="{1DB0F83B-9DEA-40CA-9889-0EB7BF22F514}" srcOrd="2" destOrd="0" presId="urn:microsoft.com/office/officeart/2018/5/layout/IconCircleLabelList"/>
    <dgm:cxn modelId="{34203731-9BEA-4CE2-ACC6-BD32490CB832}" type="presParOf" srcId="{B05B2338-BB6F-4F08-A4E1-04D32EAC36F6}" destId="{DE580334-A526-4CB4-B48D-EA6364CB0D97}" srcOrd="3" destOrd="0" presId="urn:microsoft.com/office/officeart/2018/5/layout/IconCircleLabelList"/>
    <dgm:cxn modelId="{B2DADADD-E50B-4D3C-B442-384A1AC91067}" type="presParOf" srcId="{1629694A-4663-431A-820C-5809A85F5858}" destId="{60962F1D-468F-428C-B01A-14715B70EBC7}" srcOrd="5" destOrd="0" presId="urn:microsoft.com/office/officeart/2018/5/layout/IconCircleLabelList"/>
    <dgm:cxn modelId="{E9F7A4B6-860F-4485-826F-D98077591241}" type="presParOf" srcId="{1629694A-4663-431A-820C-5809A85F5858}" destId="{8EE18313-1698-404D-91EE-782BD06DF7F9}" srcOrd="6" destOrd="0" presId="urn:microsoft.com/office/officeart/2018/5/layout/IconCircleLabelList"/>
    <dgm:cxn modelId="{A4E0B188-0FF8-4E0E-A302-59E51B412E99}" type="presParOf" srcId="{8EE18313-1698-404D-91EE-782BD06DF7F9}" destId="{CA7451DA-7F12-414C-B3A5-BBBA2094E505}" srcOrd="0" destOrd="0" presId="urn:microsoft.com/office/officeart/2018/5/layout/IconCircleLabelList"/>
    <dgm:cxn modelId="{C4D78796-C5D0-4EA4-BE64-B9DEAC19F02C}" type="presParOf" srcId="{8EE18313-1698-404D-91EE-782BD06DF7F9}" destId="{844AC255-3AB2-4966-BA84-1EE43C55FBC3}" srcOrd="1" destOrd="0" presId="urn:microsoft.com/office/officeart/2018/5/layout/IconCircleLabelList"/>
    <dgm:cxn modelId="{20B60A37-0C5B-49AA-A793-4694D11F98F6}" type="presParOf" srcId="{8EE18313-1698-404D-91EE-782BD06DF7F9}" destId="{BA2CC5D8-48D6-40C0-A2C3-18CD1D2994E7}" srcOrd="2" destOrd="0" presId="urn:microsoft.com/office/officeart/2018/5/layout/IconCircleLabelList"/>
    <dgm:cxn modelId="{18E2A126-480B-4A81-B371-C2F7A221C9EC}" type="presParOf" srcId="{8EE18313-1698-404D-91EE-782BD06DF7F9}" destId="{43FB1DB0-6325-4146-998E-D24A67026E2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772BC5-4E4A-4689-BB11-20F463608A2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3079214-116F-4627-82BB-38598B18348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Continuous Learning </a:t>
          </a:r>
        </a:p>
      </dgm:t>
    </dgm:pt>
    <dgm:pt modelId="{612616C3-5C68-445B-B940-050C48B9FA88}" type="parTrans" cxnId="{0539F64B-3399-4691-8D03-EB4EB290C1C7}">
      <dgm:prSet/>
      <dgm:spPr/>
      <dgm:t>
        <a:bodyPr/>
        <a:lstStyle/>
        <a:p>
          <a:endParaRPr lang="en-US"/>
        </a:p>
      </dgm:t>
    </dgm:pt>
    <dgm:pt modelId="{EF1FF954-F9D5-4D35-AE56-C873B9F6A562}" type="sibTrans" cxnId="{0539F64B-3399-4691-8D03-EB4EB290C1C7}">
      <dgm:prSet/>
      <dgm:spPr/>
      <dgm:t>
        <a:bodyPr/>
        <a:lstStyle/>
        <a:p>
          <a:endParaRPr lang="en-US"/>
        </a:p>
      </dgm:t>
    </dgm:pt>
    <dgm:pt modelId="{8280CDA9-16F0-4C98-BB34-E352F77119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Take advantage of every opportunity to experience other co-cultures &amp; cultures </a:t>
          </a:r>
        </a:p>
      </dgm:t>
    </dgm:pt>
    <dgm:pt modelId="{6C4FFF38-7BFF-4A39-9430-432B564BCDAF}" type="parTrans" cxnId="{7DFF3F95-E824-41CF-BBD2-2404279227B0}">
      <dgm:prSet/>
      <dgm:spPr/>
      <dgm:t>
        <a:bodyPr/>
        <a:lstStyle/>
        <a:p>
          <a:endParaRPr lang="en-US"/>
        </a:p>
      </dgm:t>
    </dgm:pt>
    <dgm:pt modelId="{C1A4F488-4B0A-4321-94B9-7C44BBDD202C}" type="sibTrans" cxnId="{7DFF3F95-E824-41CF-BBD2-2404279227B0}">
      <dgm:prSet/>
      <dgm:spPr/>
      <dgm:t>
        <a:bodyPr/>
        <a:lstStyle/>
        <a:p>
          <a:endParaRPr lang="en-US"/>
        </a:p>
      </dgm:t>
    </dgm:pt>
    <dgm:pt modelId="{275C3DB8-B316-412A-A4AF-2F5F32A648D5}" type="pres">
      <dgm:prSet presAssocID="{21772BC5-4E4A-4689-BB11-20F463608A2D}" presName="root" presStyleCnt="0">
        <dgm:presLayoutVars>
          <dgm:dir/>
          <dgm:resizeHandles val="exact"/>
        </dgm:presLayoutVars>
      </dgm:prSet>
      <dgm:spPr/>
    </dgm:pt>
    <dgm:pt modelId="{8E8B93F1-9A3F-4753-9AD7-29ED9A635BEC}" type="pres">
      <dgm:prSet presAssocID="{B3079214-116F-4627-82BB-38598B183489}" presName="compNode" presStyleCnt="0"/>
      <dgm:spPr/>
    </dgm:pt>
    <dgm:pt modelId="{47ABCD0E-57B9-4E70-9705-E1D3DC9921A1}" type="pres">
      <dgm:prSet presAssocID="{B3079214-116F-4627-82BB-38598B183489}" presName="iconBgRect" presStyleLbl="bgShp" presStyleIdx="0" presStyleCnt="2"/>
      <dgm:spPr/>
    </dgm:pt>
    <dgm:pt modelId="{EE2E94B2-F6B2-4056-81C2-8F7172A426DA}" type="pres">
      <dgm:prSet presAssocID="{B3079214-116F-4627-82BB-38598B18348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C9BA35EA-5C88-48BD-81F0-C8F9D7AF4717}" type="pres">
      <dgm:prSet presAssocID="{B3079214-116F-4627-82BB-38598B183489}" presName="spaceRect" presStyleCnt="0"/>
      <dgm:spPr/>
    </dgm:pt>
    <dgm:pt modelId="{19DE3EDB-1893-42C4-ADBD-F3197DC1953B}" type="pres">
      <dgm:prSet presAssocID="{B3079214-116F-4627-82BB-38598B183489}" presName="textRect" presStyleLbl="revTx" presStyleIdx="0" presStyleCnt="2">
        <dgm:presLayoutVars>
          <dgm:chMax val="1"/>
          <dgm:chPref val="1"/>
        </dgm:presLayoutVars>
      </dgm:prSet>
      <dgm:spPr/>
    </dgm:pt>
    <dgm:pt modelId="{7648CB20-DB7C-4D0C-A953-B4D84E474296}" type="pres">
      <dgm:prSet presAssocID="{EF1FF954-F9D5-4D35-AE56-C873B9F6A562}" presName="sibTrans" presStyleCnt="0"/>
      <dgm:spPr/>
    </dgm:pt>
    <dgm:pt modelId="{86269055-E667-4E5C-883D-7E5074678F82}" type="pres">
      <dgm:prSet presAssocID="{8280CDA9-16F0-4C98-BB34-E352F7711979}" presName="compNode" presStyleCnt="0"/>
      <dgm:spPr/>
    </dgm:pt>
    <dgm:pt modelId="{887EE4A3-881A-4B2A-9C57-C1C3A8399297}" type="pres">
      <dgm:prSet presAssocID="{8280CDA9-16F0-4C98-BB34-E352F7711979}" presName="iconBgRect" presStyleLbl="bgShp" presStyleIdx="1" presStyleCnt="2"/>
      <dgm:spPr/>
    </dgm:pt>
    <dgm:pt modelId="{09703DEF-1B68-43FE-9011-065A7E69D38E}" type="pres">
      <dgm:prSet presAssocID="{8280CDA9-16F0-4C98-BB34-E352F77119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alArts"/>
        </a:ext>
      </dgm:extLst>
    </dgm:pt>
    <dgm:pt modelId="{DE772916-3C40-466F-907F-E5863088C006}" type="pres">
      <dgm:prSet presAssocID="{8280CDA9-16F0-4C98-BB34-E352F7711979}" presName="spaceRect" presStyleCnt="0"/>
      <dgm:spPr/>
    </dgm:pt>
    <dgm:pt modelId="{29DB1631-DA61-491D-BD21-7EFE1AD49924}" type="pres">
      <dgm:prSet presAssocID="{8280CDA9-16F0-4C98-BB34-E352F771197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F66EC3B-2060-4933-8234-51469A041D36}" type="presOf" srcId="{21772BC5-4E4A-4689-BB11-20F463608A2D}" destId="{275C3DB8-B316-412A-A4AF-2F5F32A648D5}" srcOrd="0" destOrd="0" presId="urn:microsoft.com/office/officeart/2018/5/layout/IconCircleLabelList"/>
    <dgm:cxn modelId="{0539F64B-3399-4691-8D03-EB4EB290C1C7}" srcId="{21772BC5-4E4A-4689-BB11-20F463608A2D}" destId="{B3079214-116F-4627-82BB-38598B183489}" srcOrd="0" destOrd="0" parTransId="{612616C3-5C68-445B-B940-050C48B9FA88}" sibTransId="{EF1FF954-F9D5-4D35-AE56-C873B9F6A562}"/>
    <dgm:cxn modelId="{B8595F93-F3A1-487D-A3F7-654AB323FB59}" type="presOf" srcId="{B3079214-116F-4627-82BB-38598B183489}" destId="{19DE3EDB-1893-42C4-ADBD-F3197DC1953B}" srcOrd="0" destOrd="0" presId="urn:microsoft.com/office/officeart/2018/5/layout/IconCircleLabelList"/>
    <dgm:cxn modelId="{7DFF3F95-E824-41CF-BBD2-2404279227B0}" srcId="{21772BC5-4E4A-4689-BB11-20F463608A2D}" destId="{8280CDA9-16F0-4C98-BB34-E352F7711979}" srcOrd="1" destOrd="0" parTransId="{6C4FFF38-7BFF-4A39-9430-432B564BCDAF}" sibTransId="{C1A4F488-4B0A-4321-94B9-7C44BBDD202C}"/>
    <dgm:cxn modelId="{10E12398-3F34-4CF0-8D16-302BD58A65AF}" type="presOf" srcId="{8280CDA9-16F0-4C98-BB34-E352F7711979}" destId="{29DB1631-DA61-491D-BD21-7EFE1AD49924}" srcOrd="0" destOrd="0" presId="urn:microsoft.com/office/officeart/2018/5/layout/IconCircleLabelList"/>
    <dgm:cxn modelId="{BEAD7441-36A5-44D7-B724-91838FCBBE45}" type="presParOf" srcId="{275C3DB8-B316-412A-A4AF-2F5F32A648D5}" destId="{8E8B93F1-9A3F-4753-9AD7-29ED9A635BEC}" srcOrd="0" destOrd="0" presId="urn:microsoft.com/office/officeart/2018/5/layout/IconCircleLabelList"/>
    <dgm:cxn modelId="{30A70811-1EE3-436A-8533-6D6890592D64}" type="presParOf" srcId="{8E8B93F1-9A3F-4753-9AD7-29ED9A635BEC}" destId="{47ABCD0E-57B9-4E70-9705-E1D3DC9921A1}" srcOrd="0" destOrd="0" presId="urn:microsoft.com/office/officeart/2018/5/layout/IconCircleLabelList"/>
    <dgm:cxn modelId="{717CDDA2-D872-456E-9B1A-B6AB7069EB63}" type="presParOf" srcId="{8E8B93F1-9A3F-4753-9AD7-29ED9A635BEC}" destId="{EE2E94B2-F6B2-4056-81C2-8F7172A426DA}" srcOrd="1" destOrd="0" presId="urn:microsoft.com/office/officeart/2018/5/layout/IconCircleLabelList"/>
    <dgm:cxn modelId="{1FABBE51-F7A4-4819-B5D1-A585E3E60CFC}" type="presParOf" srcId="{8E8B93F1-9A3F-4753-9AD7-29ED9A635BEC}" destId="{C9BA35EA-5C88-48BD-81F0-C8F9D7AF4717}" srcOrd="2" destOrd="0" presId="urn:microsoft.com/office/officeart/2018/5/layout/IconCircleLabelList"/>
    <dgm:cxn modelId="{0348E94F-2DD0-486D-9C59-661627C63960}" type="presParOf" srcId="{8E8B93F1-9A3F-4753-9AD7-29ED9A635BEC}" destId="{19DE3EDB-1893-42C4-ADBD-F3197DC1953B}" srcOrd="3" destOrd="0" presId="urn:microsoft.com/office/officeart/2018/5/layout/IconCircleLabelList"/>
    <dgm:cxn modelId="{7087ED09-0539-4187-ADD7-3741003A9616}" type="presParOf" srcId="{275C3DB8-B316-412A-A4AF-2F5F32A648D5}" destId="{7648CB20-DB7C-4D0C-A953-B4D84E474296}" srcOrd="1" destOrd="0" presId="urn:microsoft.com/office/officeart/2018/5/layout/IconCircleLabelList"/>
    <dgm:cxn modelId="{A75EDCDE-A70D-4364-A0C3-722D8B50D429}" type="presParOf" srcId="{275C3DB8-B316-412A-A4AF-2F5F32A648D5}" destId="{86269055-E667-4E5C-883D-7E5074678F82}" srcOrd="2" destOrd="0" presId="urn:microsoft.com/office/officeart/2018/5/layout/IconCircleLabelList"/>
    <dgm:cxn modelId="{2A50F6A9-7168-40B0-B7AB-AB0E97D6C43F}" type="presParOf" srcId="{86269055-E667-4E5C-883D-7E5074678F82}" destId="{887EE4A3-881A-4B2A-9C57-C1C3A8399297}" srcOrd="0" destOrd="0" presId="urn:microsoft.com/office/officeart/2018/5/layout/IconCircleLabelList"/>
    <dgm:cxn modelId="{3EA4A1EF-0189-4039-AC63-CF2393E601CA}" type="presParOf" srcId="{86269055-E667-4E5C-883D-7E5074678F82}" destId="{09703DEF-1B68-43FE-9011-065A7E69D38E}" srcOrd="1" destOrd="0" presId="urn:microsoft.com/office/officeart/2018/5/layout/IconCircleLabelList"/>
    <dgm:cxn modelId="{60E20576-81FA-4421-AEF6-503A56D9C71B}" type="presParOf" srcId="{86269055-E667-4E5C-883D-7E5074678F82}" destId="{DE772916-3C40-466F-907F-E5863088C006}" srcOrd="2" destOrd="0" presId="urn:microsoft.com/office/officeart/2018/5/layout/IconCircleLabelList"/>
    <dgm:cxn modelId="{655605E8-B7EC-4E7E-9513-FD926897EFB8}" type="presParOf" srcId="{86269055-E667-4E5C-883D-7E5074678F82}" destId="{29DB1631-DA61-491D-BD21-7EFE1AD4992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F6CA3-0814-4884-9F20-2DFC7A2F0045}">
      <dsp:nvSpPr>
        <dsp:cNvPr id="0" name=""/>
        <dsp:cNvSpPr/>
      </dsp:nvSpPr>
      <dsp:spPr>
        <a:xfrm>
          <a:off x="0" y="83502"/>
          <a:ext cx="6261100" cy="17539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Uncertainty Avoidance </a:t>
          </a:r>
        </a:p>
      </dsp:txBody>
      <dsp:txXfrm>
        <a:off x="85618" y="169120"/>
        <a:ext cx="6089864" cy="1582667"/>
      </dsp:txXfrm>
    </dsp:sp>
    <dsp:sp modelId="{ED15EC8F-4F0D-4693-883A-C3934D20A812}">
      <dsp:nvSpPr>
        <dsp:cNvPr id="0" name=""/>
        <dsp:cNvSpPr/>
      </dsp:nvSpPr>
      <dsp:spPr>
        <a:xfrm>
          <a:off x="0" y="1912285"/>
          <a:ext cx="6261100" cy="1753903"/>
        </a:xfrm>
        <a:prstGeom prst="roundRect">
          <a:avLst/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 not the same as risk avoidance; it deals with a society's tolerance for ambiguity. </a:t>
          </a:r>
        </a:p>
      </dsp:txBody>
      <dsp:txXfrm>
        <a:off x="85618" y="1997903"/>
        <a:ext cx="6089864" cy="1582667"/>
      </dsp:txXfrm>
    </dsp:sp>
    <dsp:sp modelId="{034E2E61-EF97-4D6D-BB38-B8A3E03FB1F2}">
      <dsp:nvSpPr>
        <dsp:cNvPr id="0" name=""/>
        <dsp:cNvSpPr/>
      </dsp:nvSpPr>
      <dsp:spPr>
        <a:xfrm>
          <a:off x="0" y="3741069"/>
          <a:ext cx="6261100" cy="1753903"/>
        </a:xfrm>
        <a:prstGeom prst="round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indicates to what extent a culture programs its members to feel either uncomfortable or comfortable in unstructured situations. </a:t>
          </a:r>
        </a:p>
      </dsp:txBody>
      <dsp:txXfrm>
        <a:off x="85618" y="3826687"/>
        <a:ext cx="6089864" cy="1582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08A6-BA21-42BA-8EDA-789035B38852}">
      <dsp:nvSpPr>
        <dsp:cNvPr id="0" name=""/>
        <dsp:cNvSpPr/>
      </dsp:nvSpPr>
      <dsp:spPr>
        <a:xfrm>
          <a:off x="0" y="521339"/>
          <a:ext cx="6261100" cy="10821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Individualism vs. Collectivism</a:t>
          </a:r>
        </a:p>
      </dsp:txBody>
      <dsp:txXfrm>
        <a:off x="52825" y="574164"/>
        <a:ext cx="6155450" cy="976485"/>
      </dsp:txXfrm>
    </dsp:sp>
    <dsp:sp modelId="{6208ED62-CACA-4976-AC26-7B8BC3DE8AEF}">
      <dsp:nvSpPr>
        <dsp:cNvPr id="0" name=""/>
        <dsp:cNvSpPr/>
      </dsp:nvSpPr>
      <dsp:spPr>
        <a:xfrm>
          <a:off x="0" y="1684061"/>
          <a:ext cx="6261100" cy="1082135"/>
        </a:xfrm>
        <a:prstGeom prst="roundRect">
          <a:avLst/>
        </a:prstGeom>
        <a:gradFill rotWithShape="0">
          <a:gsLst>
            <a:gs pos="0">
              <a:schemeClr val="accent2">
                <a:hueOff val="-1540030"/>
                <a:satOff val="-534"/>
                <a:lumOff val="19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1540030"/>
                <a:satOff val="-534"/>
                <a:lumOff val="19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1540030"/>
                <a:satOff val="-534"/>
                <a:lumOff val="19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Collectivism is the degree to which people in a society are integrated into groups.</a:t>
          </a:r>
        </a:p>
      </dsp:txBody>
      <dsp:txXfrm>
        <a:off x="52825" y="1736886"/>
        <a:ext cx="6155450" cy="976485"/>
      </dsp:txXfrm>
    </dsp:sp>
    <dsp:sp modelId="{E7AED8C6-05F8-4717-BD57-BE6DE1579609}">
      <dsp:nvSpPr>
        <dsp:cNvPr id="0" name=""/>
        <dsp:cNvSpPr/>
      </dsp:nvSpPr>
      <dsp:spPr>
        <a:xfrm>
          <a:off x="0" y="2812277"/>
          <a:ext cx="6261100" cy="1082135"/>
        </a:xfrm>
        <a:prstGeom prst="roundRect">
          <a:avLst/>
        </a:prstGeom>
        <a:gradFill rotWithShape="0">
          <a:gsLst>
            <a:gs pos="0">
              <a:schemeClr val="accent2">
                <a:hueOff val="-3080061"/>
                <a:satOff val="-1069"/>
                <a:lumOff val="392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3080061"/>
                <a:satOff val="-1069"/>
                <a:lumOff val="392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3080061"/>
                <a:satOff val="-1069"/>
                <a:lumOff val="392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 the individualist side we find cultures in which the ties between individuals are loose: everyone is expected to look after him/herself</a:t>
          </a:r>
        </a:p>
      </dsp:txBody>
      <dsp:txXfrm>
        <a:off x="52825" y="2865102"/>
        <a:ext cx="6155450" cy="976485"/>
      </dsp:txXfrm>
    </dsp:sp>
    <dsp:sp modelId="{2CE860E8-5DCD-4A0C-AC9E-17B7281F09B2}">
      <dsp:nvSpPr>
        <dsp:cNvPr id="0" name=""/>
        <dsp:cNvSpPr/>
      </dsp:nvSpPr>
      <dsp:spPr>
        <a:xfrm>
          <a:off x="0" y="3940493"/>
          <a:ext cx="6261100" cy="1082135"/>
        </a:xfrm>
        <a:prstGeom prst="round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On the collectivist side we find cultures in which people from birth onwards are integrated into strong, cohesive in-groups, often extended families) that continue protecting them in exchange for unquestioning loyalty, and oppose other ingroups. </a:t>
          </a:r>
        </a:p>
      </dsp:txBody>
      <dsp:txXfrm>
        <a:off x="52825" y="3993318"/>
        <a:ext cx="6155450" cy="976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4EBC4-CA83-4E78-B272-A36F6BE0E646}">
      <dsp:nvSpPr>
        <dsp:cNvPr id="0" name=""/>
        <dsp:cNvSpPr/>
      </dsp:nvSpPr>
      <dsp:spPr>
        <a:xfrm>
          <a:off x="0" y="255724"/>
          <a:ext cx="6261100" cy="168433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Masculinity – Femininity </a:t>
          </a:r>
        </a:p>
      </dsp:txBody>
      <dsp:txXfrm>
        <a:off x="82223" y="337947"/>
        <a:ext cx="6096654" cy="1519891"/>
      </dsp:txXfrm>
    </dsp:sp>
    <dsp:sp modelId="{C78D46DB-75F7-4B4D-86C5-23238440FDB3}">
      <dsp:nvSpPr>
        <dsp:cNvPr id="0" name=""/>
        <dsp:cNvSpPr/>
      </dsp:nvSpPr>
      <dsp:spPr>
        <a:xfrm>
          <a:off x="0" y="1947068"/>
          <a:ext cx="6261100" cy="1684337"/>
        </a:xfrm>
        <a:prstGeom prst="roundRect">
          <a:avLst/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assertive pole has been called 'masculine' and the modest, caring pole 'feminine'. </a:t>
          </a:r>
        </a:p>
      </dsp:txBody>
      <dsp:txXfrm>
        <a:off x="82223" y="2029291"/>
        <a:ext cx="6096654" cy="1519891"/>
      </dsp:txXfrm>
    </dsp:sp>
    <dsp:sp modelId="{3CA8D588-9562-40BA-968E-634BAA27F2A2}">
      <dsp:nvSpPr>
        <dsp:cNvPr id="0" name=""/>
        <dsp:cNvSpPr/>
      </dsp:nvSpPr>
      <dsp:spPr>
        <a:xfrm>
          <a:off x="0" y="3782332"/>
          <a:ext cx="6261100" cy="1684337"/>
        </a:xfrm>
        <a:prstGeom prst="round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women in feminine countries have the same modest, caring values as the men; in the masculine countries they are somewhat assertive and competitive, but not as much as the men, so that these countries show a gap between men's values and women's values. In masculine cultures there is often a taboo around this dimension (Hofstede et al., 1998). </a:t>
          </a:r>
        </a:p>
      </dsp:txBody>
      <dsp:txXfrm>
        <a:off x="82223" y="3864555"/>
        <a:ext cx="6096654" cy="1519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6504E-13E9-4CB9-889F-5E478859FE8D}">
      <dsp:nvSpPr>
        <dsp:cNvPr id="0" name=""/>
        <dsp:cNvSpPr/>
      </dsp:nvSpPr>
      <dsp:spPr>
        <a:xfrm>
          <a:off x="0" y="395702"/>
          <a:ext cx="6261100" cy="15515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Long-Term vs. Short-Term Orientation</a:t>
          </a:r>
        </a:p>
      </dsp:txBody>
      <dsp:txXfrm>
        <a:off x="75739" y="471441"/>
        <a:ext cx="6109622" cy="1400051"/>
      </dsp:txXfrm>
    </dsp:sp>
    <dsp:sp modelId="{CC516BAC-78A4-4C0F-90DA-9183BFE72AFB}">
      <dsp:nvSpPr>
        <dsp:cNvPr id="0" name=""/>
        <dsp:cNvSpPr/>
      </dsp:nvSpPr>
      <dsp:spPr>
        <a:xfrm>
          <a:off x="0" y="2013472"/>
          <a:ext cx="6261100" cy="1551529"/>
        </a:xfrm>
        <a:prstGeom prst="roundRect">
          <a:avLst/>
        </a:prstGeom>
        <a:gradFill rotWithShape="0">
          <a:gsLst>
            <a:gs pos="0">
              <a:schemeClr val="accent2">
                <a:hueOff val="-2310045"/>
                <a:satOff val="-802"/>
                <a:lumOff val="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2310045"/>
                <a:satOff val="-802"/>
                <a:lumOff val="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2310045"/>
                <a:satOff val="-802"/>
                <a:lumOff val="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Values of a long-term orientation were perseverance, thrift, ordering relationships by status, and having a sense of shame;</a:t>
          </a:r>
        </a:p>
      </dsp:txBody>
      <dsp:txXfrm>
        <a:off x="75739" y="2089211"/>
        <a:ext cx="6109622" cy="1400051"/>
      </dsp:txXfrm>
    </dsp:sp>
    <dsp:sp modelId="{52F48F8B-AE9A-4328-ADDB-5AEE1D0C8914}">
      <dsp:nvSpPr>
        <dsp:cNvPr id="0" name=""/>
        <dsp:cNvSpPr/>
      </dsp:nvSpPr>
      <dsp:spPr>
        <a:xfrm>
          <a:off x="0" y="3631242"/>
          <a:ext cx="6261100" cy="1551529"/>
        </a:xfrm>
        <a:prstGeom prst="roundRect">
          <a:avLst/>
        </a:prstGeom>
        <a:gradFill rotWithShape="0">
          <a:gsLst>
            <a:gs pos="0">
              <a:schemeClr val="accent2">
                <a:hueOff val="-4620091"/>
                <a:satOff val="-1603"/>
                <a:lumOff val="588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-4620091"/>
                <a:satOff val="-1603"/>
                <a:lumOff val="588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-4620091"/>
                <a:satOff val="-1603"/>
                <a:lumOff val="588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values related to short term orientation were reciprocating social obligations, respect for tradition, protecting one's 'face', and personal steadiness and stability</a:t>
          </a:r>
        </a:p>
      </dsp:txBody>
      <dsp:txXfrm>
        <a:off x="75739" y="3706981"/>
        <a:ext cx="6109622" cy="1400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0A8D5-13EA-416F-8B6E-6D5104C51B2F}">
      <dsp:nvSpPr>
        <dsp:cNvPr id="0" name=""/>
        <dsp:cNvSpPr/>
      </dsp:nvSpPr>
      <dsp:spPr>
        <a:xfrm>
          <a:off x="526892" y="493665"/>
          <a:ext cx="1442293" cy="14422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5F81B-DD38-4006-9326-4034EE480A06}">
      <dsp:nvSpPr>
        <dsp:cNvPr id="0" name=""/>
        <dsp:cNvSpPr/>
      </dsp:nvSpPr>
      <dsp:spPr>
        <a:xfrm>
          <a:off x="834266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0602-A55A-467F-A227-A4B9A7C0BD9D}">
      <dsp:nvSpPr>
        <dsp:cNvPr id="0" name=""/>
        <dsp:cNvSpPr/>
      </dsp:nvSpPr>
      <dsp:spPr>
        <a:xfrm>
          <a:off x="65831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Increase active listening</a:t>
          </a:r>
        </a:p>
      </dsp:txBody>
      <dsp:txXfrm>
        <a:off x="65831" y="2385197"/>
        <a:ext cx="2364415" cy="720000"/>
      </dsp:txXfrm>
    </dsp:sp>
    <dsp:sp modelId="{2CBA11D8-C8A1-43E6-B5EE-5D5550FD425C}">
      <dsp:nvSpPr>
        <dsp:cNvPr id="0" name=""/>
        <dsp:cNvSpPr/>
      </dsp:nvSpPr>
      <dsp:spPr>
        <a:xfrm>
          <a:off x="3305080" y="493665"/>
          <a:ext cx="1442293" cy="144229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4EBCB-6F6F-49ED-8926-603226B323FB}">
      <dsp:nvSpPr>
        <dsp:cNvPr id="0" name=""/>
        <dsp:cNvSpPr/>
      </dsp:nvSpPr>
      <dsp:spPr>
        <a:xfrm>
          <a:off x="3612454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FBE5D-C387-4706-BB40-96A657655FAF}">
      <dsp:nvSpPr>
        <dsp:cNvPr id="0" name=""/>
        <dsp:cNvSpPr/>
      </dsp:nvSpPr>
      <dsp:spPr>
        <a:xfrm>
          <a:off x="2844019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Recognize Context</a:t>
          </a:r>
        </a:p>
      </dsp:txBody>
      <dsp:txXfrm>
        <a:off x="2844019" y="2385197"/>
        <a:ext cx="2364415" cy="720000"/>
      </dsp:txXfrm>
    </dsp:sp>
    <dsp:sp modelId="{E9730C93-B3FB-48C1-B8E2-6ADF7FB5CAE4}">
      <dsp:nvSpPr>
        <dsp:cNvPr id="0" name=""/>
        <dsp:cNvSpPr/>
      </dsp:nvSpPr>
      <dsp:spPr>
        <a:xfrm>
          <a:off x="6083267" y="493665"/>
          <a:ext cx="1442293" cy="144229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BA0D1-5151-4CD4-A638-C8BE6434DF45}">
      <dsp:nvSpPr>
        <dsp:cNvPr id="0" name=""/>
        <dsp:cNvSpPr/>
      </dsp:nvSpPr>
      <dsp:spPr>
        <a:xfrm>
          <a:off x="6390641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80334-A526-4CB4-B48D-EA6364CB0D97}">
      <dsp:nvSpPr>
        <dsp:cNvPr id="0" name=""/>
        <dsp:cNvSpPr/>
      </dsp:nvSpPr>
      <dsp:spPr>
        <a:xfrm>
          <a:off x="5622206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Recognize Cultural Differences</a:t>
          </a:r>
        </a:p>
      </dsp:txBody>
      <dsp:txXfrm>
        <a:off x="5622206" y="2385197"/>
        <a:ext cx="2364415" cy="720000"/>
      </dsp:txXfrm>
    </dsp:sp>
    <dsp:sp modelId="{CA7451DA-7F12-414C-B3A5-BBBA2094E505}">
      <dsp:nvSpPr>
        <dsp:cNvPr id="0" name=""/>
        <dsp:cNvSpPr/>
      </dsp:nvSpPr>
      <dsp:spPr>
        <a:xfrm>
          <a:off x="8861455" y="493665"/>
          <a:ext cx="1442293" cy="144229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AC255-3AB2-4966-BA84-1EE43C55FBC3}">
      <dsp:nvSpPr>
        <dsp:cNvPr id="0" name=""/>
        <dsp:cNvSpPr/>
      </dsp:nvSpPr>
      <dsp:spPr>
        <a:xfrm>
          <a:off x="9168829" y="801039"/>
          <a:ext cx="827545" cy="8275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B1DB0-6325-4146-998E-D24A67026E2D}">
      <dsp:nvSpPr>
        <dsp:cNvPr id="0" name=""/>
        <dsp:cNvSpPr/>
      </dsp:nvSpPr>
      <dsp:spPr>
        <a:xfrm>
          <a:off x="8400394" y="2385197"/>
          <a:ext cx="236441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Constant Change </a:t>
          </a:r>
        </a:p>
      </dsp:txBody>
      <dsp:txXfrm>
        <a:off x="8400394" y="2385197"/>
        <a:ext cx="2364415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BCD0E-57B9-4E70-9705-E1D3DC9921A1}">
      <dsp:nvSpPr>
        <dsp:cNvPr id="0" name=""/>
        <dsp:cNvSpPr/>
      </dsp:nvSpPr>
      <dsp:spPr>
        <a:xfrm>
          <a:off x="2252523" y="21931"/>
          <a:ext cx="2161687" cy="2161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2E94B2-F6B2-4056-81C2-8F7172A426DA}">
      <dsp:nvSpPr>
        <dsp:cNvPr id="0" name=""/>
        <dsp:cNvSpPr/>
      </dsp:nvSpPr>
      <dsp:spPr>
        <a:xfrm>
          <a:off x="2713211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E3EDB-1893-42C4-ADBD-F3197DC1953B}">
      <dsp:nvSpPr>
        <dsp:cNvPr id="0" name=""/>
        <dsp:cNvSpPr/>
      </dsp:nvSpPr>
      <dsp:spPr>
        <a:xfrm>
          <a:off x="1561492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Continuous Learning </a:t>
          </a:r>
        </a:p>
      </dsp:txBody>
      <dsp:txXfrm>
        <a:off x="1561492" y="2856931"/>
        <a:ext cx="3543750" cy="720000"/>
      </dsp:txXfrm>
    </dsp:sp>
    <dsp:sp modelId="{887EE4A3-881A-4B2A-9C57-C1C3A8399297}">
      <dsp:nvSpPr>
        <dsp:cNvPr id="0" name=""/>
        <dsp:cNvSpPr/>
      </dsp:nvSpPr>
      <dsp:spPr>
        <a:xfrm>
          <a:off x="6416429" y="21931"/>
          <a:ext cx="2161687" cy="2161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03DEF-1B68-43FE-9011-065A7E69D38E}">
      <dsp:nvSpPr>
        <dsp:cNvPr id="0" name=""/>
        <dsp:cNvSpPr/>
      </dsp:nvSpPr>
      <dsp:spPr>
        <a:xfrm>
          <a:off x="6877117" y="482618"/>
          <a:ext cx="1240312" cy="1240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1631-DA61-491D-BD21-7EFE1AD49924}">
      <dsp:nvSpPr>
        <dsp:cNvPr id="0" name=""/>
        <dsp:cNvSpPr/>
      </dsp:nvSpPr>
      <dsp:spPr>
        <a:xfrm>
          <a:off x="5725398" y="2856931"/>
          <a:ext cx="35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Take advantage of every opportunity to experience other co-cultures &amp; cultures </a:t>
          </a:r>
        </a:p>
      </dsp:txBody>
      <dsp:txXfrm>
        <a:off x="5725398" y="2856931"/>
        <a:ext cx="354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00:17.39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797 797,'2'2,"-4"-3,-2-4,-8-7,-8-7,-6-7,-7-7,-4-5,-2 0,-4-6,-2 0,4 3,4 4,7 6,5 7,5 3,0 2,0-1,-1-1,-5-5,-4-4,-1-1,-1-1,-2-2,3 3,5 5,3 3,3 3,3 3,2 2,2 2,-1-1,2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2.90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3.64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4.397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5.777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0,'4'0,"2"0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7.67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0.94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2.11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3.00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4.10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4.93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00:19.48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0,'2'2,"2"3,4 2,1 3,2 1,1 1,0 0,1 1,-1-1,3 2,0 1,2 2,-1 0,3 1,-2 0,2 0,-1 0,0 1,0-1,0 0,2 2,1 1,1 1,2 1,-1 1,-1-2,-2-3,-1 0,-2-1,1 0,-1-1,1 1,1 1,4 4,2 1,5 6,3 4,-2-3,-2-2,5 4,0 1,2 3,4 2,-2 0,4 3,0 0,0 0,0 0,2 1,-6-4,-2-3,-3-3,-4-4,-4-4,-7-7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5.67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1,'0'4,"0"9,0 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46.47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11,'0'-5,"0"0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15.508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17.27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48.42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49.50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0.52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1.55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10 0,'-4'0,"-2"0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2.23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3.00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1,'0'4,"0"1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16.252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3.68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0,'4'0,"5"0,6 0,-1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4.437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0,'4'0,"6"0,1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5.12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6.74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7.49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8.84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0:59.59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0,'0'5,"0"0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0.78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1.57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5.002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17.142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5.82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8.72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09.524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15,'4'-4,"6"-1,0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10.70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1,'4'0,"6"4,0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11.43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25,'0'-4,"0"-6,0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12.918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42.294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44.226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45.62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46.88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21.460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48.668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1:50.845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22:02.921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22.359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23.863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25.814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4T04:19:32.207"/>
    </inkml:context>
    <inkml:brush xml:id="br0">
      <inkml:brushProperty name="width" value="0.2" units="cm"/>
      <inkml:brushProperty name="height" value="0.2" units="cm"/>
      <inkml:brushProperty name="color" value="#849398"/>
      <inkml:brushProperty name="ignorePressure" value="1"/>
    </inkml:brush>
  </inkml:definitions>
  <inkml:trace contextRef="#ctx0" brushRef="#br0">0 0,'4'0,"2"0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customXml" Target="../ink/ink11.xml"/><Relationship Id="rId26" Type="http://schemas.openxmlformats.org/officeDocument/2006/relationships/customXml" Target="../ink/ink18.xml"/><Relationship Id="rId39" Type="http://schemas.openxmlformats.org/officeDocument/2006/relationships/customXml" Target="../ink/ink29.xml"/><Relationship Id="rId21" Type="http://schemas.openxmlformats.org/officeDocument/2006/relationships/image" Target="../media/image10.png"/><Relationship Id="rId34" Type="http://schemas.openxmlformats.org/officeDocument/2006/relationships/customXml" Target="../ink/ink24.xml"/><Relationship Id="rId42" Type="http://schemas.openxmlformats.org/officeDocument/2006/relationships/image" Target="../media/image14.png"/><Relationship Id="rId47" Type="http://schemas.openxmlformats.org/officeDocument/2006/relationships/customXml" Target="../ink/ink34.xml"/><Relationship Id="rId50" Type="http://schemas.openxmlformats.org/officeDocument/2006/relationships/customXml" Target="../ink/ink37.xml"/><Relationship Id="rId55" Type="http://schemas.openxmlformats.org/officeDocument/2006/relationships/customXml" Target="../ink/ink42.xml"/><Relationship Id="rId63" Type="http://schemas.openxmlformats.org/officeDocument/2006/relationships/customXml" Target="../ink/ink47.xml"/><Relationship Id="rId68" Type="http://schemas.openxmlformats.org/officeDocument/2006/relationships/customXml" Target="../ink/ink52.xml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6" Type="http://schemas.openxmlformats.org/officeDocument/2006/relationships/image" Target="../media/image9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24" Type="http://schemas.openxmlformats.org/officeDocument/2006/relationships/customXml" Target="../ink/ink16.xml"/><Relationship Id="rId32" Type="http://schemas.openxmlformats.org/officeDocument/2006/relationships/customXml" Target="../ink/ink22.xml"/><Relationship Id="rId37" Type="http://schemas.openxmlformats.org/officeDocument/2006/relationships/customXml" Target="../ink/ink27.xml"/><Relationship Id="rId40" Type="http://schemas.openxmlformats.org/officeDocument/2006/relationships/image" Target="../media/image13.png"/><Relationship Id="rId45" Type="http://schemas.openxmlformats.org/officeDocument/2006/relationships/customXml" Target="../ink/ink32.xml"/><Relationship Id="rId53" Type="http://schemas.openxmlformats.org/officeDocument/2006/relationships/customXml" Target="../ink/ink40.xml"/><Relationship Id="rId58" Type="http://schemas.openxmlformats.org/officeDocument/2006/relationships/image" Target="../media/image17.png"/><Relationship Id="rId66" Type="http://schemas.openxmlformats.org/officeDocument/2006/relationships/customXml" Target="../ink/ink50.xml"/><Relationship Id="rId5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customXml" Target="../ink/ink15.xml"/><Relationship Id="rId28" Type="http://schemas.openxmlformats.org/officeDocument/2006/relationships/customXml" Target="../ink/ink20.xml"/><Relationship Id="rId36" Type="http://schemas.openxmlformats.org/officeDocument/2006/relationships/customXml" Target="../ink/ink26.xml"/><Relationship Id="rId49" Type="http://schemas.openxmlformats.org/officeDocument/2006/relationships/customXml" Target="../ink/ink36.xml"/><Relationship Id="rId57" Type="http://schemas.openxmlformats.org/officeDocument/2006/relationships/customXml" Target="../ink/ink43.xml"/><Relationship Id="rId61" Type="http://schemas.openxmlformats.org/officeDocument/2006/relationships/customXml" Target="../ink/ink45.xml"/><Relationship Id="rId10" Type="http://schemas.openxmlformats.org/officeDocument/2006/relationships/customXml" Target="../ink/ink4.xml"/><Relationship Id="rId19" Type="http://schemas.openxmlformats.org/officeDocument/2006/relationships/customXml" Target="../ink/ink12.xml"/><Relationship Id="rId31" Type="http://schemas.openxmlformats.org/officeDocument/2006/relationships/image" Target="../media/image12.png"/><Relationship Id="rId44" Type="http://schemas.openxmlformats.org/officeDocument/2006/relationships/image" Target="../media/image15.png"/><Relationship Id="rId52" Type="http://schemas.openxmlformats.org/officeDocument/2006/relationships/customXml" Target="../ink/ink39.xml"/><Relationship Id="rId60" Type="http://schemas.openxmlformats.org/officeDocument/2006/relationships/image" Target="../media/image18.png"/><Relationship Id="rId65" Type="http://schemas.openxmlformats.org/officeDocument/2006/relationships/customXml" Target="../ink/ink49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8.xml"/><Relationship Id="rId22" Type="http://schemas.openxmlformats.org/officeDocument/2006/relationships/customXml" Target="../ink/ink14.xml"/><Relationship Id="rId27" Type="http://schemas.openxmlformats.org/officeDocument/2006/relationships/customXml" Target="../ink/ink19.xml"/><Relationship Id="rId30" Type="http://schemas.openxmlformats.org/officeDocument/2006/relationships/customXml" Target="../ink/ink21.xml"/><Relationship Id="rId35" Type="http://schemas.openxmlformats.org/officeDocument/2006/relationships/customXml" Target="../ink/ink25.xml"/><Relationship Id="rId43" Type="http://schemas.openxmlformats.org/officeDocument/2006/relationships/customXml" Target="../ink/ink31.xml"/><Relationship Id="rId48" Type="http://schemas.openxmlformats.org/officeDocument/2006/relationships/customXml" Target="../ink/ink35.xml"/><Relationship Id="rId56" Type="http://schemas.openxmlformats.org/officeDocument/2006/relationships/image" Target="../media/image16.png"/><Relationship Id="rId64" Type="http://schemas.openxmlformats.org/officeDocument/2006/relationships/customXml" Target="../ink/ink48.xml"/><Relationship Id="rId8" Type="http://schemas.openxmlformats.org/officeDocument/2006/relationships/customXml" Target="../ink/ink3.xml"/><Relationship Id="rId51" Type="http://schemas.openxmlformats.org/officeDocument/2006/relationships/customXml" Target="../ink/ink38.xml"/><Relationship Id="rId3" Type="http://schemas.openxmlformats.org/officeDocument/2006/relationships/image" Target="../media/image5.svg"/><Relationship Id="rId12" Type="http://schemas.openxmlformats.org/officeDocument/2006/relationships/customXml" Target="../ink/ink6.xml"/><Relationship Id="rId17" Type="http://schemas.openxmlformats.org/officeDocument/2006/relationships/customXml" Target="../ink/ink10.xml"/><Relationship Id="rId25" Type="http://schemas.openxmlformats.org/officeDocument/2006/relationships/customXml" Target="../ink/ink17.xml"/><Relationship Id="rId33" Type="http://schemas.openxmlformats.org/officeDocument/2006/relationships/customXml" Target="../ink/ink23.xml"/><Relationship Id="rId38" Type="http://schemas.openxmlformats.org/officeDocument/2006/relationships/customXml" Target="../ink/ink28.xml"/><Relationship Id="rId46" Type="http://schemas.openxmlformats.org/officeDocument/2006/relationships/customXml" Target="../ink/ink33.xml"/><Relationship Id="rId59" Type="http://schemas.openxmlformats.org/officeDocument/2006/relationships/customXml" Target="../ink/ink44.xml"/><Relationship Id="rId67" Type="http://schemas.openxmlformats.org/officeDocument/2006/relationships/customXml" Target="../ink/ink51.xml"/><Relationship Id="rId20" Type="http://schemas.openxmlformats.org/officeDocument/2006/relationships/customXml" Target="../ink/ink13.xml"/><Relationship Id="rId41" Type="http://schemas.openxmlformats.org/officeDocument/2006/relationships/customXml" Target="../ink/ink30.xml"/><Relationship Id="rId54" Type="http://schemas.openxmlformats.org/officeDocument/2006/relationships/customXml" Target="../ink/ink41.xml"/><Relationship Id="rId62" Type="http://schemas.openxmlformats.org/officeDocument/2006/relationships/customXml" Target="../ink/ink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hyperlink" Target="https://www.hofstede-insights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84C4-AEF6-44AF-8856-D43C13EF4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Strategies for Increasing Cultural Communication Competence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59F3C-F6FC-4E58-9244-03CAC0DB9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Anne F. Mattina, PhD Professor &amp; Chair of Communication Stonehill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37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A2013-E08C-4142-A6CE-DE99EB2B9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B52FCC-536B-4302-A38A-06AC8629D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541" y="3082572"/>
            <a:ext cx="7800598" cy="28775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FFE4D2-38A8-4448-B774-4C594A223865}"/>
              </a:ext>
            </a:extLst>
          </p:cNvPr>
          <p:cNvSpPr txBox="1"/>
          <p:nvPr/>
        </p:nvSpPr>
        <p:spPr>
          <a:xfrm>
            <a:off x="1953811" y="2244351"/>
            <a:ext cx="4887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China</a:t>
            </a:r>
          </a:p>
        </p:txBody>
      </p:sp>
    </p:spTree>
    <p:extLst>
      <p:ext uri="{BB962C8B-B14F-4D97-AF65-F5344CB8AC3E}">
        <p14:creationId xmlns:p14="http://schemas.microsoft.com/office/powerpoint/2010/main" val="3268768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CE640-6029-4A70-AD8C-E3610028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C2DE7-36C2-4E79-888D-887633C60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India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F5004A-D53F-4311-8AD3-F28A00513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32" y="2544897"/>
            <a:ext cx="8371003" cy="313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4F88-5058-4AF2-A853-A4DB41B3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E970C-6A0E-41EF-AA01-4DDAAB75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Saudi Arabia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2A3B4-1196-4981-BB01-B1E276A66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1" y="2809300"/>
            <a:ext cx="9719960" cy="34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1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28449-84F8-4910-BB52-E46E1D62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Country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4950-3C45-43BF-8831-D3F882BE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United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ABEDF5-3E18-4157-B72C-0CA45553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561" y="2997088"/>
            <a:ext cx="8826877" cy="32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4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BB1E9102-EFF8-4EFC-90AA-A9FC8C1458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" r="211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8D6CB-1D2E-4F77-BB39-B41105176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2200"/>
              <a:t>Characteristics of Cultural Communication Competence</a:t>
            </a:r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44CA7-5851-4103-93F4-F1A4030C6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dirty="0"/>
              <a:t>Flexibility</a:t>
            </a:r>
          </a:p>
          <a:p>
            <a:r>
              <a:rPr lang="en-US" dirty="0"/>
              <a:t>Cognitive complexity</a:t>
            </a:r>
          </a:p>
          <a:p>
            <a:r>
              <a:rPr lang="en-US" dirty="0"/>
              <a:t>Empathy</a:t>
            </a:r>
          </a:p>
          <a:p>
            <a:r>
              <a:rPr lang="en-US" dirty="0"/>
              <a:t>Self-monitoring</a:t>
            </a:r>
          </a:p>
          <a:p>
            <a:r>
              <a:rPr lang="en-US" dirty="0"/>
              <a:t>Commitment</a:t>
            </a:r>
          </a:p>
        </p:txBody>
      </p:sp>
    </p:spTree>
    <p:extLst>
      <p:ext uri="{BB962C8B-B14F-4D97-AF65-F5344CB8AC3E}">
        <p14:creationId xmlns:p14="http://schemas.microsoft.com/office/powerpoint/2010/main" val="246572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B922-8DB1-4F0D-80FD-715FD03C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 dirty="0"/>
              <a:t>Flexibility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2D2104-5F33-484C-B4D4-1AC1CDC99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666278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4560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6A653-9917-427E-8688-DF4CE6E8D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Cognitive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5F650-C349-45A3-814A-FBEB6512A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2" y="2336873"/>
            <a:ext cx="6516509" cy="3599316"/>
          </a:xfrm>
        </p:spPr>
        <p:txBody>
          <a:bodyPr>
            <a:normAutofit/>
          </a:bodyPr>
          <a:lstStyle/>
          <a:p>
            <a:r>
              <a:rPr lang="en-US"/>
              <a:t>The state or quality of a thought process that involves numerous constructs, with many interrelationships among them. 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Such processing is often experienced as difficult or effortful</a:t>
            </a:r>
          </a:p>
          <a:p>
            <a:pPr marL="3657600" lvl="8" indent="0">
              <a:buNone/>
            </a:pPr>
            <a:endParaRPr lang="en-US"/>
          </a:p>
          <a:p>
            <a:pPr marL="3657600" lvl="8" indent="0">
              <a:buNone/>
            </a:pPr>
            <a:r>
              <a:rPr lang="en-US"/>
              <a:t>APA  Dictionary of Psychology </a:t>
            </a:r>
          </a:p>
        </p:txBody>
      </p:sp>
      <p:pic>
        <p:nvPicPr>
          <p:cNvPr id="4098" name="Picture 2" descr="blog-brain">
            <a:extLst>
              <a:ext uri="{FF2B5EF4-FFF2-40B4-BE49-F238E27FC236}">
                <a16:creationId xmlns:a16="http://schemas.microsoft.com/office/drawing/2014/main" id="{39BCEFA2-A199-4B61-877D-01BA7E8EC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325" y="2843671"/>
            <a:ext cx="2692907" cy="258519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74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B12A-B528-48CC-83A1-BDFAE7E5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Empathy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50DBE-29FD-4726-82D7-81FCBA1B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672" y="2336873"/>
            <a:ext cx="6516509" cy="3599316"/>
          </a:xfrm>
        </p:spPr>
        <p:txBody>
          <a:bodyPr>
            <a:normAutofit/>
          </a:bodyPr>
          <a:lstStyle/>
          <a:p>
            <a:r>
              <a:rPr lang="en-US" sz="2200" b="1"/>
              <a:t>Cognitive empathy </a:t>
            </a:r>
            <a:r>
              <a:rPr lang="en-US" sz="2200"/>
              <a:t>the ability to understand how someone else feels and to work out what they might be thinking</a:t>
            </a:r>
          </a:p>
          <a:p>
            <a:r>
              <a:rPr lang="en-US" sz="2200" b="1"/>
              <a:t>Emotional empathy or Affective empathy</a:t>
            </a:r>
            <a:r>
              <a:rPr lang="en-US" sz="2200"/>
              <a:t> refers to the ability to share another person's emotions </a:t>
            </a:r>
          </a:p>
          <a:p>
            <a:r>
              <a:rPr lang="en-US" sz="2200" b="1"/>
              <a:t>Compassionate empathy </a:t>
            </a:r>
            <a:r>
              <a:rPr lang="en-US" sz="2200"/>
              <a:t>Compassionate empathy is when you take feelings to actions</a:t>
            </a:r>
          </a:p>
          <a:p>
            <a:pPr marL="0" indent="0">
              <a:buNone/>
            </a:pPr>
            <a:r>
              <a:rPr lang="en-US" sz="2200"/>
              <a:t>	Daniel Goleman &amp; Paul Ekman</a:t>
            </a:r>
          </a:p>
        </p:txBody>
      </p:sp>
      <p:pic>
        <p:nvPicPr>
          <p:cNvPr id="1026" name="Picture 2" descr="Image result for empathy&quot;">
            <a:extLst>
              <a:ext uri="{FF2B5EF4-FFF2-40B4-BE49-F238E27FC236}">
                <a16:creationId xmlns:a16="http://schemas.microsoft.com/office/drawing/2014/main" id="{6B7E793A-C80A-45C2-948C-4C439F2DE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25715" b="-2"/>
          <a:stretch/>
        </p:blipFill>
        <p:spPr bwMode="auto">
          <a:xfrm>
            <a:off x="794325" y="2336872"/>
            <a:ext cx="2692907" cy="3598789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6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E7E11A8B-D353-4867-842B-40B7BABC9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F0C50D17-020B-418B-BE67-DC7DEA17D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9D5520-887C-4E25-9F91-49EBA2FB3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8" name="Picture 4" descr="A picture containing cake, decorated, indoor, birthday&#10;&#10;Description automatically generated">
            <a:extLst>
              <a:ext uri="{FF2B5EF4-FFF2-40B4-BE49-F238E27FC236}">
                <a16:creationId xmlns:a16="http://schemas.microsoft.com/office/drawing/2014/main" id="{E46DD443-D0E1-4915-8011-AA74DD4628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65" r="26296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C2E52CAC-158C-4DC7-AA1C-F582FFF73C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3DC24-CE87-4C3D-995F-530632B31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Self-Monitoring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83211ECD-2CC2-43D9-A32B-E8669250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6373-0BC4-4DDC-933E-2C91D4473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000" dirty="0"/>
              <a:t>A personality trait reflecting an ability to modify one’s behavior in response to situational pressures, opportunities, and norms.</a:t>
            </a:r>
          </a:p>
          <a:p>
            <a:r>
              <a:rPr lang="en-US" sz="2000" dirty="0"/>
              <a:t> High self-monitors are typically more apt to conform their behavior to the demands of the situation</a:t>
            </a:r>
          </a:p>
          <a:p>
            <a:r>
              <a:rPr lang="en-US" sz="2000" dirty="0"/>
              <a:t> How self-monitors tend to behave in accord with their internal feelings.</a:t>
            </a:r>
          </a:p>
        </p:txBody>
      </p:sp>
    </p:spTree>
    <p:extLst>
      <p:ext uri="{BB962C8B-B14F-4D97-AF65-F5344CB8AC3E}">
        <p14:creationId xmlns:p14="http://schemas.microsoft.com/office/powerpoint/2010/main" val="200835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7B266-9BCB-489B-888B-B337E46CB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en-US"/>
              <a:t>Commitment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56B76B45-0638-47DD-8EA9-6D5DE842B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309750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00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A4D4-6121-468A-9C15-5EA03037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E3FF-B484-4180-93B1-CA714706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846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10:30 Introductions &amp; Ice-breaker    </a:t>
            </a:r>
          </a:p>
          <a:p>
            <a:pPr marL="0" indent="0">
              <a:buNone/>
            </a:pPr>
            <a:r>
              <a:rPr lang="en-US" dirty="0"/>
              <a:t>10:45 Transactional Model of Communication</a:t>
            </a:r>
          </a:p>
          <a:p>
            <a:pPr marL="0" indent="0">
              <a:buNone/>
            </a:pPr>
            <a:r>
              <a:rPr lang="en-US" dirty="0"/>
              <a:t>11:00 Co-Cultures</a:t>
            </a:r>
          </a:p>
          <a:p>
            <a:pPr marL="0" indent="0">
              <a:buNone/>
            </a:pPr>
            <a:r>
              <a:rPr lang="en-US" dirty="0"/>
              <a:t>11:15 Hofstede’s Cultural Dimensions</a:t>
            </a:r>
          </a:p>
          <a:p>
            <a:pPr marL="0" indent="0">
              <a:buNone/>
            </a:pPr>
            <a:r>
              <a:rPr lang="en-US" dirty="0"/>
              <a:t>11:30 Cultural Communication Competence</a:t>
            </a:r>
          </a:p>
          <a:p>
            <a:pPr marL="0" indent="0">
              <a:buNone/>
            </a:pPr>
            <a:r>
              <a:rPr lang="en-US" dirty="0"/>
              <a:t>	Self-monitoring scale</a:t>
            </a:r>
          </a:p>
          <a:p>
            <a:pPr marL="0" indent="0">
              <a:buNone/>
            </a:pPr>
            <a:r>
              <a:rPr lang="en-US" dirty="0"/>
              <a:t>11:50 Small Group Case Study</a:t>
            </a:r>
          </a:p>
          <a:p>
            <a:pPr marL="0" indent="0">
              <a:buNone/>
            </a:pPr>
            <a:r>
              <a:rPr lang="en-US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2566902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AB752-89D8-4034-8055-DFB0D825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B1664-E25B-4C3D-A07E-411ACCAA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“Telling Students Not to Speak Chinese”</a:t>
            </a:r>
          </a:p>
          <a:p>
            <a:pPr marL="0" indent="0">
              <a:buNone/>
            </a:pPr>
            <a:r>
              <a:rPr lang="en-US" dirty="0"/>
              <a:t> As chair of the biostatistics department, in the aftermath of these events, what is your plan for dealing with the faculty in your department?  </a:t>
            </a:r>
          </a:p>
          <a:p>
            <a:pPr marL="0" indent="0">
              <a:buNone/>
            </a:pPr>
            <a:r>
              <a:rPr lang="en-US" dirty="0"/>
              <a:t>  As a group, determine a set of action items based on short-term and long-term goals. Be prepared to share these with the </a:t>
            </a:r>
            <a:r>
              <a:rPr lang="en-US"/>
              <a:t>larger group.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8138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DA54-9616-4841-9DB6-C329A798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Transactional Nature of Communication</a:t>
            </a:r>
          </a:p>
        </p:txBody>
      </p:sp>
      <p:pic>
        <p:nvPicPr>
          <p:cNvPr id="14" name="Content Placeholder 13" descr="Arrow circle">
            <a:extLst>
              <a:ext uri="{FF2B5EF4-FFF2-40B4-BE49-F238E27FC236}">
                <a16:creationId xmlns:a16="http://schemas.microsoft.com/office/drawing/2014/main" id="{B76F3629-609A-4F76-8264-6097D35E0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755" y="3299603"/>
            <a:ext cx="2268748" cy="18978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A4646F-A8AB-467E-9E07-E3E4A4B39853}"/>
              </a:ext>
            </a:extLst>
          </p:cNvPr>
          <p:cNvSpPr/>
          <p:nvPr/>
        </p:nvSpPr>
        <p:spPr>
          <a:xfrm>
            <a:off x="1069676" y="2902789"/>
            <a:ext cx="3088256" cy="24585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 A</a:t>
            </a:r>
          </a:p>
          <a:p>
            <a:pPr algn="ctr"/>
            <a:r>
              <a:rPr lang="en-US" dirty="0"/>
              <a:t>field of experience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7EB25B-0B87-4893-A959-1B47025C11C8}"/>
              </a:ext>
            </a:extLst>
          </p:cNvPr>
          <p:cNvSpPr/>
          <p:nvPr/>
        </p:nvSpPr>
        <p:spPr>
          <a:xfrm>
            <a:off x="5727939" y="2790646"/>
            <a:ext cx="3088256" cy="25189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 B</a:t>
            </a:r>
          </a:p>
          <a:p>
            <a:pPr algn="ctr"/>
            <a:r>
              <a:rPr lang="en-US" dirty="0"/>
              <a:t>field of experience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E840774-B165-4939-B5F6-9ED503CB68EE}"/>
                  </a:ext>
                </a:extLst>
              </p14:cNvPr>
              <p14:cNvContentPartPr/>
              <p14:nvPr/>
            </p14:nvContentPartPr>
            <p14:xfrm>
              <a:off x="6459745" y="6121311"/>
              <a:ext cx="287640" cy="2876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E840774-B165-4939-B5F6-9ED503CB68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1745" y="6013671"/>
                <a:ext cx="32328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D057B3-0B69-4EA1-9C21-F308330B5E32}"/>
                  </a:ext>
                </a:extLst>
              </p14:cNvPr>
              <p14:cNvContentPartPr/>
              <p14:nvPr/>
            </p14:nvContentPartPr>
            <p14:xfrm>
              <a:off x="556825" y="218751"/>
              <a:ext cx="460440" cy="460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D057B3-0B69-4EA1-9C21-F308330B5E3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9185" y="110751"/>
                <a:ext cx="496080" cy="676080"/>
              </a:xfrm>
              <a:prstGeom prst="rect">
                <a:avLst/>
              </a:prstGeom>
            </p:spPr>
          </p:pic>
        </mc:Fallback>
      </mc:AlternateContent>
      <p:sp>
        <p:nvSpPr>
          <p:cNvPr id="71" name="Rectangle 70">
            <a:extLst>
              <a:ext uri="{FF2B5EF4-FFF2-40B4-BE49-F238E27FC236}">
                <a16:creationId xmlns:a16="http://schemas.microsoft.com/office/drawing/2014/main" id="{08BEC548-7B08-47AA-876C-86FC550F5B8B}"/>
              </a:ext>
            </a:extLst>
          </p:cNvPr>
          <p:cNvSpPr/>
          <p:nvPr/>
        </p:nvSpPr>
        <p:spPr>
          <a:xfrm>
            <a:off x="940279" y="2078966"/>
            <a:ext cx="8384876" cy="446848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6EDC89E-DB47-4FC1-B00D-F0CEA77824CE}"/>
              </a:ext>
            </a:extLst>
          </p:cNvPr>
          <p:cNvSpPr txBox="1"/>
          <p:nvPr/>
        </p:nvSpPr>
        <p:spPr>
          <a:xfrm>
            <a:off x="1224951" y="2303253"/>
            <a:ext cx="227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Roles/Rules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9FF4D6-D5A9-465E-BB41-D67A7C608AD5}"/>
              </a:ext>
            </a:extLst>
          </p:cNvPr>
          <p:cNvSpPr txBox="1"/>
          <p:nvPr/>
        </p:nvSpPr>
        <p:spPr>
          <a:xfrm>
            <a:off x="1224951" y="2306212"/>
            <a:ext cx="227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Roles/Rules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B123E8-718F-4876-A21F-EBC14573CC88}"/>
              </a:ext>
            </a:extLst>
          </p:cNvPr>
          <p:cNvSpPr txBox="1"/>
          <p:nvPr/>
        </p:nvSpPr>
        <p:spPr>
          <a:xfrm>
            <a:off x="1224951" y="2303253"/>
            <a:ext cx="227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Roles/Rules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3A1F939-B383-4889-87BC-6FBCE306B28B}"/>
              </a:ext>
            </a:extLst>
          </p:cNvPr>
          <p:cNvSpPr txBox="1"/>
          <p:nvPr/>
        </p:nvSpPr>
        <p:spPr>
          <a:xfrm>
            <a:off x="4157931" y="5667555"/>
            <a:ext cx="143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Continual messaging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3E8B177-F6E6-4822-8383-5D7A33D8397D}"/>
              </a:ext>
            </a:extLst>
          </p:cNvPr>
          <p:cNvSpPr txBox="1"/>
          <p:nvPr/>
        </p:nvSpPr>
        <p:spPr>
          <a:xfrm>
            <a:off x="9842740" y="2487919"/>
            <a:ext cx="201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Context</a:t>
            </a:r>
          </a:p>
          <a:p>
            <a:endParaRPr lang="en-US" sz="2400" dirty="0"/>
          </a:p>
          <a:p>
            <a:r>
              <a:rPr lang="en-US" sz="2400" dirty="0"/>
              <a:t>Verbal &amp; Non-verbal</a:t>
            </a:r>
          </a:p>
          <a:p>
            <a:r>
              <a:rPr lang="en-US" sz="2400" dirty="0"/>
              <a:t>Messages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62C1F5C-6FBD-416D-B594-C8E2612DD10B}"/>
                  </a:ext>
                </a:extLst>
              </p14:cNvPr>
              <p14:cNvContentPartPr/>
              <p14:nvPr/>
            </p14:nvContentPartPr>
            <p14:xfrm>
              <a:off x="4381825" y="3424191"/>
              <a:ext cx="360" cy="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62C1F5C-6FBD-416D-B594-C8E2612DD10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46185" y="33885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63F249EF-DEAE-496D-8111-FD9EE9D969F8}"/>
                  </a:ext>
                </a:extLst>
              </p14:cNvPr>
              <p14:cNvContentPartPr/>
              <p14:nvPr/>
            </p14:nvContentPartPr>
            <p14:xfrm>
              <a:off x="4606105" y="3579351"/>
              <a:ext cx="360" cy="3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63F249EF-DEAE-496D-8111-FD9EE9D969F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70465" y="35437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3B5928A-20A4-42C3-8A0B-98A296F06F21}"/>
                  </a:ext>
                </a:extLst>
              </p14:cNvPr>
              <p14:cNvContentPartPr/>
              <p14:nvPr/>
            </p14:nvContentPartPr>
            <p14:xfrm>
              <a:off x="4269865" y="4709751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3B5928A-20A4-42C3-8A0B-98A296F06F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865" y="46737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5B24BE07-1158-4C56-A069-ED22E196CC73}"/>
                  </a:ext>
                </a:extLst>
              </p14:cNvPr>
              <p14:cNvContentPartPr/>
              <p14:nvPr/>
            </p14:nvContentPartPr>
            <p14:xfrm>
              <a:off x="4416385" y="5020431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5B24BE07-1158-4C56-A069-ED22E196CC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80745" y="49844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0E036A58-E076-4594-8196-C4A8C64ED1E3}"/>
                  </a:ext>
                </a:extLst>
              </p14:cNvPr>
              <p14:cNvContentPartPr/>
              <p14:nvPr/>
            </p14:nvContentPartPr>
            <p14:xfrm>
              <a:off x="4933705" y="5080551"/>
              <a:ext cx="36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0E036A58-E076-4594-8196-C4A8C64ED1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065" y="50449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F0FFFC30-A228-4C87-B02B-3AE17C1D69D6}"/>
                  </a:ext>
                </a:extLst>
              </p14:cNvPr>
              <p14:cNvContentPartPr/>
              <p14:nvPr/>
            </p14:nvContentPartPr>
            <p14:xfrm>
              <a:off x="4743985" y="5391231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F0FFFC30-A228-4C87-B02B-3AE17C1D69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8345" y="53555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A0D4C35-4CDE-491F-98D6-93E522B7FCA5}"/>
                  </a:ext>
                </a:extLst>
              </p14:cNvPr>
              <p14:cNvContentPartPr/>
              <p14:nvPr/>
            </p14:nvContentPartPr>
            <p14:xfrm>
              <a:off x="4908145" y="3553791"/>
              <a:ext cx="360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A0D4C35-4CDE-491F-98D6-93E522B7FC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2145" y="3517791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7261EC3D-F8B5-48FA-BE47-69E4A5EDEC33}"/>
                  </a:ext>
                </a:extLst>
              </p14:cNvPr>
              <p14:cNvContentPartPr/>
              <p14:nvPr/>
            </p14:nvContentPartPr>
            <p14:xfrm>
              <a:off x="4908145" y="3864111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7261EC3D-F8B5-48FA-BE47-69E4A5EDEC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72145" y="38284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F06DF7C-8352-4DC6-A3B5-214247EA094A}"/>
                  </a:ext>
                </a:extLst>
              </p14:cNvPr>
              <p14:cNvContentPartPr/>
              <p14:nvPr/>
            </p14:nvContentPartPr>
            <p14:xfrm>
              <a:off x="4882225" y="4200711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F06DF7C-8352-4DC6-A3B5-214247EA09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6585" y="41647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D74FF19-915C-4EBA-874E-8FBB08F27CD7}"/>
                  </a:ext>
                </a:extLst>
              </p14:cNvPr>
              <p14:cNvContentPartPr/>
              <p14:nvPr/>
            </p14:nvContentPartPr>
            <p14:xfrm>
              <a:off x="4916425" y="4494111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D74FF19-915C-4EBA-874E-8FBB08F27C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80785" y="44581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DDAC1E4-4BAB-4603-8ADC-E1C2D3FFC1DF}"/>
                  </a:ext>
                </a:extLst>
              </p14:cNvPr>
              <p14:cNvContentPartPr/>
              <p14:nvPr/>
            </p14:nvContentPartPr>
            <p14:xfrm>
              <a:off x="4916425" y="4752951"/>
              <a:ext cx="396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DDAC1E4-4BAB-4603-8ADC-E1C2D3FFC1D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880785" y="4716951"/>
                <a:ext cx="7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5D44636-6F22-4BCD-AD8D-AEA01BC1C55F}"/>
                  </a:ext>
                </a:extLst>
              </p14:cNvPr>
              <p14:cNvContentPartPr/>
              <p14:nvPr/>
            </p14:nvContentPartPr>
            <p14:xfrm>
              <a:off x="4890865" y="4925391"/>
              <a:ext cx="360" cy="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5D44636-6F22-4BCD-AD8D-AEA01BC1C55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4865" y="48897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0517FD0E-9704-4CE5-9B65-40A778FDCD04}"/>
                  </a:ext>
                </a:extLst>
              </p14:cNvPr>
              <p14:cNvContentPartPr/>
              <p14:nvPr/>
            </p14:nvContentPartPr>
            <p14:xfrm>
              <a:off x="5365345" y="3398631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0517FD0E-9704-4CE5-9B65-40A778FDCD0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9345" y="33626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1B056DD-C45F-408D-AD11-8A8430CDE73B}"/>
                  </a:ext>
                </a:extLst>
              </p14:cNvPr>
              <p14:cNvContentPartPr/>
              <p14:nvPr/>
            </p14:nvContentPartPr>
            <p14:xfrm>
              <a:off x="5348065" y="3596631"/>
              <a:ext cx="360" cy="3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1B056DD-C45F-408D-AD11-8A8430CDE7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12065" y="35609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A4A3956-E955-4DA0-BD20-E39894B646E4}"/>
                  </a:ext>
                </a:extLst>
              </p14:cNvPr>
              <p14:cNvContentPartPr/>
              <p14:nvPr/>
            </p14:nvContentPartPr>
            <p14:xfrm>
              <a:off x="5287585" y="3993711"/>
              <a:ext cx="360" cy="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A4A3956-E955-4DA0-BD20-E39894B646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1945" y="39577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31B6C10-17C4-4C11-A176-E013B8229A99}"/>
                  </a:ext>
                </a:extLst>
              </p14:cNvPr>
              <p14:cNvContentPartPr/>
              <p14:nvPr/>
            </p14:nvContentPartPr>
            <p14:xfrm>
              <a:off x="5313865" y="4235271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31B6C10-17C4-4C11-A176-E013B8229A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77865" y="41992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B66593A-3345-476B-9F57-2552B85951C4}"/>
                  </a:ext>
                </a:extLst>
              </p14:cNvPr>
              <p14:cNvContentPartPr/>
              <p14:nvPr/>
            </p14:nvContentPartPr>
            <p14:xfrm>
              <a:off x="5270305" y="4502391"/>
              <a:ext cx="360" cy="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B66593A-3345-476B-9F57-2552B85951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4665" y="44667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90D0E0F-C740-4BC7-9C1E-88DABA77EF79}"/>
                  </a:ext>
                </a:extLst>
              </p14:cNvPr>
              <p14:cNvContentPartPr/>
              <p14:nvPr/>
            </p14:nvContentPartPr>
            <p14:xfrm>
              <a:off x="5365345" y="4787151"/>
              <a:ext cx="360" cy="12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90D0E0F-C740-4BC7-9C1E-88DABA77EF7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29345" y="4751511"/>
                <a:ext cx="72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039A553-F0A6-4A81-9BBF-FAA1433F82EA}"/>
                  </a:ext>
                </a:extLst>
              </p14:cNvPr>
              <p14:cNvContentPartPr/>
              <p14:nvPr/>
            </p14:nvContentPartPr>
            <p14:xfrm>
              <a:off x="5408545" y="5128791"/>
              <a:ext cx="360" cy="39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039A553-F0A6-4A81-9BBF-FAA1433F82E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372905" y="5093151"/>
                <a:ext cx="72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944B9660-81BB-41DA-8326-A2BE78D5B1BA}"/>
                  </a:ext>
                </a:extLst>
              </p14:cNvPr>
              <p14:cNvContentPartPr/>
              <p14:nvPr/>
            </p14:nvContentPartPr>
            <p14:xfrm>
              <a:off x="4347265" y="3665751"/>
              <a:ext cx="360" cy="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944B9660-81BB-41DA-8326-A2BE78D5B1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1625" y="36301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88C773A7-027F-442C-871E-E9EDD366DB62}"/>
                  </a:ext>
                </a:extLst>
              </p14:cNvPr>
              <p14:cNvContentPartPr/>
              <p14:nvPr/>
            </p14:nvContentPartPr>
            <p14:xfrm>
              <a:off x="4338985" y="3873111"/>
              <a:ext cx="360" cy="3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88C773A7-027F-442C-871E-E9EDD366DB6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2985" y="38371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14CA4A90-972E-476E-B88D-85B29C9FCAD6}"/>
                  </a:ext>
                </a:extLst>
              </p14:cNvPr>
              <p14:cNvContentPartPr/>
              <p14:nvPr/>
            </p14:nvContentPartPr>
            <p14:xfrm>
              <a:off x="4183465" y="3433191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14CA4A90-972E-476E-B88D-85B29C9FCA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47465" y="33971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65BBFA9E-0B3C-4973-BCF7-24678BFAD64E}"/>
                  </a:ext>
                </a:extLst>
              </p14:cNvPr>
              <p14:cNvContentPartPr/>
              <p14:nvPr/>
            </p14:nvContentPartPr>
            <p14:xfrm>
              <a:off x="4157545" y="3665751"/>
              <a:ext cx="360" cy="3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65BBFA9E-0B3C-4973-BCF7-24678BFAD6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21905" y="36301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B263A5D-B4A2-47FF-8CD0-225FEA28F6D9}"/>
                  </a:ext>
                </a:extLst>
              </p14:cNvPr>
              <p14:cNvContentPartPr/>
              <p14:nvPr/>
            </p14:nvContentPartPr>
            <p14:xfrm>
              <a:off x="4218025" y="3924951"/>
              <a:ext cx="360" cy="3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B263A5D-B4A2-47FF-8CD0-225FEA28F6D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82025" y="38889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EB1BE51-DECF-4B97-AC65-F51BB3478762}"/>
                  </a:ext>
                </a:extLst>
              </p14:cNvPr>
              <p14:cNvContentPartPr/>
              <p14:nvPr/>
            </p14:nvContentPartPr>
            <p14:xfrm>
              <a:off x="4292185" y="4459551"/>
              <a:ext cx="360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EB1BE51-DECF-4B97-AC65-F51BB347876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6185" y="4423551"/>
                <a:ext cx="75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B164EDE-8D5F-47BF-8389-6C087F54BA78}"/>
                  </a:ext>
                </a:extLst>
              </p14:cNvPr>
              <p14:cNvContentPartPr/>
              <p14:nvPr/>
            </p14:nvContentPartPr>
            <p14:xfrm>
              <a:off x="4140265" y="4899471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B164EDE-8D5F-47BF-8389-6C087F54BA7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4625" y="48634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CDA54AB-8432-419E-91CD-87AF80491B2E}"/>
                  </a:ext>
                </a:extLst>
              </p14:cNvPr>
              <p14:cNvContentPartPr/>
              <p14:nvPr/>
            </p14:nvContentPartPr>
            <p14:xfrm>
              <a:off x="3976465" y="5115111"/>
              <a:ext cx="360" cy="36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CDA54AB-8432-419E-91CD-87AF80491B2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40465" y="5079471"/>
                <a:ext cx="72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B7A3E332-3A1C-4019-9930-9312A3A469E2}"/>
                  </a:ext>
                </a:extLst>
              </p14:cNvPr>
              <p14:cNvContentPartPr/>
              <p14:nvPr/>
            </p14:nvContentPartPr>
            <p14:xfrm>
              <a:off x="4450945" y="4882551"/>
              <a:ext cx="1584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B7A3E332-3A1C-4019-9930-9312A3A469E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15305" y="4846551"/>
                <a:ext cx="874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5DFA4BE3-678E-400A-97AB-B644FEA78C5D}"/>
                  </a:ext>
                </a:extLst>
              </p14:cNvPr>
              <p14:cNvContentPartPr/>
              <p14:nvPr/>
            </p14:nvContentPartPr>
            <p14:xfrm>
              <a:off x="4666585" y="5089551"/>
              <a:ext cx="9000" cy="36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5DFA4BE3-678E-400A-97AB-B644FEA78C5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30585" y="5053551"/>
                <a:ext cx="806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432608C-B8D4-4404-A418-8273EB55AF22}"/>
                  </a:ext>
                </a:extLst>
              </p14:cNvPr>
              <p14:cNvContentPartPr/>
              <p14:nvPr/>
            </p14:nvContentPartPr>
            <p14:xfrm>
              <a:off x="5210185" y="5054991"/>
              <a:ext cx="360" cy="3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432608C-B8D4-4404-A418-8273EB55AF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74185" y="50189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464F6162-807B-466F-8347-C76170C218C9}"/>
                  </a:ext>
                </a:extLst>
              </p14:cNvPr>
              <p14:cNvContentPartPr/>
              <p14:nvPr/>
            </p14:nvContentPartPr>
            <p14:xfrm>
              <a:off x="4735705" y="4226631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464F6162-807B-466F-8347-C76170C218C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9705" y="41909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C69389E-5D3C-42FE-9BAA-8266D9D16EEA}"/>
                  </a:ext>
                </a:extLst>
              </p14:cNvPr>
              <p14:cNvContentPartPr/>
              <p14:nvPr/>
            </p14:nvContentPartPr>
            <p14:xfrm>
              <a:off x="4709425" y="4002351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C69389E-5D3C-42FE-9BAA-8266D9D16E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3785" y="39667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578AD1B-940B-4BE0-B1C1-24281112312E}"/>
                  </a:ext>
                </a:extLst>
              </p14:cNvPr>
              <p14:cNvContentPartPr/>
              <p14:nvPr/>
            </p14:nvContentPartPr>
            <p14:xfrm>
              <a:off x="5166985" y="3890391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578AD1B-940B-4BE0-B1C1-24281112312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0985" y="38543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E2B3D2F-FBBD-4C75-8934-9D7C62C6EADD}"/>
                  </a:ext>
                </a:extLst>
              </p14:cNvPr>
              <p14:cNvContentPartPr/>
              <p14:nvPr/>
            </p14:nvContentPartPr>
            <p14:xfrm>
              <a:off x="5115145" y="3450111"/>
              <a:ext cx="360" cy="39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E2B3D2F-FBBD-4C75-8934-9D7C62C6EAD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79145" y="3414111"/>
                <a:ext cx="720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4C48214E-5D33-4D07-BD0B-F9BF16B75815}"/>
                  </a:ext>
                </a:extLst>
              </p14:cNvPr>
              <p14:cNvContentPartPr/>
              <p14:nvPr/>
            </p14:nvContentPartPr>
            <p14:xfrm>
              <a:off x="5080585" y="4166151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4C48214E-5D33-4D07-BD0B-F9BF16B7581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44585" y="41301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381DC32-C95B-48D7-920F-79BF7AA0D2F6}"/>
                  </a:ext>
                </a:extLst>
              </p14:cNvPr>
              <p14:cNvContentPartPr/>
              <p14:nvPr/>
            </p14:nvContentPartPr>
            <p14:xfrm>
              <a:off x="5054665" y="4528671"/>
              <a:ext cx="360" cy="36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381DC32-C95B-48D7-920F-79BF7AA0D2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9025" y="44926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D83D953-6C14-4DBB-B246-41569DDA3F59}"/>
                  </a:ext>
                </a:extLst>
              </p14:cNvPr>
              <p14:cNvContentPartPr/>
              <p14:nvPr/>
            </p14:nvContentPartPr>
            <p14:xfrm>
              <a:off x="5770705" y="4908111"/>
              <a:ext cx="360" cy="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D83D953-6C14-4DBB-B246-41569DDA3F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35065" y="48724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9BBDC0CB-EACA-453C-BE23-92A581101A1C}"/>
                  </a:ext>
                </a:extLst>
              </p14:cNvPr>
              <p14:cNvContentPartPr/>
              <p14:nvPr/>
            </p14:nvContentPartPr>
            <p14:xfrm>
              <a:off x="5563705" y="4865271"/>
              <a:ext cx="360" cy="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9BBDC0CB-EACA-453C-BE23-92A581101A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28065" y="48292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CE5B80B-E1C4-42DE-8D6E-5096931D685D}"/>
                  </a:ext>
                </a:extLst>
              </p14:cNvPr>
              <p14:cNvContentPartPr/>
              <p14:nvPr/>
            </p14:nvContentPartPr>
            <p14:xfrm>
              <a:off x="5658745" y="3441471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CE5B80B-E1C4-42DE-8D6E-5096931D68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22745" y="34058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6B9DBEB4-181F-4BCC-B234-0F5FCC21481F}"/>
                  </a:ext>
                </a:extLst>
              </p14:cNvPr>
              <p14:cNvContentPartPr/>
              <p14:nvPr/>
            </p14:nvContentPartPr>
            <p14:xfrm>
              <a:off x="5641465" y="3781311"/>
              <a:ext cx="9000" cy="54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6B9DBEB4-181F-4BCC-B234-0F5FCC21481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605465" y="3745671"/>
                <a:ext cx="806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23257A8-0B79-4CB3-BB8D-A0881A38AF78}"/>
                  </a:ext>
                </a:extLst>
              </p14:cNvPr>
              <p14:cNvContentPartPr/>
              <p14:nvPr/>
            </p14:nvContentPartPr>
            <p14:xfrm>
              <a:off x="5486305" y="4105671"/>
              <a:ext cx="9000" cy="39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23257A8-0B79-4CB3-BB8D-A0881A38AF7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50305" y="4070031"/>
                <a:ext cx="806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BEC2689-917B-4E73-A680-ACCA602BE708}"/>
                  </a:ext>
                </a:extLst>
              </p14:cNvPr>
              <p14:cNvContentPartPr/>
              <p14:nvPr/>
            </p14:nvContentPartPr>
            <p14:xfrm>
              <a:off x="5494585" y="4407711"/>
              <a:ext cx="360" cy="90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BEC2689-917B-4E73-A680-ACCA602BE70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458945" y="4372071"/>
                <a:ext cx="720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6C6159F-53F3-425C-A6EE-79B560B497F6}"/>
                  </a:ext>
                </a:extLst>
              </p14:cNvPr>
              <p14:cNvContentPartPr/>
              <p14:nvPr/>
            </p14:nvContentPartPr>
            <p14:xfrm>
              <a:off x="5727865" y="4666551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6C6159F-53F3-425C-A6EE-79B560B497F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1865" y="463055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FB9A019-A074-441B-9908-6D2AF8303985}"/>
                  </a:ext>
                </a:extLst>
              </p14:cNvPr>
              <p14:cNvContentPartPr/>
              <p14:nvPr/>
            </p14:nvContentPartPr>
            <p14:xfrm>
              <a:off x="4640665" y="4424991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FB9A019-A074-441B-9908-6D2AF83039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5025" y="43889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CBB1AC2E-C92A-4152-91FA-E5CB2F441AFE}"/>
                  </a:ext>
                </a:extLst>
              </p14:cNvPr>
              <p14:cNvContentPartPr/>
              <p14:nvPr/>
            </p14:nvContentPartPr>
            <p14:xfrm>
              <a:off x="4743985" y="4563231"/>
              <a:ext cx="360" cy="36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CBB1AC2E-C92A-4152-91FA-E5CB2F441A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08345" y="452723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BED3A054-BB41-4DD6-A869-88F53EC16E10}"/>
                  </a:ext>
                </a:extLst>
              </p14:cNvPr>
              <p14:cNvContentPartPr/>
              <p14:nvPr/>
            </p14:nvContentPartPr>
            <p14:xfrm>
              <a:off x="5649745" y="5097831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BED3A054-BB41-4DD6-A869-88F53EC16E1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14105" y="506219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E4C70FB-0B25-4A27-B432-A915B794AEB1}"/>
                  </a:ext>
                </a:extLst>
              </p14:cNvPr>
              <p14:cNvContentPartPr/>
              <p14:nvPr/>
            </p14:nvContentPartPr>
            <p14:xfrm>
              <a:off x="6038185" y="5080551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E4C70FB-0B25-4A27-B432-A915B794AEB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02185" y="504491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A73B8D0-E73B-4ABB-A933-2E811E54AEB6}"/>
                  </a:ext>
                </a:extLst>
              </p14:cNvPr>
              <p14:cNvContentPartPr/>
              <p14:nvPr/>
            </p14:nvContentPartPr>
            <p14:xfrm>
              <a:off x="5813905" y="3484671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A73B8D0-E73B-4ABB-A933-2E811E54AEB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77905" y="34486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A315CEC-040E-46F0-810A-406A7779B4F0}"/>
                  </a:ext>
                </a:extLst>
              </p14:cNvPr>
              <p14:cNvContentPartPr/>
              <p14:nvPr/>
            </p14:nvContentPartPr>
            <p14:xfrm>
              <a:off x="4666585" y="3493311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A315CEC-040E-46F0-810A-406A7779B4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0585" y="345767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5939063-CCE9-42B4-9F4D-BFFA4EBFED11}"/>
                  </a:ext>
                </a:extLst>
              </p14:cNvPr>
              <p14:cNvContentPartPr/>
              <p14:nvPr/>
            </p14:nvContentPartPr>
            <p14:xfrm>
              <a:off x="4847665" y="3381351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5939063-CCE9-42B4-9F4D-BFFA4EBFED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12025" y="3345351"/>
                <a:ext cx="72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52" name="TextBox 151">
            <a:extLst>
              <a:ext uri="{FF2B5EF4-FFF2-40B4-BE49-F238E27FC236}">
                <a16:creationId xmlns:a16="http://schemas.microsoft.com/office/drawing/2014/main" id="{CF6DE55B-A6E1-4A1F-98D9-1A240210E5C3}"/>
              </a:ext>
            </a:extLst>
          </p:cNvPr>
          <p:cNvSpPr txBox="1"/>
          <p:nvPr/>
        </p:nvSpPr>
        <p:spPr>
          <a:xfrm>
            <a:off x="3734959" y="2672585"/>
            <a:ext cx="23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Noise in the channel </a:t>
            </a:r>
          </a:p>
        </p:txBody>
      </p:sp>
    </p:spTree>
    <p:extLst>
      <p:ext uri="{BB962C8B-B14F-4D97-AF65-F5344CB8AC3E}">
        <p14:creationId xmlns:p14="http://schemas.microsoft.com/office/powerpoint/2010/main" val="4046586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2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3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9" name="Rectangle 13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3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568BE-BF45-437D-BF5D-D22122CE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Co-Cultures</a:t>
            </a:r>
          </a:p>
        </p:txBody>
      </p:sp>
      <p:pic>
        <p:nvPicPr>
          <p:cNvPr id="151" name="Picture 13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E180-D060-45EA-A403-8A3E7523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000" dirty="0"/>
              <a:t>Dominant culture is a culture within society whose attitudes, values, beliefs, and customs reflect the majority lifestyle. </a:t>
            </a:r>
          </a:p>
          <a:p>
            <a:r>
              <a:rPr lang="en-US" sz="2000" dirty="0"/>
              <a:t> Co-cultures are groups of people living within a dominant culture who are clearly different from the dominant culture. </a:t>
            </a:r>
          </a:p>
        </p:txBody>
      </p:sp>
      <p:pic>
        <p:nvPicPr>
          <p:cNvPr id="6" name="Picture 5" descr="A close up of a womans face&#10;&#10;Description automatically generated">
            <a:extLst>
              <a:ext uri="{FF2B5EF4-FFF2-40B4-BE49-F238E27FC236}">
                <a16:creationId xmlns:a16="http://schemas.microsoft.com/office/drawing/2014/main" id="{091B8272-7650-423B-8464-7AF146C9C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090" y="2198615"/>
            <a:ext cx="6269479" cy="24607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9663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" name="Rectangle 89">
            <a:extLst>
              <a:ext uri="{FF2B5EF4-FFF2-40B4-BE49-F238E27FC236}">
                <a16:creationId xmlns:a16="http://schemas.microsoft.com/office/drawing/2014/main" id="{1395ACAC-577D-4FAD-955D-280C3D10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91">
            <a:extLst>
              <a:ext uri="{FF2B5EF4-FFF2-40B4-BE49-F238E27FC236}">
                <a16:creationId xmlns:a16="http://schemas.microsoft.com/office/drawing/2014/main" id="{E228037F-2EF2-4A1A-8D1D-D08F2C98A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3" name="Rectangle 93">
            <a:extLst>
              <a:ext uri="{FF2B5EF4-FFF2-40B4-BE49-F238E27FC236}">
                <a16:creationId xmlns:a16="http://schemas.microsoft.com/office/drawing/2014/main" id="{0AB11C2E-6CA2-4822-BF14-C1C9A6BC6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95">
            <a:extLst>
              <a:ext uri="{FF2B5EF4-FFF2-40B4-BE49-F238E27FC236}">
                <a16:creationId xmlns:a16="http://schemas.microsoft.com/office/drawing/2014/main" id="{38B3A2B2-7BBB-4E52-8C30-BE2A6F34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F80377-1182-4E1B-8012-F62D4724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Hofstede’s Cultural Dimensions</a:t>
            </a:r>
          </a:p>
        </p:txBody>
      </p:sp>
      <p:pic>
        <p:nvPicPr>
          <p:cNvPr id="155" name="Picture 97">
            <a:extLst>
              <a:ext uri="{FF2B5EF4-FFF2-40B4-BE49-F238E27FC236}">
                <a16:creationId xmlns:a16="http://schemas.microsoft.com/office/drawing/2014/main" id="{FFF756FE-278B-4106-BB2E-DB87CF02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FC13F-1087-44F7-BF5B-49B4AD5E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Power Distance: the extent to which the less powerful members of organizations and institution accept and expect that power is distributed unequally</a:t>
            </a: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https://www.hofstede-insights.com/</a:t>
            </a:r>
            <a:endParaRPr lang="en-US" dirty="0"/>
          </a:p>
        </p:txBody>
      </p:sp>
      <p:sp>
        <p:nvSpPr>
          <p:cNvPr id="156" name="Rectangle 99">
            <a:extLst>
              <a:ext uri="{FF2B5EF4-FFF2-40B4-BE49-F238E27FC236}">
                <a16:creationId xmlns:a16="http://schemas.microsoft.com/office/drawing/2014/main" id="{09D6A950-3339-40EB-8972-64F44542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6090" y="642795"/>
            <a:ext cx="6272654" cy="557512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Graphic 137" descr="Family">
            <a:extLst>
              <a:ext uri="{FF2B5EF4-FFF2-40B4-BE49-F238E27FC236}">
                <a16:creationId xmlns:a16="http://schemas.microsoft.com/office/drawing/2014/main" id="{9D9F0488-8AE8-45B1-BC0D-7A3266EA21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7707" y="955591"/>
            <a:ext cx="4940024" cy="494002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180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Rectangle 14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48" name="Rectangle 14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CFB6-6D02-41B3-9CBB-AF87DC58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Hofstede’s Cultural Dimensions</a:t>
            </a:r>
          </a:p>
        </p:txBody>
      </p:sp>
      <p:graphicFrame>
        <p:nvGraphicFramePr>
          <p:cNvPr id="199" name="Content Placeholder 2">
            <a:extLst>
              <a:ext uri="{FF2B5EF4-FFF2-40B4-BE49-F238E27FC236}">
                <a16:creationId xmlns:a16="http://schemas.microsoft.com/office/drawing/2014/main" id="{59213ACD-E29E-44E3-8467-6D87B1E88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2825007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971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0F3B1-E8A9-4612-9786-7BFF17BE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Hofstede’s Cultural Dimensions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A96E10-3633-49BC-B696-C2CC904E8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85715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582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D30D5-01FB-4640-B461-04B4CBEA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Hofstede’s Cultural Dimensions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5E6490-D739-45F3-9BBE-9CD38BB91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362113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316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28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30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 32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34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45" name="Rectangle 36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1AB0A-2A36-4FFC-ACC0-597E5FA95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Hofstede’s Cultural Dimensions</a:t>
            </a:r>
          </a:p>
        </p:txBody>
      </p:sp>
      <p:graphicFrame>
        <p:nvGraphicFramePr>
          <p:cNvPr id="46" name="Content Placeholder 2">
            <a:extLst>
              <a:ext uri="{FF2B5EF4-FFF2-40B4-BE49-F238E27FC236}">
                <a16:creationId xmlns:a16="http://schemas.microsoft.com/office/drawing/2014/main" id="{182DEE24-6950-494A-BD28-1E30F0087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87449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784004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77568A77BAA84091EBC5C2442F0646" ma:contentTypeVersion="9" ma:contentTypeDescription="Create a new document." ma:contentTypeScope="" ma:versionID="f3d07a374c2b52239782685030d5f9df">
  <xsd:schema xmlns:xsd="http://www.w3.org/2001/XMLSchema" xmlns:xs="http://www.w3.org/2001/XMLSchema" xmlns:p="http://schemas.microsoft.com/office/2006/metadata/properties" xmlns:ns3="5fb1cd9d-2fb8-4c5e-bdb4-aaf93db1b6f0" xmlns:ns4="09374c25-1889-41b4-80b2-62657b5a2d50" targetNamespace="http://schemas.microsoft.com/office/2006/metadata/properties" ma:root="true" ma:fieldsID="d6cf5b62b36acd3ddd468dab49a1e2f4" ns3:_="" ns4:_="">
    <xsd:import namespace="5fb1cd9d-2fb8-4c5e-bdb4-aaf93db1b6f0"/>
    <xsd:import namespace="09374c25-1889-41b4-80b2-62657b5a2d5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b1cd9d-2fb8-4c5e-bdb4-aaf93db1b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374c25-1889-41b4-80b2-62657b5a2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EAEFDF-2DF3-4B0D-8411-44C753D024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E679D7-CE8F-4FE9-952E-BD306D37E5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b1cd9d-2fb8-4c5e-bdb4-aaf93db1b6f0"/>
    <ds:schemaRef ds:uri="09374c25-1889-41b4-80b2-62657b5a2d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12A351-F44D-4169-BC12-C4FC43B15524}">
  <ds:schemaRefs>
    <ds:schemaRef ds:uri="http://purl.org/dc/elements/1.1/"/>
    <ds:schemaRef ds:uri="http://schemas.microsoft.com/office/2006/metadata/properties"/>
    <ds:schemaRef ds:uri="5fb1cd9d-2fb8-4c5e-bdb4-aaf93db1b6f0"/>
    <ds:schemaRef ds:uri="http://purl.org/dc/terms/"/>
    <ds:schemaRef ds:uri="http://schemas.openxmlformats.org/package/2006/metadata/core-properties"/>
    <ds:schemaRef ds:uri="http://purl.org/dc/dcmitype/"/>
    <ds:schemaRef ds:uri="09374c25-1889-41b4-80b2-62657b5a2d50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661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Trebuchet MS</vt:lpstr>
      <vt:lpstr>Berlin</vt:lpstr>
      <vt:lpstr>Strategies for Increasing Cultural Communication Competence</vt:lpstr>
      <vt:lpstr>Agenda</vt:lpstr>
      <vt:lpstr>The Transactional Nature of Communication</vt:lpstr>
      <vt:lpstr>Co-Cultures</vt:lpstr>
      <vt:lpstr>Hofstede’s Cultural Dimensions</vt:lpstr>
      <vt:lpstr>Hofstede’s Cultural Dimensions</vt:lpstr>
      <vt:lpstr>Hofstede’s Cultural Dimensions</vt:lpstr>
      <vt:lpstr>Hofstede’s Cultural Dimensions</vt:lpstr>
      <vt:lpstr>Hofstede’s Cultural Dimensions</vt:lpstr>
      <vt:lpstr>Country Comparison</vt:lpstr>
      <vt:lpstr>Country Comparison</vt:lpstr>
      <vt:lpstr>Country Comparison</vt:lpstr>
      <vt:lpstr>Country Comparison</vt:lpstr>
      <vt:lpstr>Characteristics of Cultural Communication Competence</vt:lpstr>
      <vt:lpstr>Flexibility</vt:lpstr>
      <vt:lpstr>Cognitive Complexity</vt:lpstr>
      <vt:lpstr>Empathy </vt:lpstr>
      <vt:lpstr>Self-Monitoring</vt:lpstr>
      <vt:lpstr>Commitment</vt:lpstr>
      <vt:lpstr>Case Study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Increasing Cultural Communication Competence</dc:title>
  <dc:creator>Mattina, Anne</dc:creator>
  <cp:lastModifiedBy>Mattina, Anne</cp:lastModifiedBy>
  <cp:revision>1</cp:revision>
  <dcterms:created xsi:type="dcterms:W3CDTF">2020-02-04T19:58:05Z</dcterms:created>
  <dcterms:modified xsi:type="dcterms:W3CDTF">2020-02-13T02:55:52Z</dcterms:modified>
</cp:coreProperties>
</file>