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3"/>
  </p:notesMasterIdLst>
  <p:sldIdLst>
    <p:sldId id="256" r:id="rId2"/>
    <p:sldId id="276" r:id="rId3"/>
    <p:sldId id="288" r:id="rId4"/>
    <p:sldId id="289" r:id="rId5"/>
    <p:sldId id="278" r:id="rId6"/>
    <p:sldId id="290" r:id="rId7"/>
    <p:sldId id="292" r:id="rId8"/>
    <p:sldId id="293" r:id="rId9"/>
    <p:sldId id="305" r:id="rId10"/>
    <p:sldId id="307" r:id="rId11"/>
    <p:sldId id="306" r:id="rId12"/>
    <p:sldId id="308" r:id="rId13"/>
    <p:sldId id="294" r:id="rId14"/>
    <p:sldId id="295" r:id="rId15"/>
    <p:sldId id="296" r:id="rId16"/>
    <p:sldId id="297" r:id="rId17"/>
    <p:sldId id="309" r:id="rId18"/>
    <p:sldId id="298" r:id="rId19"/>
    <p:sldId id="299" r:id="rId20"/>
    <p:sldId id="257" r:id="rId21"/>
    <p:sldId id="274" r:id="rId22"/>
    <p:sldId id="300" r:id="rId23"/>
    <p:sldId id="304" r:id="rId24"/>
    <p:sldId id="301" r:id="rId25"/>
    <p:sldId id="287" r:id="rId26"/>
    <p:sldId id="302" r:id="rId27"/>
    <p:sldId id="285" r:id="rId28"/>
    <p:sldId id="303" r:id="rId29"/>
    <p:sldId id="284" r:id="rId30"/>
    <p:sldId id="275" r:id="rId31"/>
    <p:sldId id="27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535" autoAdjust="0"/>
  </p:normalViewPr>
  <p:slideViewPr>
    <p:cSldViewPr snapToGrid="0">
      <p:cViewPr varScale="1">
        <p:scale>
          <a:sx n="84" d="100"/>
          <a:sy n="84" d="100"/>
        </p:scale>
        <p:origin x="2376"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6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32.svg"/></Relationships>
</file>

<file path=ppt/diagrams/_rels/data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3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58E64BA-8511-4076-BD5D-595EF7BE09D0}"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7ECF1D54-4E15-4295-8B77-84943C75CBF5}">
      <dgm:prSet/>
      <dgm:spPr/>
      <dgm:t>
        <a:bodyPr/>
        <a:lstStyle/>
        <a:p>
          <a:pPr>
            <a:lnSpc>
              <a:spcPct val="100000"/>
            </a:lnSpc>
          </a:pPr>
          <a:r>
            <a:rPr lang="en-US" dirty="0"/>
            <a:t>Standardization between</a:t>
          </a:r>
        </a:p>
      </dgm:t>
    </dgm:pt>
    <dgm:pt modelId="{36E955F3-35A2-40D6-AE64-F8CF9FE650C6}" type="parTrans" cxnId="{9A72BBB6-66BD-4089-8149-FA79AACD69AC}">
      <dgm:prSet/>
      <dgm:spPr/>
      <dgm:t>
        <a:bodyPr/>
        <a:lstStyle/>
        <a:p>
          <a:endParaRPr lang="en-US"/>
        </a:p>
      </dgm:t>
    </dgm:pt>
    <dgm:pt modelId="{5B8A6191-D778-42DA-95A2-79ED844A90ED}" type="sibTrans" cxnId="{9A72BBB6-66BD-4089-8149-FA79AACD69AC}">
      <dgm:prSet/>
      <dgm:spPr/>
      <dgm:t>
        <a:bodyPr/>
        <a:lstStyle/>
        <a:p>
          <a:endParaRPr lang="en-US"/>
        </a:p>
      </dgm:t>
    </dgm:pt>
    <dgm:pt modelId="{8ED326A2-AFF5-4356-985C-D301DB8B0A89}">
      <dgm:prSet/>
      <dgm:spPr/>
      <dgm:t>
        <a:bodyPr/>
        <a:lstStyle/>
        <a:p>
          <a:pPr>
            <a:lnSpc>
              <a:spcPct val="100000"/>
            </a:lnSpc>
          </a:pPr>
          <a:r>
            <a:rPr lang="en-US" dirty="0"/>
            <a:t>Academic Units</a:t>
          </a:r>
        </a:p>
      </dgm:t>
    </dgm:pt>
    <dgm:pt modelId="{4E7232A1-92D7-4013-8665-0C32428E58AF}" type="parTrans" cxnId="{D4DD254E-9E47-4EDB-9899-EA41950CB834}">
      <dgm:prSet/>
      <dgm:spPr/>
      <dgm:t>
        <a:bodyPr/>
        <a:lstStyle/>
        <a:p>
          <a:endParaRPr lang="en-US"/>
        </a:p>
      </dgm:t>
    </dgm:pt>
    <dgm:pt modelId="{86572923-C901-4503-B2FD-1E9B979BFF36}" type="sibTrans" cxnId="{D4DD254E-9E47-4EDB-9899-EA41950CB834}">
      <dgm:prSet/>
      <dgm:spPr/>
      <dgm:t>
        <a:bodyPr/>
        <a:lstStyle/>
        <a:p>
          <a:endParaRPr lang="en-US"/>
        </a:p>
      </dgm:t>
    </dgm:pt>
    <dgm:pt modelId="{7170F423-2390-4F48-91B4-7CC1CCF008C2}">
      <dgm:prSet/>
      <dgm:spPr/>
      <dgm:t>
        <a:bodyPr/>
        <a:lstStyle/>
        <a:p>
          <a:pPr>
            <a:lnSpc>
              <a:spcPct val="100000"/>
            </a:lnSpc>
          </a:pPr>
          <a:r>
            <a:rPr lang="en-US"/>
            <a:t>Modalities</a:t>
          </a:r>
        </a:p>
      </dgm:t>
    </dgm:pt>
    <dgm:pt modelId="{92C82EFC-241A-4909-BB98-FD82941B2C78}" type="parTrans" cxnId="{8D70F584-8656-4EA2-8A3F-C023F9648021}">
      <dgm:prSet/>
      <dgm:spPr/>
      <dgm:t>
        <a:bodyPr/>
        <a:lstStyle/>
        <a:p>
          <a:endParaRPr lang="en-US"/>
        </a:p>
      </dgm:t>
    </dgm:pt>
    <dgm:pt modelId="{1F64725B-845C-4BD8-8F87-606AB5EAA5B0}" type="sibTrans" cxnId="{8D70F584-8656-4EA2-8A3F-C023F9648021}">
      <dgm:prSet/>
      <dgm:spPr/>
      <dgm:t>
        <a:bodyPr/>
        <a:lstStyle/>
        <a:p>
          <a:endParaRPr lang="en-US"/>
        </a:p>
      </dgm:t>
    </dgm:pt>
    <dgm:pt modelId="{35DB5181-3BF4-48F4-8323-C15DCB4C358A}">
      <dgm:prSet/>
      <dgm:spPr/>
      <dgm:t>
        <a:bodyPr/>
        <a:lstStyle/>
        <a:p>
          <a:pPr>
            <a:lnSpc>
              <a:spcPct val="100000"/>
            </a:lnSpc>
          </a:pPr>
          <a:r>
            <a:rPr lang="en-US"/>
            <a:t>Calibration of </a:t>
          </a:r>
        </a:p>
      </dgm:t>
    </dgm:pt>
    <dgm:pt modelId="{3D5DFC6E-FC9A-45FC-AB7D-3FACF77768B6}" type="parTrans" cxnId="{8822C109-3436-4BA6-B54A-480E660393E6}">
      <dgm:prSet/>
      <dgm:spPr/>
      <dgm:t>
        <a:bodyPr/>
        <a:lstStyle/>
        <a:p>
          <a:endParaRPr lang="en-US"/>
        </a:p>
      </dgm:t>
    </dgm:pt>
    <dgm:pt modelId="{FFBEC4F8-98BD-4CFF-A74C-315018887BA7}" type="sibTrans" cxnId="{8822C109-3436-4BA6-B54A-480E660393E6}">
      <dgm:prSet/>
      <dgm:spPr/>
      <dgm:t>
        <a:bodyPr/>
        <a:lstStyle/>
        <a:p>
          <a:endParaRPr lang="en-US"/>
        </a:p>
      </dgm:t>
    </dgm:pt>
    <dgm:pt modelId="{9DE4E3CE-E862-4485-9777-326594804308}">
      <dgm:prSet/>
      <dgm:spPr/>
      <dgm:t>
        <a:bodyPr/>
        <a:lstStyle/>
        <a:p>
          <a:pPr>
            <a:lnSpc>
              <a:spcPct val="100000"/>
            </a:lnSpc>
          </a:pPr>
          <a:r>
            <a:rPr lang="en-US" dirty="0"/>
            <a:t>Grades</a:t>
          </a:r>
        </a:p>
      </dgm:t>
    </dgm:pt>
    <dgm:pt modelId="{BA5E787C-5B34-485E-BB18-324AEA83E93E}" type="parTrans" cxnId="{1C8BAA80-6593-4207-A644-1F4B8F631869}">
      <dgm:prSet/>
      <dgm:spPr/>
      <dgm:t>
        <a:bodyPr/>
        <a:lstStyle/>
        <a:p>
          <a:endParaRPr lang="en-US"/>
        </a:p>
      </dgm:t>
    </dgm:pt>
    <dgm:pt modelId="{CBB2EFB7-6674-4AC4-8D93-140EC019620D}" type="sibTrans" cxnId="{1C8BAA80-6593-4207-A644-1F4B8F631869}">
      <dgm:prSet/>
      <dgm:spPr/>
      <dgm:t>
        <a:bodyPr/>
        <a:lstStyle/>
        <a:p>
          <a:endParaRPr lang="en-US"/>
        </a:p>
      </dgm:t>
    </dgm:pt>
    <dgm:pt modelId="{DA2DFD06-037E-42CE-A49B-D6889327ECAD}">
      <dgm:prSet/>
      <dgm:spPr/>
      <dgm:t>
        <a:bodyPr/>
        <a:lstStyle/>
        <a:p>
          <a:pPr>
            <a:lnSpc>
              <a:spcPct val="100000"/>
            </a:lnSpc>
          </a:pPr>
          <a:r>
            <a:rPr lang="en-US"/>
            <a:t>Evaluations</a:t>
          </a:r>
        </a:p>
      </dgm:t>
    </dgm:pt>
    <dgm:pt modelId="{1C395A5D-A550-4381-B5B3-130699AD80DA}" type="parTrans" cxnId="{ADCA4C2F-7050-426E-AFCA-A053E8B907E1}">
      <dgm:prSet/>
      <dgm:spPr/>
      <dgm:t>
        <a:bodyPr/>
        <a:lstStyle/>
        <a:p>
          <a:endParaRPr lang="en-US"/>
        </a:p>
      </dgm:t>
    </dgm:pt>
    <dgm:pt modelId="{2A67F15B-D53F-4A4E-B213-08BD43F44213}" type="sibTrans" cxnId="{ADCA4C2F-7050-426E-AFCA-A053E8B907E1}">
      <dgm:prSet/>
      <dgm:spPr/>
      <dgm:t>
        <a:bodyPr/>
        <a:lstStyle/>
        <a:p>
          <a:endParaRPr lang="en-US"/>
        </a:p>
      </dgm:t>
    </dgm:pt>
    <dgm:pt modelId="{7E7A6125-EC13-43A1-95A1-4CE0948EC9CF}" type="pres">
      <dgm:prSet presAssocID="{258E64BA-8511-4076-BD5D-595EF7BE09D0}" presName="root" presStyleCnt="0">
        <dgm:presLayoutVars>
          <dgm:dir/>
          <dgm:resizeHandles val="exact"/>
        </dgm:presLayoutVars>
      </dgm:prSet>
      <dgm:spPr/>
    </dgm:pt>
    <dgm:pt modelId="{A9AD87FD-3E3D-4684-9F34-F1C95B282866}" type="pres">
      <dgm:prSet presAssocID="{7ECF1D54-4E15-4295-8B77-84943C75CBF5}" presName="compNode" presStyleCnt="0"/>
      <dgm:spPr/>
    </dgm:pt>
    <dgm:pt modelId="{09EE94BA-E7FC-4D59-9F56-0DED4ECDC645}" type="pres">
      <dgm:prSet presAssocID="{7ECF1D54-4E15-4295-8B77-84943C75CBF5}" presName="bgRect" presStyleLbl="bgShp" presStyleIdx="0" presStyleCnt="2"/>
      <dgm:spPr/>
    </dgm:pt>
    <dgm:pt modelId="{7ACB98FC-B46E-4680-9055-7409E3D9E3DA}" type="pres">
      <dgm:prSet presAssocID="{7ECF1D54-4E15-4295-8B77-84943C75CBF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4733E51-095D-49C4-BBC6-A74418DBE636}" type="pres">
      <dgm:prSet presAssocID="{7ECF1D54-4E15-4295-8B77-84943C75CBF5}" presName="spaceRect" presStyleCnt="0"/>
      <dgm:spPr/>
    </dgm:pt>
    <dgm:pt modelId="{56822D33-4E1D-4EBA-8DD2-4F7AA8930CA9}" type="pres">
      <dgm:prSet presAssocID="{7ECF1D54-4E15-4295-8B77-84943C75CBF5}" presName="parTx" presStyleLbl="revTx" presStyleIdx="0" presStyleCnt="4">
        <dgm:presLayoutVars>
          <dgm:chMax val="0"/>
          <dgm:chPref val="0"/>
        </dgm:presLayoutVars>
      </dgm:prSet>
      <dgm:spPr/>
    </dgm:pt>
    <dgm:pt modelId="{BFC319F5-63B8-4F69-8281-C9FDADF24ABF}" type="pres">
      <dgm:prSet presAssocID="{7ECF1D54-4E15-4295-8B77-84943C75CBF5}" presName="desTx" presStyleLbl="revTx" presStyleIdx="1" presStyleCnt="4">
        <dgm:presLayoutVars/>
      </dgm:prSet>
      <dgm:spPr/>
    </dgm:pt>
    <dgm:pt modelId="{652D19A5-5164-433F-A0BA-BCB5C7848FDF}" type="pres">
      <dgm:prSet presAssocID="{5B8A6191-D778-42DA-95A2-79ED844A90ED}" presName="sibTrans" presStyleCnt="0"/>
      <dgm:spPr/>
    </dgm:pt>
    <dgm:pt modelId="{1CA1D86F-DFD7-4D8C-8006-EFCF27639607}" type="pres">
      <dgm:prSet presAssocID="{35DB5181-3BF4-48F4-8323-C15DCB4C358A}" presName="compNode" presStyleCnt="0"/>
      <dgm:spPr/>
    </dgm:pt>
    <dgm:pt modelId="{50B16FBE-CED6-4F6B-BF27-FC3C8CF5660D}" type="pres">
      <dgm:prSet presAssocID="{35DB5181-3BF4-48F4-8323-C15DCB4C358A}" presName="bgRect" presStyleLbl="bgShp" presStyleIdx="1" presStyleCnt="2"/>
      <dgm:spPr/>
    </dgm:pt>
    <dgm:pt modelId="{8E874635-7F8C-48DA-8F2E-F4ADADD8CF6D}" type="pres">
      <dgm:prSet presAssocID="{35DB5181-3BF4-48F4-8323-C15DCB4C35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71A78EB-C474-40A3-AE37-629F002C4466}" type="pres">
      <dgm:prSet presAssocID="{35DB5181-3BF4-48F4-8323-C15DCB4C358A}" presName="spaceRect" presStyleCnt="0"/>
      <dgm:spPr/>
    </dgm:pt>
    <dgm:pt modelId="{6AB88CB2-2883-4D72-8094-7770008E0969}" type="pres">
      <dgm:prSet presAssocID="{35DB5181-3BF4-48F4-8323-C15DCB4C358A}" presName="parTx" presStyleLbl="revTx" presStyleIdx="2" presStyleCnt="4">
        <dgm:presLayoutVars>
          <dgm:chMax val="0"/>
          <dgm:chPref val="0"/>
        </dgm:presLayoutVars>
      </dgm:prSet>
      <dgm:spPr/>
    </dgm:pt>
    <dgm:pt modelId="{2D80A413-DDE4-4594-872C-98984620FE65}" type="pres">
      <dgm:prSet presAssocID="{35DB5181-3BF4-48F4-8323-C15DCB4C358A}" presName="desTx" presStyleLbl="revTx" presStyleIdx="3" presStyleCnt="4">
        <dgm:presLayoutVars/>
      </dgm:prSet>
      <dgm:spPr/>
    </dgm:pt>
  </dgm:ptLst>
  <dgm:cxnLst>
    <dgm:cxn modelId="{8822C109-3436-4BA6-B54A-480E660393E6}" srcId="{258E64BA-8511-4076-BD5D-595EF7BE09D0}" destId="{35DB5181-3BF4-48F4-8323-C15DCB4C358A}" srcOrd="1" destOrd="0" parTransId="{3D5DFC6E-FC9A-45FC-AB7D-3FACF77768B6}" sibTransId="{FFBEC4F8-98BD-4CFF-A74C-315018887BA7}"/>
    <dgm:cxn modelId="{E3D9370B-E0F6-414B-97A5-52D103E0FD60}" type="presOf" srcId="{7ECF1D54-4E15-4295-8B77-84943C75CBF5}" destId="{56822D33-4E1D-4EBA-8DD2-4F7AA8930CA9}" srcOrd="0" destOrd="0" presId="urn:microsoft.com/office/officeart/2018/2/layout/IconVerticalSolidList"/>
    <dgm:cxn modelId="{7491D914-12EA-4AD9-ABFD-8C6B69F7264B}" type="presOf" srcId="{7170F423-2390-4F48-91B4-7CC1CCF008C2}" destId="{BFC319F5-63B8-4F69-8281-C9FDADF24ABF}" srcOrd="0" destOrd="1" presId="urn:microsoft.com/office/officeart/2018/2/layout/IconVerticalSolidList"/>
    <dgm:cxn modelId="{1C9D8219-9972-4BAC-9219-EB98DCD9D136}" type="presOf" srcId="{9DE4E3CE-E862-4485-9777-326594804308}" destId="{2D80A413-DDE4-4594-872C-98984620FE65}" srcOrd="0" destOrd="0" presId="urn:microsoft.com/office/officeart/2018/2/layout/IconVerticalSolidList"/>
    <dgm:cxn modelId="{ADCA4C2F-7050-426E-AFCA-A053E8B907E1}" srcId="{35DB5181-3BF4-48F4-8323-C15DCB4C358A}" destId="{DA2DFD06-037E-42CE-A49B-D6889327ECAD}" srcOrd="1" destOrd="0" parTransId="{1C395A5D-A550-4381-B5B3-130699AD80DA}" sibTransId="{2A67F15B-D53F-4A4E-B213-08BD43F44213}"/>
    <dgm:cxn modelId="{D4DD254E-9E47-4EDB-9899-EA41950CB834}" srcId="{7ECF1D54-4E15-4295-8B77-84943C75CBF5}" destId="{8ED326A2-AFF5-4356-985C-D301DB8B0A89}" srcOrd="0" destOrd="0" parTransId="{4E7232A1-92D7-4013-8665-0C32428E58AF}" sibTransId="{86572923-C901-4503-B2FD-1E9B979BFF36}"/>
    <dgm:cxn modelId="{1C8BAA80-6593-4207-A644-1F4B8F631869}" srcId="{35DB5181-3BF4-48F4-8323-C15DCB4C358A}" destId="{9DE4E3CE-E862-4485-9777-326594804308}" srcOrd="0" destOrd="0" parTransId="{BA5E787C-5B34-485E-BB18-324AEA83E93E}" sibTransId="{CBB2EFB7-6674-4AC4-8D93-140EC019620D}"/>
    <dgm:cxn modelId="{8D70F584-8656-4EA2-8A3F-C023F9648021}" srcId="{7ECF1D54-4E15-4295-8B77-84943C75CBF5}" destId="{7170F423-2390-4F48-91B4-7CC1CCF008C2}" srcOrd="1" destOrd="0" parTransId="{92C82EFC-241A-4909-BB98-FD82941B2C78}" sibTransId="{1F64725B-845C-4BD8-8F87-606AB5EAA5B0}"/>
    <dgm:cxn modelId="{F70F4EB4-FDFF-42DE-BEB0-61A6619AE169}" type="presOf" srcId="{DA2DFD06-037E-42CE-A49B-D6889327ECAD}" destId="{2D80A413-DDE4-4594-872C-98984620FE65}" srcOrd="0" destOrd="1" presId="urn:microsoft.com/office/officeart/2018/2/layout/IconVerticalSolidList"/>
    <dgm:cxn modelId="{9A72BBB6-66BD-4089-8149-FA79AACD69AC}" srcId="{258E64BA-8511-4076-BD5D-595EF7BE09D0}" destId="{7ECF1D54-4E15-4295-8B77-84943C75CBF5}" srcOrd="0" destOrd="0" parTransId="{36E955F3-35A2-40D6-AE64-F8CF9FE650C6}" sibTransId="{5B8A6191-D778-42DA-95A2-79ED844A90ED}"/>
    <dgm:cxn modelId="{AD728CD2-989C-4A0A-86AB-8843EE12B0FF}" type="presOf" srcId="{258E64BA-8511-4076-BD5D-595EF7BE09D0}" destId="{7E7A6125-EC13-43A1-95A1-4CE0948EC9CF}" srcOrd="0" destOrd="0" presId="urn:microsoft.com/office/officeart/2018/2/layout/IconVerticalSolidList"/>
    <dgm:cxn modelId="{7D121EE5-EFEA-4414-9089-4CFB733B3E5C}" type="presOf" srcId="{8ED326A2-AFF5-4356-985C-D301DB8B0A89}" destId="{BFC319F5-63B8-4F69-8281-C9FDADF24ABF}" srcOrd="0" destOrd="0" presId="urn:microsoft.com/office/officeart/2018/2/layout/IconVerticalSolidList"/>
    <dgm:cxn modelId="{07E425E6-DE07-4679-A737-230C08423356}" type="presOf" srcId="{35DB5181-3BF4-48F4-8323-C15DCB4C358A}" destId="{6AB88CB2-2883-4D72-8094-7770008E0969}" srcOrd="0" destOrd="0" presId="urn:microsoft.com/office/officeart/2018/2/layout/IconVerticalSolidList"/>
    <dgm:cxn modelId="{3E0A3F02-394A-4BE4-99BF-3FB5DA81D79A}" type="presParOf" srcId="{7E7A6125-EC13-43A1-95A1-4CE0948EC9CF}" destId="{A9AD87FD-3E3D-4684-9F34-F1C95B282866}" srcOrd="0" destOrd="0" presId="urn:microsoft.com/office/officeart/2018/2/layout/IconVerticalSolidList"/>
    <dgm:cxn modelId="{346E2983-5C08-45EB-AB9E-CE13205602A3}" type="presParOf" srcId="{A9AD87FD-3E3D-4684-9F34-F1C95B282866}" destId="{09EE94BA-E7FC-4D59-9F56-0DED4ECDC645}" srcOrd="0" destOrd="0" presId="urn:microsoft.com/office/officeart/2018/2/layout/IconVerticalSolidList"/>
    <dgm:cxn modelId="{3865B12E-0682-4ADC-909A-8F89F789A964}" type="presParOf" srcId="{A9AD87FD-3E3D-4684-9F34-F1C95B282866}" destId="{7ACB98FC-B46E-4680-9055-7409E3D9E3DA}" srcOrd="1" destOrd="0" presId="urn:microsoft.com/office/officeart/2018/2/layout/IconVerticalSolidList"/>
    <dgm:cxn modelId="{877F393F-A6FA-44C9-B5D2-BB9BBFA6A913}" type="presParOf" srcId="{A9AD87FD-3E3D-4684-9F34-F1C95B282866}" destId="{54733E51-095D-49C4-BBC6-A74418DBE636}" srcOrd="2" destOrd="0" presId="urn:microsoft.com/office/officeart/2018/2/layout/IconVerticalSolidList"/>
    <dgm:cxn modelId="{2FB1BC5A-FE59-460B-BDCC-B8609AB30C37}" type="presParOf" srcId="{A9AD87FD-3E3D-4684-9F34-F1C95B282866}" destId="{56822D33-4E1D-4EBA-8DD2-4F7AA8930CA9}" srcOrd="3" destOrd="0" presId="urn:microsoft.com/office/officeart/2018/2/layout/IconVerticalSolidList"/>
    <dgm:cxn modelId="{4CF9B2B1-B9BD-4369-824E-1A5FED9FD35A}" type="presParOf" srcId="{A9AD87FD-3E3D-4684-9F34-F1C95B282866}" destId="{BFC319F5-63B8-4F69-8281-C9FDADF24ABF}" srcOrd="4" destOrd="0" presId="urn:microsoft.com/office/officeart/2018/2/layout/IconVerticalSolidList"/>
    <dgm:cxn modelId="{7BBEC1EF-51FC-4AF6-98C6-32DC0A742BB3}" type="presParOf" srcId="{7E7A6125-EC13-43A1-95A1-4CE0948EC9CF}" destId="{652D19A5-5164-433F-A0BA-BCB5C7848FDF}" srcOrd="1" destOrd="0" presId="urn:microsoft.com/office/officeart/2018/2/layout/IconVerticalSolidList"/>
    <dgm:cxn modelId="{B7B0EFEE-D353-4466-B31F-942D44168307}" type="presParOf" srcId="{7E7A6125-EC13-43A1-95A1-4CE0948EC9CF}" destId="{1CA1D86F-DFD7-4D8C-8006-EFCF27639607}" srcOrd="2" destOrd="0" presId="urn:microsoft.com/office/officeart/2018/2/layout/IconVerticalSolidList"/>
    <dgm:cxn modelId="{8469CC52-8EDA-4A1A-B279-406FB9F4A17C}" type="presParOf" srcId="{1CA1D86F-DFD7-4D8C-8006-EFCF27639607}" destId="{50B16FBE-CED6-4F6B-BF27-FC3C8CF5660D}" srcOrd="0" destOrd="0" presId="urn:microsoft.com/office/officeart/2018/2/layout/IconVerticalSolidList"/>
    <dgm:cxn modelId="{F34860F1-726C-48EB-A614-21A1639A306E}" type="presParOf" srcId="{1CA1D86F-DFD7-4D8C-8006-EFCF27639607}" destId="{8E874635-7F8C-48DA-8F2E-F4ADADD8CF6D}" srcOrd="1" destOrd="0" presId="urn:microsoft.com/office/officeart/2018/2/layout/IconVerticalSolidList"/>
    <dgm:cxn modelId="{18E33FC2-0043-4371-AC28-98AB92119407}" type="presParOf" srcId="{1CA1D86F-DFD7-4D8C-8006-EFCF27639607}" destId="{D71A78EB-C474-40A3-AE37-629F002C4466}" srcOrd="2" destOrd="0" presId="urn:microsoft.com/office/officeart/2018/2/layout/IconVerticalSolidList"/>
    <dgm:cxn modelId="{FC702FBC-239B-469F-B9FD-958ED5EC65D4}" type="presParOf" srcId="{1CA1D86F-DFD7-4D8C-8006-EFCF27639607}" destId="{6AB88CB2-2883-4D72-8094-7770008E0969}" srcOrd="3" destOrd="0" presId="urn:microsoft.com/office/officeart/2018/2/layout/IconVerticalSolidList"/>
    <dgm:cxn modelId="{140D0658-1205-4B47-8EB3-ACAF69F1EBB2}" type="presParOf" srcId="{1CA1D86F-DFD7-4D8C-8006-EFCF27639607}" destId="{2D80A413-DDE4-4594-872C-98984620FE65}"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362762-72FA-4DC5-86F9-ED85537BB71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9A74DAB-50D5-4D09-B49A-EEA4C139309E}">
      <dgm:prSet/>
      <dgm:spPr/>
      <dgm:t>
        <a:bodyPr/>
        <a:lstStyle/>
        <a:p>
          <a:r>
            <a:rPr lang="en-US"/>
            <a:t>Accreditation</a:t>
          </a:r>
        </a:p>
      </dgm:t>
    </dgm:pt>
    <dgm:pt modelId="{F29673C7-AD81-47F2-94D1-D8482F4644E4}" type="parTrans" cxnId="{A77EA72C-DF39-4A41-8966-C2BBB921AB1E}">
      <dgm:prSet/>
      <dgm:spPr/>
      <dgm:t>
        <a:bodyPr/>
        <a:lstStyle/>
        <a:p>
          <a:endParaRPr lang="en-US"/>
        </a:p>
      </dgm:t>
    </dgm:pt>
    <dgm:pt modelId="{BDB82B03-4C9A-4E7D-96FB-9B28A28CBE7F}" type="sibTrans" cxnId="{A77EA72C-DF39-4A41-8966-C2BBB921AB1E}">
      <dgm:prSet/>
      <dgm:spPr/>
      <dgm:t>
        <a:bodyPr/>
        <a:lstStyle/>
        <a:p>
          <a:endParaRPr lang="en-US"/>
        </a:p>
      </dgm:t>
    </dgm:pt>
    <dgm:pt modelId="{C8C08AF9-361A-47D3-BC60-1A318D74237C}">
      <dgm:prSet/>
      <dgm:spPr/>
      <dgm:t>
        <a:bodyPr/>
        <a:lstStyle/>
        <a:p>
          <a:r>
            <a:rPr lang="en-US"/>
            <a:t>Federal Regulations</a:t>
          </a:r>
        </a:p>
      </dgm:t>
    </dgm:pt>
    <dgm:pt modelId="{43511CC9-AC6F-4BFF-B806-87F4925130BD}" type="parTrans" cxnId="{96492F9C-6A25-4C8A-B8B0-D439B4451857}">
      <dgm:prSet/>
      <dgm:spPr/>
      <dgm:t>
        <a:bodyPr/>
        <a:lstStyle/>
        <a:p>
          <a:endParaRPr lang="en-US"/>
        </a:p>
      </dgm:t>
    </dgm:pt>
    <dgm:pt modelId="{EA6AC40F-F6AA-41F0-AD22-A35D7AF105C5}" type="sibTrans" cxnId="{96492F9C-6A25-4C8A-B8B0-D439B4451857}">
      <dgm:prSet/>
      <dgm:spPr/>
      <dgm:t>
        <a:bodyPr/>
        <a:lstStyle/>
        <a:p>
          <a:endParaRPr lang="en-US"/>
        </a:p>
      </dgm:t>
    </dgm:pt>
    <dgm:pt modelId="{C1718FCF-9234-407F-9D34-2D43D270D733}">
      <dgm:prSet/>
      <dgm:spPr/>
      <dgm:t>
        <a:bodyPr/>
        <a:lstStyle/>
        <a:p>
          <a:r>
            <a:rPr lang="en-US"/>
            <a:t>Professional expectations</a:t>
          </a:r>
        </a:p>
      </dgm:t>
    </dgm:pt>
    <dgm:pt modelId="{ABEA3AC5-DD00-4FE9-8CDC-5C6888730BE3}" type="parTrans" cxnId="{0CC87D0B-BC14-4422-9CCE-A5F7A7ADEBB3}">
      <dgm:prSet/>
      <dgm:spPr/>
      <dgm:t>
        <a:bodyPr/>
        <a:lstStyle/>
        <a:p>
          <a:endParaRPr lang="en-US"/>
        </a:p>
      </dgm:t>
    </dgm:pt>
    <dgm:pt modelId="{1E8D71DB-F3A1-4307-93CA-51B9B3549D1C}" type="sibTrans" cxnId="{0CC87D0B-BC14-4422-9CCE-A5F7A7ADEBB3}">
      <dgm:prSet/>
      <dgm:spPr/>
      <dgm:t>
        <a:bodyPr/>
        <a:lstStyle/>
        <a:p>
          <a:endParaRPr lang="en-US"/>
        </a:p>
      </dgm:t>
    </dgm:pt>
    <dgm:pt modelId="{AEFC6E9F-0CFD-4785-B4A3-041F47B1605F}">
      <dgm:prSet/>
      <dgm:spPr/>
      <dgm:t>
        <a:bodyPr/>
        <a:lstStyle/>
        <a:p>
          <a:r>
            <a:rPr lang="en-US"/>
            <a:t>Transfer students (credits)</a:t>
          </a:r>
        </a:p>
      </dgm:t>
    </dgm:pt>
    <dgm:pt modelId="{3F9470A7-A47A-4586-93DA-D7A050885C6E}" type="parTrans" cxnId="{458A3FFB-C31D-4EAA-9C52-EE339FE239A2}">
      <dgm:prSet/>
      <dgm:spPr/>
      <dgm:t>
        <a:bodyPr/>
        <a:lstStyle/>
        <a:p>
          <a:endParaRPr lang="en-US"/>
        </a:p>
      </dgm:t>
    </dgm:pt>
    <dgm:pt modelId="{04BD837F-BA04-4E2C-8A84-94A7750682A9}" type="sibTrans" cxnId="{458A3FFB-C31D-4EAA-9C52-EE339FE239A2}">
      <dgm:prSet/>
      <dgm:spPr/>
      <dgm:t>
        <a:bodyPr/>
        <a:lstStyle/>
        <a:p>
          <a:endParaRPr lang="en-US"/>
        </a:p>
      </dgm:t>
    </dgm:pt>
    <dgm:pt modelId="{4BA90AB1-E061-4A26-8078-61ED83415B8E}">
      <dgm:prSet/>
      <dgm:spPr/>
      <dgm:t>
        <a:bodyPr/>
        <a:lstStyle/>
        <a:p>
          <a:r>
            <a:rPr lang="en-US" dirty="0"/>
            <a:t>Transfer of credits from one institution to another is built on the presumption of calibration between institutions </a:t>
          </a:r>
        </a:p>
      </dgm:t>
    </dgm:pt>
    <dgm:pt modelId="{8967FAE4-A0FA-465C-8A37-7097B4A327F1}" type="parTrans" cxnId="{D897AF6F-0F85-4617-9A69-F76715E75250}">
      <dgm:prSet/>
      <dgm:spPr/>
      <dgm:t>
        <a:bodyPr/>
        <a:lstStyle/>
        <a:p>
          <a:endParaRPr lang="en-US"/>
        </a:p>
      </dgm:t>
    </dgm:pt>
    <dgm:pt modelId="{64C63885-161B-4E24-A640-DC5578E65740}" type="sibTrans" cxnId="{D897AF6F-0F85-4617-9A69-F76715E75250}">
      <dgm:prSet/>
      <dgm:spPr/>
      <dgm:t>
        <a:bodyPr/>
        <a:lstStyle/>
        <a:p>
          <a:endParaRPr lang="en-US"/>
        </a:p>
      </dgm:t>
    </dgm:pt>
    <dgm:pt modelId="{31B18377-49D4-4422-B547-4F7C1FE23BA1}">
      <dgm:prSet/>
      <dgm:spPr/>
      <dgm:t>
        <a:bodyPr/>
        <a:lstStyle/>
        <a:p>
          <a:r>
            <a:rPr lang="en-US" dirty="0"/>
            <a:t>Calibrate for credit consistency between programs</a:t>
          </a:r>
        </a:p>
      </dgm:t>
    </dgm:pt>
    <dgm:pt modelId="{CFB714B1-AACC-4119-B43C-61A518B7842A}" type="parTrans" cxnId="{96958582-8179-4A75-9B39-60C72DDD652A}">
      <dgm:prSet/>
      <dgm:spPr/>
      <dgm:t>
        <a:bodyPr/>
        <a:lstStyle/>
        <a:p>
          <a:endParaRPr lang="en-US"/>
        </a:p>
      </dgm:t>
    </dgm:pt>
    <dgm:pt modelId="{4E83F15C-D9EB-470E-87FE-57ECC18EB09F}" type="sibTrans" cxnId="{96958582-8179-4A75-9B39-60C72DDD652A}">
      <dgm:prSet/>
      <dgm:spPr/>
      <dgm:t>
        <a:bodyPr/>
        <a:lstStyle/>
        <a:p>
          <a:endParaRPr lang="en-US"/>
        </a:p>
      </dgm:t>
    </dgm:pt>
    <dgm:pt modelId="{4116B543-2556-4E4D-BCD1-7A9D0F92DB4C}" type="pres">
      <dgm:prSet presAssocID="{34362762-72FA-4DC5-86F9-ED85537BB71A}" presName="linear" presStyleCnt="0">
        <dgm:presLayoutVars>
          <dgm:dir/>
          <dgm:animLvl val="lvl"/>
          <dgm:resizeHandles val="exact"/>
        </dgm:presLayoutVars>
      </dgm:prSet>
      <dgm:spPr/>
    </dgm:pt>
    <dgm:pt modelId="{DEC4BA73-A3B2-4C6B-8322-CBE4610A8F73}" type="pres">
      <dgm:prSet presAssocID="{69A74DAB-50D5-4D09-B49A-EEA4C139309E}" presName="parentLin" presStyleCnt="0"/>
      <dgm:spPr/>
    </dgm:pt>
    <dgm:pt modelId="{E5BC0754-D442-474C-A22E-AC2BAEE5701F}" type="pres">
      <dgm:prSet presAssocID="{69A74DAB-50D5-4D09-B49A-EEA4C139309E}" presName="parentLeftMargin" presStyleLbl="node1" presStyleIdx="0" presStyleCnt="4"/>
      <dgm:spPr/>
    </dgm:pt>
    <dgm:pt modelId="{DC483220-FDE1-40EE-9B69-2836394185CB}" type="pres">
      <dgm:prSet presAssocID="{69A74DAB-50D5-4D09-B49A-EEA4C139309E}" presName="parentText" presStyleLbl="node1" presStyleIdx="0" presStyleCnt="4">
        <dgm:presLayoutVars>
          <dgm:chMax val="0"/>
          <dgm:bulletEnabled val="1"/>
        </dgm:presLayoutVars>
      </dgm:prSet>
      <dgm:spPr/>
    </dgm:pt>
    <dgm:pt modelId="{DCDD36C0-B62E-4BA2-9408-CB87DCF529A5}" type="pres">
      <dgm:prSet presAssocID="{69A74DAB-50D5-4D09-B49A-EEA4C139309E}" presName="negativeSpace" presStyleCnt="0"/>
      <dgm:spPr/>
    </dgm:pt>
    <dgm:pt modelId="{AC58AFC1-0FC7-448A-935C-1E5EF36114E2}" type="pres">
      <dgm:prSet presAssocID="{69A74DAB-50D5-4D09-B49A-EEA4C139309E}" presName="childText" presStyleLbl="conFgAcc1" presStyleIdx="0" presStyleCnt="4">
        <dgm:presLayoutVars>
          <dgm:bulletEnabled val="1"/>
        </dgm:presLayoutVars>
      </dgm:prSet>
      <dgm:spPr/>
    </dgm:pt>
    <dgm:pt modelId="{EE1C329B-C280-4402-A675-E39E0B10A16F}" type="pres">
      <dgm:prSet presAssocID="{BDB82B03-4C9A-4E7D-96FB-9B28A28CBE7F}" presName="spaceBetweenRectangles" presStyleCnt="0"/>
      <dgm:spPr/>
    </dgm:pt>
    <dgm:pt modelId="{E891F8DA-7FCC-4832-B427-DCB3AF6083F4}" type="pres">
      <dgm:prSet presAssocID="{C8C08AF9-361A-47D3-BC60-1A318D74237C}" presName="parentLin" presStyleCnt="0"/>
      <dgm:spPr/>
    </dgm:pt>
    <dgm:pt modelId="{1A6044C0-8120-4D89-890A-A1CCF2C741F2}" type="pres">
      <dgm:prSet presAssocID="{C8C08AF9-361A-47D3-BC60-1A318D74237C}" presName="parentLeftMargin" presStyleLbl="node1" presStyleIdx="0" presStyleCnt="4"/>
      <dgm:spPr/>
    </dgm:pt>
    <dgm:pt modelId="{36B28EFC-ED49-4448-8DF2-DD000879BC97}" type="pres">
      <dgm:prSet presAssocID="{C8C08AF9-361A-47D3-BC60-1A318D74237C}" presName="parentText" presStyleLbl="node1" presStyleIdx="1" presStyleCnt="4">
        <dgm:presLayoutVars>
          <dgm:chMax val="0"/>
          <dgm:bulletEnabled val="1"/>
        </dgm:presLayoutVars>
      </dgm:prSet>
      <dgm:spPr/>
    </dgm:pt>
    <dgm:pt modelId="{BC43A02D-5449-4F08-ADBD-71A146BCF6DF}" type="pres">
      <dgm:prSet presAssocID="{C8C08AF9-361A-47D3-BC60-1A318D74237C}" presName="negativeSpace" presStyleCnt="0"/>
      <dgm:spPr/>
    </dgm:pt>
    <dgm:pt modelId="{184DDAAC-0A0C-4517-80BE-DAF1B1C9C1DF}" type="pres">
      <dgm:prSet presAssocID="{C8C08AF9-361A-47D3-BC60-1A318D74237C}" presName="childText" presStyleLbl="conFgAcc1" presStyleIdx="1" presStyleCnt="4">
        <dgm:presLayoutVars>
          <dgm:bulletEnabled val="1"/>
        </dgm:presLayoutVars>
      </dgm:prSet>
      <dgm:spPr/>
    </dgm:pt>
    <dgm:pt modelId="{77786E3E-E4A1-4316-ACFA-62BD589D9E9A}" type="pres">
      <dgm:prSet presAssocID="{EA6AC40F-F6AA-41F0-AD22-A35D7AF105C5}" presName="spaceBetweenRectangles" presStyleCnt="0"/>
      <dgm:spPr/>
    </dgm:pt>
    <dgm:pt modelId="{CDCF61EB-53AC-4408-93E1-7BD1630AEC7D}" type="pres">
      <dgm:prSet presAssocID="{C1718FCF-9234-407F-9D34-2D43D270D733}" presName="parentLin" presStyleCnt="0"/>
      <dgm:spPr/>
    </dgm:pt>
    <dgm:pt modelId="{6E172E80-F9CF-419E-A6BE-26A5377A1BBD}" type="pres">
      <dgm:prSet presAssocID="{C1718FCF-9234-407F-9D34-2D43D270D733}" presName="parentLeftMargin" presStyleLbl="node1" presStyleIdx="1" presStyleCnt="4"/>
      <dgm:spPr/>
    </dgm:pt>
    <dgm:pt modelId="{CF4D2CB3-A4DD-4034-A1DA-6FC4C066425D}" type="pres">
      <dgm:prSet presAssocID="{C1718FCF-9234-407F-9D34-2D43D270D733}" presName="parentText" presStyleLbl="node1" presStyleIdx="2" presStyleCnt="4">
        <dgm:presLayoutVars>
          <dgm:chMax val="0"/>
          <dgm:bulletEnabled val="1"/>
        </dgm:presLayoutVars>
      </dgm:prSet>
      <dgm:spPr/>
    </dgm:pt>
    <dgm:pt modelId="{307712CF-02DA-4A86-A671-75522A8BB46D}" type="pres">
      <dgm:prSet presAssocID="{C1718FCF-9234-407F-9D34-2D43D270D733}" presName="negativeSpace" presStyleCnt="0"/>
      <dgm:spPr/>
    </dgm:pt>
    <dgm:pt modelId="{C0602D5B-348D-45E8-B851-1E52C0544E8F}" type="pres">
      <dgm:prSet presAssocID="{C1718FCF-9234-407F-9D34-2D43D270D733}" presName="childText" presStyleLbl="conFgAcc1" presStyleIdx="2" presStyleCnt="4">
        <dgm:presLayoutVars>
          <dgm:bulletEnabled val="1"/>
        </dgm:presLayoutVars>
      </dgm:prSet>
      <dgm:spPr/>
    </dgm:pt>
    <dgm:pt modelId="{E5603A01-001A-4D85-99DD-FEC13A2204A3}" type="pres">
      <dgm:prSet presAssocID="{1E8D71DB-F3A1-4307-93CA-51B9B3549D1C}" presName="spaceBetweenRectangles" presStyleCnt="0"/>
      <dgm:spPr/>
    </dgm:pt>
    <dgm:pt modelId="{B58CB3A4-4AC1-4DFC-ACA7-6BCFE890F5E5}" type="pres">
      <dgm:prSet presAssocID="{AEFC6E9F-0CFD-4785-B4A3-041F47B1605F}" presName="parentLin" presStyleCnt="0"/>
      <dgm:spPr/>
    </dgm:pt>
    <dgm:pt modelId="{30A503D8-4D62-497D-8474-D12AE7409D56}" type="pres">
      <dgm:prSet presAssocID="{AEFC6E9F-0CFD-4785-B4A3-041F47B1605F}" presName="parentLeftMargin" presStyleLbl="node1" presStyleIdx="2" presStyleCnt="4"/>
      <dgm:spPr/>
    </dgm:pt>
    <dgm:pt modelId="{4FFF0104-A6AD-4302-85F2-D9B804A7EBF6}" type="pres">
      <dgm:prSet presAssocID="{AEFC6E9F-0CFD-4785-B4A3-041F47B1605F}" presName="parentText" presStyleLbl="node1" presStyleIdx="3" presStyleCnt="4">
        <dgm:presLayoutVars>
          <dgm:chMax val="0"/>
          <dgm:bulletEnabled val="1"/>
        </dgm:presLayoutVars>
      </dgm:prSet>
      <dgm:spPr/>
    </dgm:pt>
    <dgm:pt modelId="{95FE53A7-962D-4730-A122-37F349601D13}" type="pres">
      <dgm:prSet presAssocID="{AEFC6E9F-0CFD-4785-B4A3-041F47B1605F}" presName="negativeSpace" presStyleCnt="0"/>
      <dgm:spPr/>
    </dgm:pt>
    <dgm:pt modelId="{865EEDE0-07FB-412D-AB08-791DF7125308}" type="pres">
      <dgm:prSet presAssocID="{AEFC6E9F-0CFD-4785-B4A3-041F47B1605F}" presName="childText" presStyleLbl="conFgAcc1" presStyleIdx="3" presStyleCnt="4">
        <dgm:presLayoutVars>
          <dgm:bulletEnabled val="1"/>
        </dgm:presLayoutVars>
      </dgm:prSet>
      <dgm:spPr/>
    </dgm:pt>
  </dgm:ptLst>
  <dgm:cxnLst>
    <dgm:cxn modelId="{63271A02-55E9-4F54-A555-401C6455CD27}" type="presOf" srcId="{4BA90AB1-E061-4A26-8078-61ED83415B8E}" destId="{865EEDE0-07FB-412D-AB08-791DF7125308}" srcOrd="0" destOrd="0" presId="urn:microsoft.com/office/officeart/2005/8/layout/list1"/>
    <dgm:cxn modelId="{0CC87D0B-BC14-4422-9CCE-A5F7A7ADEBB3}" srcId="{34362762-72FA-4DC5-86F9-ED85537BB71A}" destId="{C1718FCF-9234-407F-9D34-2D43D270D733}" srcOrd="2" destOrd="0" parTransId="{ABEA3AC5-DD00-4FE9-8CDC-5C6888730BE3}" sibTransId="{1E8D71DB-F3A1-4307-93CA-51B9B3549D1C}"/>
    <dgm:cxn modelId="{DC510D0C-7852-48CD-A4EF-15DBD441E406}" type="presOf" srcId="{C1718FCF-9234-407F-9D34-2D43D270D733}" destId="{6E172E80-F9CF-419E-A6BE-26A5377A1BBD}" srcOrd="0" destOrd="0" presId="urn:microsoft.com/office/officeart/2005/8/layout/list1"/>
    <dgm:cxn modelId="{376FDB14-1FC7-47F9-A6D0-FEB4E5438D67}" type="presOf" srcId="{C8C08AF9-361A-47D3-BC60-1A318D74237C}" destId="{1A6044C0-8120-4D89-890A-A1CCF2C741F2}" srcOrd="0" destOrd="0" presId="urn:microsoft.com/office/officeart/2005/8/layout/list1"/>
    <dgm:cxn modelId="{A77EA72C-DF39-4A41-8966-C2BBB921AB1E}" srcId="{34362762-72FA-4DC5-86F9-ED85537BB71A}" destId="{69A74DAB-50D5-4D09-B49A-EEA4C139309E}" srcOrd="0" destOrd="0" parTransId="{F29673C7-AD81-47F2-94D1-D8482F4644E4}" sibTransId="{BDB82B03-4C9A-4E7D-96FB-9B28A28CBE7F}"/>
    <dgm:cxn modelId="{48B3CC63-2079-4311-99BE-382224C1C3D0}" type="presOf" srcId="{31B18377-49D4-4422-B547-4F7C1FE23BA1}" destId="{865EEDE0-07FB-412D-AB08-791DF7125308}" srcOrd="0" destOrd="1" presId="urn:microsoft.com/office/officeart/2005/8/layout/list1"/>
    <dgm:cxn modelId="{D897AF6F-0F85-4617-9A69-F76715E75250}" srcId="{AEFC6E9F-0CFD-4785-B4A3-041F47B1605F}" destId="{4BA90AB1-E061-4A26-8078-61ED83415B8E}" srcOrd="0" destOrd="0" parTransId="{8967FAE4-A0FA-465C-8A37-7097B4A327F1}" sibTransId="{64C63885-161B-4E24-A640-DC5578E65740}"/>
    <dgm:cxn modelId="{CC985851-F442-4F5F-9BDF-D52388DDD853}" type="presOf" srcId="{69A74DAB-50D5-4D09-B49A-EEA4C139309E}" destId="{E5BC0754-D442-474C-A22E-AC2BAEE5701F}" srcOrd="0" destOrd="0" presId="urn:microsoft.com/office/officeart/2005/8/layout/list1"/>
    <dgm:cxn modelId="{E9BEC057-96CA-4EBA-B6D4-3B08C80B63AD}" type="presOf" srcId="{C8C08AF9-361A-47D3-BC60-1A318D74237C}" destId="{36B28EFC-ED49-4448-8DF2-DD000879BC97}" srcOrd="1" destOrd="0" presId="urn:microsoft.com/office/officeart/2005/8/layout/list1"/>
    <dgm:cxn modelId="{96958582-8179-4A75-9B39-60C72DDD652A}" srcId="{AEFC6E9F-0CFD-4785-B4A3-041F47B1605F}" destId="{31B18377-49D4-4422-B547-4F7C1FE23BA1}" srcOrd="1" destOrd="0" parTransId="{CFB714B1-AACC-4119-B43C-61A518B7842A}" sibTransId="{4E83F15C-D9EB-470E-87FE-57ECC18EB09F}"/>
    <dgm:cxn modelId="{728D5F8D-B489-4351-A1DF-D6A3FCDC357C}" type="presOf" srcId="{34362762-72FA-4DC5-86F9-ED85537BB71A}" destId="{4116B543-2556-4E4D-BCD1-7A9D0F92DB4C}" srcOrd="0" destOrd="0" presId="urn:microsoft.com/office/officeart/2005/8/layout/list1"/>
    <dgm:cxn modelId="{96492F9C-6A25-4C8A-B8B0-D439B4451857}" srcId="{34362762-72FA-4DC5-86F9-ED85537BB71A}" destId="{C8C08AF9-361A-47D3-BC60-1A318D74237C}" srcOrd="1" destOrd="0" parTransId="{43511CC9-AC6F-4BFF-B806-87F4925130BD}" sibTransId="{EA6AC40F-F6AA-41F0-AD22-A35D7AF105C5}"/>
    <dgm:cxn modelId="{8D769BAC-8B49-4D74-B63B-2FD7D6FD00A7}" type="presOf" srcId="{C1718FCF-9234-407F-9D34-2D43D270D733}" destId="{CF4D2CB3-A4DD-4034-A1DA-6FC4C066425D}" srcOrd="1" destOrd="0" presId="urn:microsoft.com/office/officeart/2005/8/layout/list1"/>
    <dgm:cxn modelId="{0A0DACBB-5890-4035-AA39-2A9AB056AD9E}" type="presOf" srcId="{AEFC6E9F-0CFD-4785-B4A3-041F47B1605F}" destId="{4FFF0104-A6AD-4302-85F2-D9B804A7EBF6}" srcOrd="1" destOrd="0" presId="urn:microsoft.com/office/officeart/2005/8/layout/list1"/>
    <dgm:cxn modelId="{16F242E1-CB7F-4B2F-9093-281D1D6AAA28}" type="presOf" srcId="{69A74DAB-50D5-4D09-B49A-EEA4C139309E}" destId="{DC483220-FDE1-40EE-9B69-2836394185CB}" srcOrd="1" destOrd="0" presId="urn:microsoft.com/office/officeart/2005/8/layout/list1"/>
    <dgm:cxn modelId="{73D037F3-C0BC-458A-A672-E1F7FEDD4867}" type="presOf" srcId="{AEFC6E9F-0CFD-4785-B4A3-041F47B1605F}" destId="{30A503D8-4D62-497D-8474-D12AE7409D56}" srcOrd="0" destOrd="0" presId="urn:microsoft.com/office/officeart/2005/8/layout/list1"/>
    <dgm:cxn modelId="{458A3FFB-C31D-4EAA-9C52-EE339FE239A2}" srcId="{34362762-72FA-4DC5-86F9-ED85537BB71A}" destId="{AEFC6E9F-0CFD-4785-B4A3-041F47B1605F}" srcOrd="3" destOrd="0" parTransId="{3F9470A7-A47A-4586-93DA-D7A050885C6E}" sibTransId="{04BD837F-BA04-4E2C-8A84-94A7750682A9}"/>
    <dgm:cxn modelId="{670437D4-84D4-4EA4-8AFC-7F5AFEA30F81}" type="presParOf" srcId="{4116B543-2556-4E4D-BCD1-7A9D0F92DB4C}" destId="{DEC4BA73-A3B2-4C6B-8322-CBE4610A8F73}" srcOrd="0" destOrd="0" presId="urn:microsoft.com/office/officeart/2005/8/layout/list1"/>
    <dgm:cxn modelId="{6B8CF987-882D-4A4F-B87A-2EED4AB6D6EA}" type="presParOf" srcId="{DEC4BA73-A3B2-4C6B-8322-CBE4610A8F73}" destId="{E5BC0754-D442-474C-A22E-AC2BAEE5701F}" srcOrd="0" destOrd="0" presId="urn:microsoft.com/office/officeart/2005/8/layout/list1"/>
    <dgm:cxn modelId="{03CD19C8-9B40-4A41-91CF-860656CA17F2}" type="presParOf" srcId="{DEC4BA73-A3B2-4C6B-8322-CBE4610A8F73}" destId="{DC483220-FDE1-40EE-9B69-2836394185CB}" srcOrd="1" destOrd="0" presId="urn:microsoft.com/office/officeart/2005/8/layout/list1"/>
    <dgm:cxn modelId="{EE2D74EB-C27A-494D-A3F5-470A1592EC15}" type="presParOf" srcId="{4116B543-2556-4E4D-BCD1-7A9D0F92DB4C}" destId="{DCDD36C0-B62E-4BA2-9408-CB87DCF529A5}" srcOrd="1" destOrd="0" presId="urn:microsoft.com/office/officeart/2005/8/layout/list1"/>
    <dgm:cxn modelId="{3404E0FF-1E8A-49B8-B32C-E5F6D803A26B}" type="presParOf" srcId="{4116B543-2556-4E4D-BCD1-7A9D0F92DB4C}" destId="{AC58AFC1-0FC7-448A-935C-1E5EF36114E2}" srcOrd="2" destOrd="0" presId="urn:microsoft.com/office/officeart/2005/8/layout/list1"/>
    <dgm:cxn modelId="{3325AB7F-2C76-4481-AFDC-D7E310CC0941}" type="presParOf" srcId="{4116B543-2556-4E4D-BCD1-7A9D0F92DB4C}" destId="{EE1C329B-C280-4402-A675-E39E0B10A16F}" srcOrd="3" destOrd="0" presId="urn:microsoft.com/office/officeart/2005/8/layout/list1"/>
    <dgm:cxn modelId="{C8BFC3F0-CB7B-49EF-B4F4-03DAFEFDE077}" type="presParOf" srcId="{4116B543-2556-4E4D-BCD1-7A9D0F92DB4C}" destId="{E891F8DA-7FCC-4832-B427-DCB3AF6083F4}" srcOrd="4" destOrd="0" presId="urn:microsoft.com/office/officeart/2005/8/layout/list1"/>
    <dgm:cxn modelId="{440A9E5C-65CD-4363-A7C6-7AF3DA283025}" type="presParOf" srcId="{E891F8DA-7FCC-4832-B427-DCB3AF6083F4}" destId="{1A6044C0-8120-4D89-890A-A1CCF2C741F2}" srcOrd="0" destOrd="0" presId="urn:microsoft.com/office/officeart/2005/8/layout/list1"/>
    <dgm:cxn modelId="{7549A0EB-86B0-4DCF-A6F6-E443C456F934}" type="presParOf" srcId="{E891F8DA-7FCC-4832-B427-DCB3AF6083F4}" destId="{36B28EFC-ED49-4448-8DF2-DD000879BC97}" srcOrd="1" destOrd="0" presId="urn:microsoft.com/office/officeart/2005/8/layout/list1"/>
    <dgm:cxn modelId="{6E6584AA-9F60-420B-B3EC-05CC15325196}" type="presParOf" srcId="{4116B543-2556-4E4D-BCD1-7A9D0F92DB4C}" destId="{BC43A02D-5449-4F08-ADBD-71A146BCF6DF}" srcOrd="5" destOrd="0" presId="urn:microsoft.com/office/officeart/2005/8/layout/list1"/>
    <dgm:cxn modelId="{C2FEE77E-91D9-4480-944D-148AB58C5A6B}" type="presParOf" srcId="{4116B543-2556-4E4D-BCD1-7A9D0F92DB4C}" destId="{184DDAAC-0A0C-4517-80BE-DAF1B1C9C1DF}" srcOrd="6" destOrd="0" presId="urn:microsoft.com/office/officeart/2005/8/layout/list1"/>
    <dgm:cxn modelId="{0143F6D2-5AD3-4B34-A214-FAE055CE7859}" type="presParOf" srcId="{4116B543-2556-4E4D-BCD1-7A9D0F92DB4C}" destId="{77786E3E-E4A1-4316-ACFA-62BD589D9E9A}" srcOrd="7" destOrd="0" presId="urn:microsoft.com/office/officeart/2005/8/layout/list1"/>
    <dgm:cxn modelId="{C261E2ED-16F0-47B8-88EC-B7D6C5ED2098}" type="presParOf" srcId="{4116B543-2556-4E4D-BCD1-7A9D0F92DB4C}" destId="{CDCF61EB-53AC-4408-93E1-7BD1630AEC7D}" srcOrd="8" destOrd="0" presId="urn:microsoft.com/office/officeart/2005/8/layout/list1"/>
    <dgm:cxn modelId="{9F36488B-C991-4905-B196-6316FF76BFD1}" type="presParOf" srcId="{CDCF61EB-53AC-4408-93E1-7BD1630AEC7D}" destId="{6E172E80-F9CF-419E-A6BE-26A5377A1BBD}" srcOrd="0" destOrd="0" presId="urn:microsoft.com/office/officeart/2005/8/layout/list1"/>
    <dgm:cxn modelId="{37ABCFB9-BFF1-4204-8D8A-8A4DBD15471C}" type="presParOf" srcId="{CDCF61EB-53AC-4408-93E1-7BD1630AEC7D}" destId="{CF4D2CB3-A4DD-4034-A1DA-6FC4C066425D}" srcOrd="1" destOrd="0" presId="urn:microsoft.com/office/officeart/2005/8/layout/list1"/>
    <dgm:cxn modelId="{C8C92BE0-012B-4D8A-A989-7C766E4B0831}" type="presParOf" srcId="{4116B543-2556-4E4D-BCD1-7A9D0F92DB4C}" destId="{307712CF-02DA-4A86-A671-75522A8BB46D}" srcOrd="9" destOrd="0" presId="urn:microsoft.com/office/officeart/2005/8/layout/list1"/>
    <dgm:cxn modelId="{46B1ED08-6742-4D26-A7C5-066CF69FD200}" type="presParOf" srcId="{4116B543-2556-4E4D-BCD1-7A9D0F92DB4C}" destId="{C0602D5B-348D-45E8-B851-1E52C0544E8F}" srcOrd="10" destOrd="0" presId="urn:microsoft.com/office/officeart/2005/8/layout/list1"/>
    <dgm:cxn modelId="{374C441E-C1C1-4134-8C99-B3131F9FCF22}" type="presParOf" srcId="{4116B543-2556-4E4D-BCD1-7A9D0F92DB4C}" destId="{E5603A01-001A-4D85-99DD-FEC13A2204A3}" srcOrd="11" destOrd="0" presId="urn:microsoft.com/office/officeart/2005/8/layout/list1"/>
    <dgm:cxn modelId="{FEF6EE45-124A-4467-9A12-64DB2E8A59B1}" type="presParOf" srcId="{4116B543-2556-4E4D-BCD1-7A9D0F92DB4C}" destId="{B58CB3A4-4AC1-4DFC-ACA7-6BCFE890F5E5}" srcOrd="12" destOrd="0" presId="urn:microsoft.com/office/officeart/2005/8/layout/list1"/>
    <dgm:cxn modelId="{722FD38E-3720-4D90-B4D8-4A0CC6B84471}" type="presParOf" srcId="{B58CB3A4-4AC1-4DFC-ACA7-6BCFE890F5E5}" destId="{30A503D8-4D62-497D-8474-D12AE7409D56}" srcOrd="0" destOrd="0" presId="urn:microsoft.com/office/officeart/2005/8/layout/list1"/>
    <dgm:cxn modelId="{752AE9AE-726E-4473-9195-81E088E96B6F}" type="presParOf" srcId="{B58CB3A4-4AC1-4DFC-ACA7-6BCFE890F5E5}" destId="{4FFF0104-A6AD-4302-85F2-D9B804A7EBF6}" srcOrd="1" destOrd="0" presId="urn:microsoft.com/office/officeart/2005/8/layout/list1"/>
    <dgm:cxn modelId="{167A964F-981C-4DF6-B736-748CB13723EB}" type="presParOf" srcId="{4116B543-2556-4E4D-BCD1-7A9D0F92DB4C}" destId="{95FE53A7-962D-4730-A122-37F349601D13}" srcOrd="13" destOrd="0" presId="urn:microsoft.com/office/officeart/2005/8/layout/list1"/>
    <dgm:cxn modelId="{EC4D0CD7-1AD1-445B-85A7-684BD92A9475}" type="presParOf" srcId="{4116B543-2556-4E4D-BCD1-7A9D0F92DB4C}" destId="{865EEDE0-07FB-412D-AB08-791DF712530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BEF4C0-5D0C-4277-A4C6-AC8FD048290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AC89EDB-934F-4022-8B32-E571E6449408}">
      <dgm:prSet/>
      <dgm:spPr/>
      <dgm:t>
        <a:bodyPr/>
        <a:lstStyle/>
        <a:p>
          <a:pPr>
            <a:lnSpc>
              <a:spcPct val="100000"/>
            </a:lnSpc>
            <a:defRPr b="1"/>
          </a:pPr>
          <a:r>
            <a:rPr lang="en-US"/>
            <a:t>Learning Management System</a:t>
          </a:r>
        </a:p>
      </dgm:t>
    </dgm:pt>
    <dgm:pt modelId="{BE83B4BF-E3C5-433D-88CF-77B05CF31F76}" type="parTrans" cxnId="{A124D882-4944-400D-92DF-6A19B868DE17}">
      <dgm:prSet/>
      <dgm:spPr/>
      <dgm:t>
        <a:bodyPr/>
        <a:lstStyle/>
        <a:p>
          <a:endParaRPr lang="en-US"/>
        </a:p>
      </dgm:t>
    </dgm:pt>
    <dgm:pt modelId="{C941EEDC-87FD-4298-A8C6-C0C7735E1F69}" type="sibTrans" cxnId="{A124D882-4944-400D-92DF-6A19B868DE17}">
      <dgm:prSet/>
      <dgm:spPr/>
      <dgm:t>
        <a:bodyPr/>
        <a:lstStyle/>
        <a:p>
          <a:endParaRPr lang="en-US"/>
        </a:p>
      </dgm:t>
    </dgm:pt>
    <dgm:pt modelId="{4C60EA47-2A55-4269-8466-D969EC586307}">
      <dgm:prSet/>
      <dgm:spPr/>
      <dgm:t>
        <a:bodyPr/>
        <a:lstStyle/>
        <a:p>
          <a:pPr>
            <a:lnSpc>
              <a:spcPct val="100000"/>
            </a:lnSpc>
          </a:pPr>
          <a:r>
            <a:rPr lang="en-US"/>
            <a:t>Blackboard</a:t>
          </a:r>
        </a:p>
      </dgm:t>
    </dgm:pt>
    <dgm:pt modelId="{C4A1BE4F-A280-4630-B136-5452167C2D63}" type="parTrans" cxnId="{DBD326B3-0CFE-4C39-A9D8-81F44DC8ED64}">
      <dgm:prSet/>
      <dgm:spPr/>
      <dgm:t>
        <a:bodyPr/>
        <a:lstStyle/>
        <a:p>
          <a:endParaRPr lang="en-US"/>
        </a:p>
      </dgm:t>
    </dgm:pt>
    <dgm:pt modelId="{543E00B0-5FAF-4CE6-BFAB-F8BE39943A9F}" type="sibTrans" cxnId="{DBD326B3-0CFE-4C39-A9D8-81F44DC8ED64}">
      <dgm:prSet/>
      <dgm:spPr/>
      <dgm:t>
        <a:bodyPr/>
        <a:lstStyle/>
        <a:p>
          <a:endParaRPr lang="en-US"/>
        </a:p>
      </dgm:t>
    </dgm:pt>
    <dgm:pt modelId="{73542C01-1BFB-4367-A166-11C1642EF012}">
      <dgm:prSet/>
      <dgm:spPr/>
      <dgm:t>
        <a:bodyPr/>
        <a:lstStyle/>
        <a:p>
          <a:pPr>
            <a:lnSpc>
              <a:spcPct val="100000"/>
            </a:lnSpc>
          </a:pPr>
          <a:r>
            <a:rPr lang="en-US" dirty="0"/>
            <a:t>Canvas</a:t>
          </a:r>
        </a:p>
        <a:p>
          <a:pPr>
            <a:lnSpc>
              <a:spcPct val="100000"/>
            </a:lnSpc>
          </a:pPr>
          <a:r>
            <a:rPr lang="en-US" dirty="0"/>
            <a:t>Task Stream</a:t>
          </a:r>
        </a:p>
      </dgm:t>
    </dgm:pt>
    <dgm:pt modelId="{CFF1EB21-9C3F-40ED-8E80-9FF73DB1EC20}" type="parTrans" cxnId="{CDE17D8F-4B14-47B1-AED3-F164B504055E}">
      <dgm:prSet/>
      <dgm:spPr/>
      <dgm:t>
        <a:bodyPr/>
        <a:lstStyle/>
        <a:p>
          <a:endParaRPr lang="en-US"/>
        </a:p>
      </dgm:t>
    </dgm:pt>
    <dgm:pt modelId="{3FAF9B75-EF58-4ADA-A257-B14497D4CA3B}" type="sibTrans" cxnId="{CDE17D8F-4B14-47B1-AED3-F164B504055E}">
      <dgm:prSet/>
      <dgm:spPr/>
      <dgm:t>
        <a:bodyPr/>
        <a:lstStyle/>
        <a:p>
          <a:endParaRPr lang="en-US"/>
        </a:p>
      </dgm:t>
    </dgm:pt>
    <dgm:pt modelId="{8EC4D68F-5F00-441E-9055-81BCA2481628}">
      <dgm:prSet/>
      <dgm:spPr/>
      <dgm:t>
        <a:bodyPr/>
        <a:lstStyle/>
        <a:p>
          <a:pPr>
            <a:lnSpc>
              <a:spcPct val="100000"/>
            </a:lnSpc>
            <a:defRPr b="1"/>
          </a:pPr>
          <a:r>
            <a:rPr lang="en-US"/>
            <a:t>Curriculum Calibrations Worksheet</a:t>
          </a:r>
        </a:p>
      </dgm:t>
    </dgm:pt>
    <dgm:pt modelId="{4F8BA1AB-439F-40BC-A961-3B41DD8536E3}" type="parTrans" cxnId="{EE6B123B-8747-41EC-8D47-CF249CF9B68A}">
      <dgm:prSet/>
      <dgm:spPr/>
      <dgm:t>
        <a:bodyPr/>
        <a:lstStyle/>
        <a:p>
          <a:endParaRPr lang="en-US"/>
        </a:p>
      </dgm:t>
    </dgm:pt>
    <dgm:pt modelId="{E423216E-21D2-4F1B-A81E-49CC2BC92924}" type="sibTrans" cxnId="{EE6B123B-8747-41EC-8D47-CF249CF9B68A}">
      <dgm:prSet/>
      <dgm:spPr/>
      <dgm:t>
        <a:bodyPr/>
        <a:lstStyle/>
        <a:p>
          <a:endParaRPr lang="en-US"/>
        </a:p>
      </dgm:t>
    </dgm:pt>
    <dgm:pt modelId="{D5DC60CF-0D84-4F8B-9D24-4325248E188B}">
      <dgm:prSet/>
      <dgm:spPr/>
      <dgm:t>
        <a:bodyPr/>
        <a:lstStyle/>
        <a:p>
          <a:pPr>
            <a:lnSpc>
              <a:spcPct val="100000"/>
            </a:lnSpc>
          </a:pPr>
          <a:r>
            <a:rPr lang="en-US"/>
            <a:t>Rice University</a:t>
          </a:r>
        </a:p>
      </dgm:t>
    </dgm:pt>
    <dgm:pt modelId="{A77323E6-D39F-4123-82DC-70A5FC9B093E}" type="parTrans" cxnId="{83885EDC-99C1-48F0-B091-84148DE7BE58}">
      <dgm:prSet/>
      <dgm:spPr/>
      <dgm:t>
        <a:bodyPr/>
        <a:lstStyle/>
        <a:p>
          <a:endParaRPr lang="en-US"/>
        </a:p>
      </dgm:t>
    </dgm:pt>
    <dgm:pt modelId="{00CE11E2-D135-4AE6-B356-B892DEEEAE08}" type="sibTrans" cxnId="{83885EDC-99C1-48F0-B091-84148DE7BE58}">
      <dgm:prSet/>
      <dgm:spPr/>
      <dgm:t>
        <a:bodyPr/>
        <a:lstStyle/>
        <a:p>
          <a:endParaRPr lang="en-US"/>
        </a:p>
      </dgm:t>
    </dgm:pt>
    <dgm:pt modelId="{69611A43-E33E-4394-97B2-B71755B0C618}">
      <dgm:prSet/>
      <dgm:spPr/>
      <dgm:t>
        <a:bodyPr/>
        <a:lstStyle/>
        <a:p>
          <a:pPr>
            <a:lnSpc>
              <a:spcPct val="100000"/>
            </a:lnSpc>
          </a:pPr>
          <a:r>
            <a:rPr lang="en-US" dirty="0"/>
            <a:t>American Public University System</a:t>
          </a:r>
        </a:p>
        <a:p>
          <a:pPr>
            <a:lnSpc>
              <a:spcPct val="100000"/>
            </a:lnSpc>
          </a:pPr>
          <a:r>
            <a:rPr lang="en-US" dirty="0"/>
            <a:t>Institution Generated</a:t>
          </a:r>
        </a:p>
      </dgm:t>
    </dgm:pt>
    <dgm:pt modelId="{8EE777D2-1719-4166-BFC8-D7518F51DCBD}" type="parTrans" cxnId="{7812C126-11FA-4F02-80C0-017F4E321128}">
      <dgm:prSet/>
      <dgm:spPr/>
      <dgm:t>
        <a:bodyPr/>
        <a:lstStyle/>
        <a:p>
          <a:endParaRPr lang="en-US"/>
        </a:p>
      </dgm:t>
    </dgm:pt>
    <dgm:pt modelId="{7D642F9A-AE04-43D7-B9DA-936C077CC833}" type="sibTrans" cxnId="{7812C126-11FA-4F02-80C0-017F4E321128}">
      <dgm:prSet/>
      <dgm:spPr/>
      <dgm:t>
        <a:bodyPr/>
        <a:lstStyle/>
        <a:p>
          <a:endParaRPr lang="en-US"/>
        </a:p>
      </dgm:t>
    </dgm:pt>
    <dgm:pt modelId="{3C5D97B7-776C-4478-8841-24E5CB88D365}">
      <dgm:prSet/>
      <dgm:spPr/>
      <dgm:t>
        <a:bodyPr/>
        <a:lstStyle/>
        <a:p>
          <a:pPr>
            <a:lnSpc>
              <a:spcPct val="100000"/>
            </a:lnSpc>
            <a:defRPr b="1"/>
          </a:pPr>
          <a:r>
            <a:rPr lang="en-US"/>
            <a:t>People</a:t>
          </a:r>
        </a:p>
      </dgm:t>
    </dgm:pt>
    <dgm:pt modelId="{8FF00B0B-EBD1-480F-8F7F-11F1CC9C1FC8}" type="parTrans" cxnId="{3BE8D04A-6FFE-49A6-8F7F-DD7595555091}">
      <dgm:prSet/>
      <dgm:spPr/>
      <dgm:t>
        <a:bodyPr/>
        <a:lstStyle/>
        <a:p>
          <a:endParaRPr lang="en-US"/>
        </a:p>
      </dgm:t>
    </dgm:pt>
    <dgm:pt modelId="{A8210A0E-D356-4B47-945F-E258D5190CCF}" type="sibTrans" cxnId="{3BE8D04A-6FFE-49A6-8F7F-DD7595555091}">
      <dgm:prSet/>
      <dgm:spPr/>
      <dgm:t>
        <a:bodyPr/>
        <a:lstStyle/>
        <a:p>
          <a:endParaRPr lang="en-US"/>
        </a:p>
      </dgm:t>
    </dgm:pt>
    <dgm:pt modelId="{9242F043-E69A-432B-BE85-60A598F19124}">
      <dgm:prSet/>
      <dgm:spPr/>
      <dgm:t>
        <a:bodyPr/>
        <a:lstStyle/>
        <a:p>
          <a:pPr>
            <a:lnSpc>
              <a:spcPct val="100000"/>
            </a:lnSpc>
          </a:pPr>
          <a:r>
            <a:rPr lang="en-US"/>
            <a:t>Instructors</a:t>
          </a:r>
        </a:p>
      </dgm:t>
    </dgm:pt>
    <dgm:pt modelId="{3D0A4890-0AEF-4F07-92AA-DA0B386FD80C}" type="parTrans" cxnId="{AB5C7301-1705-4923-8953-1454F1FD3853}">
      <dgm:prSet/>
      <dgm:spPr/>
      <dgm:t>
        <a:bodyPr/>
        <a:lstStyle/>
        <a:p>
          <a:endParaRPr lang="en-US"/>
        </a:p>
      </dgm:t>
    </dgm:pt>
    <dgm:pt modelId="{CF60AD33-82BD-4DCD-86BE-C0053F1CE63F}" type="sibTrans" cxnId="{AB5C7301-1705-4923-8953-1454F1FD3853}">
      <dgm:prSet/>
      <dgm:spPr/>
      <dgm:t>
        <a:bodyPr/>
        <a:lstStyle/>
        <a:p>
          <a:endParaRPr lang="en-US"/>
        </a:p>
      </dgm:t>
    </dgm:pt>
    <dgm:pt modelId="{5D6C2FD8-011D-409E-8C0B-8FF9A21C7407}">
      <dgm:prSet/>
      <dgm:spPr/>
      <dgm:t>
        <a:bodyPr/>
        <a:lstStyle/>
        <a:p>
          <a:pPr>
            <a:lnSpc>
              <a:spcPct val="100000"/>
            </a:lnSpc>
          </a:pPr>
          <a:r>
            <a:rPr lang="en-US"/>
            <a:t>Subject Matter Experts</a:t>
          </a:r>
        </a:p>
      </dgm:t>
    </dgm:pt>
    <dgm:pt modelId="{913B21B0-4ECE-46F0-8F1A-84342885AF3D}" type="parTrans" cxnId="{8986B534-A996-44D0-8BC3-5576BA020419}">
      <dgm:prSet/>
      <dgm:spPr/>
      <dgm:t>
        <a:bodyPr/>
        <a:lstStyle/>
        <a:p>
          <a:endParaRPr lang="en-US"/>
        </a:p>
      </dgm:t>
    </dgm:pt>
    <dgm:pt modelId="{31C04F3F-FADF-479C-8ED6-1FAA3F217531}" type="sibTrans" cxnId="{8986B534-A996-44D0-8BC3-5576BA020419}">
      <dgm:prSet/>
      <dgm:spPr/>
      <dgm:t>
        <a:bodyPr/>
        <a:lstStyle/>
        <a:p>
          <a:endParaRPr lang="en-US"/>
        </a:p>
      </dgm:t>
    </dgm:pt>
    <dgm:pt modelId="{CB945EF9-D677-4B70-95EF-44DF61E90AB3}">
      <dgm:prSet/>
      <dgm:spPr/>
      <dgm:t>
        <a:bodyPr/>
        <a:lstStyle/>
        <a:p>
          <a:pPr>
            <a:lnSpc>
              <a:spcPct val="100000"/>
            </a:lnSpc>
          </a:pPr>
          <a:r>
            <a:rPr lang="en-US"/>
            <a:t>Instructional Designers</a:t>
          </a:r>
        </a:p>
      </dgm:t>
    </dgm:pt>
    <dgm:pt modelId="{A55ABED9-B125-446E-882C-1FBAF6A4088B}" type="parTrans" cxnId="{0D256606-A028-4C8F-969D-785898F14F61}">
      <dgm:prSet/>
      <dgm:spPr/>
      <dgm:t>
        <a:bodyPr/>
        <a:lstStyle/>
        <a:p>
          <a:endParaRPr lang="en-US"/>
        </a:p>
      </dgm:t>
    </dgm:pt>
    <dgm:pt modelId="{5D98FF58-4D46-4C5D-9669-DC80DC777E66}" type="sibTrans" cxnId="{0D256606-A028-4C8F-969D-785898F14F61}">
      <dgm:prSet/>
      <dgm:spPr/>
      <dgm:t>
        <a:bodyPr/>
        <a:lstStyle/>
        <a:p>
          <a:endParaRPr lang="en-US"/>
        </a:p>
      </dgm:t>
    </dgm:pt>
    <dgm:pt modelId="{E2968F68-5D6B-487D-BA2F-9C358E38A802}">
      <dgm:prSet/>
      <dgm:spPr/>
      <dgm:t>
        <a:bodyPr/>
        <a:lstStyle/>
        <a:p>
          <a:pPr>
            <a:lnSpc>
              <a:spcPct val="100000"/>
            </a:lnSpc>
          </a:pPr>
          <a:r>
            <a:rPr lang="en-US"/>
            <a:t>Administration</a:t>
          </a:r>
        </a:p>
      </dgm:t>
    </dgm:pt>
    <dgm:pt modelId="{0F5F37D0-9070-4476-AB9E-7DF92ECA403E}" type="parTrans" cxnId="{01538B30-19D2-4762-9655-D4122A507BFC}">
      <dgm:prSet/>
      <dgm:spPr/>
      <dgm:t>
        <a:bodyPr/>
        <a:lstStyle/>
        <a:p>
          <a:endParaRPr lang="en-US"/>
        </a:p>
      </dgm:t>
    </dgm:pt>
    <dgm:pt modelId="{4DE680B5-FAAE-467D-9E67-743A36F10502}" type="sibTrans" cxnId="{01538B30-19D2-4762-9655-D4122A507BFC}">
      <dgm:prSet/>
      <dgm:spPr/>
      <dgm:t>
        <a:bodyPr/>
        <a:lstStyle/>
        <a:p>
          <a:endParaRPr lang="en-US"/>
        </a:p>
      </dgm:t>
    </dgm:pt>
    <dgm:pt modelId="{84D72FA8-659F-49E2-B78E-9923D742539E}" type="pres">
      <dgm:prSet presAssocID="{13BEF4C0-5D0C-4277-A4C6-AC8FD048290E}" presName="Name0" presStyleCnt="0">
        <dgm:presLayoutVars>
          <dgm:dir/>
          <dgm:animLvl val="lvl"/>
          <dgm:resizeHandles val="exact"/>
        </dgm:presLayoutVars>
      </dgm:prSet>
      <dgm:spPr/>
    </dgm:pt>
    <dgm:pt modelId="{712B4CD5-6B13-4A4D-9DAD-1D95F81B24C3}" type="pres">
      <dgm:prSet presAssocID="{BAC89EDB-934F-4022-8B32-E571E6449408}" presName="composite" presStyleCnt="0"/>
      <dgm:spPr/>
    </dgm:pt>
    <dgm:pt modelId="{AD330F81-6467-4BBF-8F04-48CFC0E9C8A2}" type="pres">
      <dgm:prSet presAssocID="{BAC89EDB-934F-4022-8B32-E571E6449408}" presName="parTx" presStyleLbl="alignNode1" presStyleIdx="0" presStyleCnt="3">
        <dgm:presLayoutVars>
          <dgm:chMax val="0"/>
          <dgm:chPref val="0"/>
          <dgm:bulletEnabled val="1"/>
        </dgm:presLayoutVars>
      </dgm:prSet>
      <dgm:spPr/>
    </dgm:pt>
    <dgm:pt modelId="{6C332ED6-CFAD-49B3-BC0C-39952CF70913}" type="pres">
      <dgm:prSet presAssocID="{BAC89EDB-934F-4022-8B32-E571E6449408}" presName="desTx" presStyleLbl="alignAccFollowNode1" presStyleIdx="0" presStyleCnt="3">
        <dgm:presLayoutVars>
          <dgm:bulletEnabled val="1"/>
        </dgm:presLayoutVars>
      </dgm:prSet>
      <dgm:spPr/>
    </dgm:pt>
    <dgm:pt modelId="{8254C72F-E969-40B7-8971-8FE012AEE213}" type="pres">
      <dgm:prSet presAssocID="{C941EEDC-87FD-4298-A8C6-C0C7735E1F69}" presName="space" presStyleCnt="0"/>
      <dgm:spPr/>
    </dgm:pt>
    <dgm:pt modelId="{69DA89C7-7E7E-4E09-830C-635C50C7C079}" type="pres">
      <dgm:prSet presAssocID="{8EC4D68F-5F00-441E-9055-81BCA2481628}" presName="composite" presStyleCnt="0"/>
      <dgm:spPr/>
    </dgm:pt>
    <dgm:pt modelId="{09A7B11F-AA35-4535-BE62-298C2699EDFC}" type="pres">
      <dgm:prSet presAssocID="{8EC4D68F-5F00-441E-9055-81BCA2481628}" presName="parTx" presStyleLbl="alignNode1" presStyleIdx="1" presStyleCnt="3">
        <dgm:presLayoutVars>
          <dgm:chMax val="0"/>
          <dgm:chPref val="0"/>
          <dgm:bulletEnabled val="1"/>
        </dgm:presLayoutVars>
      </dgm:prSet>
      <dgm:spPr/>
    </dgm:pt>
    <dgm:pt modelId="{9CA16C25-4C00-4A74-B199-4499C6F5EE33}" type="pres">
      <dgm:prSet presAssocID="{8EC4D68F-5F00-441E-9055-81BCA2481628}" presName="desTx" presStyleLbl="alignAccFollowNode1" presStyleIdx="1" presStyleCnt="3">
        <dgm:presLayoutVars>
          <dgm:bulletEnabled val="1"/>
        </dgm:presLayoutVars>
      </dgm:prSet>
      <dgm:spPr/>
    </dgm:pt>
    <dgm:pt modelId="{C16F5E5B-55C8-4481-A01A-431BEAD94787}" type="pres">
      <dgm:prSet presAssocID="{E423216E-21D2-4F1B-A81E-49CC2BC92924}" presName="space" presStyleCnt="0"/>
      <dgm:spPr/>
    </dgm:pt>
    <dgm:pt modelId="{A9487312-1545-4EC2-B0A6-55D795F31CAF}" type="pres">
      <dgm:prSet presAssocID="{3C5D97B7-776C-4478-8841-24E5CB88D365}" presName="composite" presStyleCnt="0"/>
      <dgm:spPr/>
    </dgm:pt>
    <dgm:pt modelId="{2FFB7FDC-F903-47E3-8CA7-608F409D46D7}" type="pres">
      <dgm:prSet presAssocID="{3C5D97B7-776C-4478-8841-24E5CB88D365}" presName="parTx" presStyleLbl="alignNode1" presStyleIdx="2" presStyleCnt="3">
        <dgm:presLayoutVars>
          <dgm:chMax val="0"/>
          <dgm:chPref val="0"/>
          <dgm:bulletEnabled val="1"/>
        </dgm:presLayoutVars>
      </dgm:prSet>
      <dgm:spPr/>
    </dgm:pt>
    <dgm:pt modelId="{D7CBF158-F51D-475A-8878-F7EEEBFA35F9}" type="pres">
      <dgm:prSet presAssocID="{3C5D97B7-776C-4478-8841-24E5CB88D365}" presName="desTx" presStyleLbl="alignAccFollowNode1" presStyleIdx="2" presStyleCnt="3">
        <dgm:presLayoutVars>
          <dgm:bulletEnabled val="1"/>
        </dgm:presLayoutVars>
      </dgm:prSet>
      <dgm:spPr/>
    </dgm:pt>
  </dgm:ptLst>
  <dgm:cxnLst>
    <dgm:cxn modelId="{AB5C7301-1705-4923-8953-1454F1FD3853}" srcId="{3C5D97B7-776C-4478-8841-24E5CB88D365}" destId="{9242F043-E69A-432B-BE85-60A598F19124}" srcOrd="0" destOrd="0" parTransId="{3D0A4890-0AEF-4F07-92AA-DA0B386FD80C}" sibTransId="{CF60AD33-82BD-4DCD-86BE-C0053F1CE63F}"/>
    <dgm:cxn modelId="{0D256606-A028-4C8F-969D-785898F14F61}" srcId="{3C5D97B7-776C-4478-8841-24E5CB88D365}" destId="{CB945EF9-D677-4B70-95EF-44DF61E90AB3}" srcOrd="2" destOrd="0" parTransId="{A55ABED9-B125-446E-882C-1FBAF6A4088B}" sibTransId="{5D98FF58-4D46-4C5D-9669-DC80DC777E66}"/>
    <dgm:cxn modelId="{77336021-6217-4C01-BCFA-78F208C83AEF}" type="presOf" srcId="{73542C01-1BFB-4367-A166-11C1642EF012}" destId="{6C332ED6-CFAD-49B3-BC0C-39952CF70913}" srcOrd="0" destOrd="1" presId="urn:microsoft.com/office/officeart/2005/8/layout/hList1"/>
    <dgm:cxn modelId="{7812C126-11FA-4F02-80C0-017F4E321128}" srcId="{8EC4D68F-5F00-441E-9055-81BCA2481628}" destId="{69611A43-E33E-4394-97B2-B71755B0C618}" srcOrd="1" destOrd="0" parTransId="{8EE777D2-1719-4166-BFC8-D7518F51DCBD}" sibTransId="{7D642F9A-AE04-43D7-B9DA-936C077CC833}"/>
    <dgm:cxn modelId="{01538B30-19D2-4762-9655-D4122A507BFC}" srcId="{3C5D97B7-776C-4478-8841-24E5CB88D365}" destId="{E2968F68-5D6B-487D-BA2F-9C358E38A802}" srcOrd="3" destOrd="0" parTransId="{0F5F37D0-9070-4476-AB9E-7DF92ECA403E}" sibTransId="{4DE680B5-FAAE-467D-9E67-743A36F10502}"/>
    <dgm:cxn modelId="{8986B534-A996-44D0-8BC3-5576BA020419}" srcId="{3C5D97B7-776C-4478-8841-24E5CB88D365}" destId="{5D6C2FD8-011D-409E-8C0B-8FF9A21C7407}" srcOrd="1" destOrd="0" parTransId="{913B21B0-4ECE-46F0-8F1A-84342885AF3D}" sibTransId="{31C04F3F-FADF-479C-8ED6-1FAA3F217531}"/>
    <dgm:cxn modelId="{AB7CB035-561C-47ED-9FA9-46428EB807BF}" type="presOf" srcId="{4C60EA47-2A55-4269-8466-D969EC586307}" destId="{6C332ED6-CFAD-49B3-BC0C-39952CF70913}" srcOrd="0" destOrd="0" presId="urn:microsoft.com/office/officeart/2005/8/layout/hList1"/>
    <dgm:cxn modelId="{EE6B123B-8747-41EC-8D47-CF249CF9B68A}" srcId="{13BEF4C0-5D0C-4277-A4C6-AC8FD048290E}" destId="{8EC4D68F-5F00-441E-9055-81BCA2481628}" srcOrd="1" destOrd="0" parTransId="{4F8BA1AB-439F-40BC-A961-3B41DD8536E3}" sibTransId="{E423216E-21D2-4F1B-A81E-49CC2BC92924}"/>
    <dgm:cxn modelId="{AE649A48-2895-4989-9F56-9C4A9F057CCB}" type="presOf" srcId="{3C5D97B7-776C-4478-8841-24E5CB88D365}" destId="{2FFB7FDC-F903-47E3-8CA7-608F409D46D7}" srcOrd="0" destOrd="0" presId="urn:microsoft.com/office/officeart/2005/8/layout/hList1"/>
    <dgm:cxn modelId="{3BE8D04A-6FFE-49A6-8F7F-DD7595555091}" srcId="{13BEF4C0-5D0C-4277-A4C6-AC8FD048290E}" destId="{3C5D97B7-776C-4478-8841-24E5CB88D365}" srcOrd="2" destOrd="0" parTransId="{8FF00B0B-EBD1-480F-8F7F-11F1CC9C1FC8}" sibTransId="{A8210A0E-D356-4B47-945F-E258D5190CCF}"/>
    <dgm:cxn modelId="{CAD8B96B-1209-4395-AA63-C47664221080}" type="presOf" srcId="{8EC4D68F-5F00-441E-9055-81BCA2481628}" destId="{09A7B11F-AA35-4535-BE62-298C2699EDFC}" srcOrd="0" destOrd="0" presId="urn:microsoft.com/office/officeart/2005/8/layout/hList1"/>
    <dgm:cxn modelId="{9D3C0271-FDE8-4887-B7AD-B46A4F6E1F29}" type="presOf" srcId="{BAC89EDB-934F-4022-8B32-E571E6449408}" destId="{AD330F81-6467-4BBF-8F04-48CFC0E9C8A2}" srcOrd="0" destOrd="0" presId="urn:microsoft.com/office/officeart/2005/8/layout/hList1"/>
    <dgm:cxn modelId="{6AD86D5A-5DC7-478E-8BE3-D7E73F9D4A4B}" type="presOf" srcId="{69611A43-E33E-4394-97B2-B71755B0C618}" destId="{9CA16C25-4C00-4A74-B199-4499C6F5EE33}" srcOrd="0" destOrd="1" presId="urn:microsoft.com/office/officeart/2005/8/layout/hList1"/>
    <dgm:cxn modelId="{6055E07A-894D-4803-BB66-532660115809}" type="presOf" srcId="{5D6C2FD8-011D-409E-8C0B-8FF9A21C7407}" destId="{D7CBF158-F51D-475A-8878-F7EEEBFA35F9}" srcOrd="0" destOrd="1" presId="urn:microsoft.com/office/officeart/2005/8/layout/hList1"/>
    <dgm:cxn modelId="{E649E47B-FEF8-40E5-8FA2-EF163F3AA415}" type="presOf" srcId="{CB945EF9-D677-4B70-95EF-44DF61E90AB3}" destId="{D7CBF158-F51D-475A-8878-F7EEEBFA35F9}" srcOrd="0" destOrd="2" presId="urn:microsoft.com/office/officeart/2005/8/layout/hList1"/>
    <dgm:cxn modelId="{A124D882-4944-400D-92DF-6A19B868DE17}" srcId="{13BEF4C0-5D0C-4277-A4C6-AC8FD048290E}" destId="{BAC89EDB-934F-4022-8B32-E571E6449408}" srcOrd="0" destOrd="0" parTransId="{BE83B4BF-E3C5-433D-88CF-77B05CF31F76}" sibTransId="{C941EEDC-87FD-4298-A8C6-C0C7735E1F69}"/>
    <dgm:cxn modelId="{CDE17D8F-4B14-47B1-AED3-F164B504055E}" srcId="{BAC89EDB-934F-4022-8B32-E571E6449408}" destId="{73542C01-1BFB-4367-A166-11C1642EF012}" srcOrd="1" destOrd="0" parTransId="{CFF1EB21-9C3F-40ED-8E80-9FF73DB1EC20}" sibTransId="{3FAF9B75-EF58-4ADA-A257-B14497D4CA3B}"/>
    <dgm:cxn modelId="{F73077A5-8501-4E09-8019-C52965B677A1}" type="presOf" srcId="{13BEF4C0-5D0C-4277-A4C6-AC8FD048290E}" destId="{84D72FA8-659F-49E2-B78E-9923D742539E}" srcOrd="0" destOrd="0" presId="urn:microsoft.com/office/officeart/2005/8/layout/hList1"/>
    <dgm:cxn modelId="{CD1D83AC-E262-49C9-927B-16BC8191DC46}" type="presOf" srcId="{9242F043-E69A-432B-BE85-60A598F19124}" destId="{D7CBF158-F51D-475A-8878-F7EEEBFA35F9}" srcOrd="0" destOrd="0" presId="urn:microsoft.com/office/officeart/2005/8/layout/hList1"/>
    <dgm:cxn modelId="{DBD326B3-0CFE-4C39-A9D8-81F44DC8ED64}" srcId="{BAC89EDB-934F-4022-8B32-E571E6449408}" destId="{4C60EA47-2A55-4269-8466-D969EC586307}" srcOrd="0" destOrd="0" parTransId="{C4A1BE4F-A280-4630-B136-5452167C2D63}" sibTransId="{543E00B0-5FAF-4CE6-BFAB-F8BE39943A9F}"/>
    <dgm:cxn modelId="{83885EDC-99C1-48F0-B091-84148DE7BE58}" srcId="{8EC4D68F-5F00-441E-9055-81BCA2481628}" destId="{D5DC60CF-0D84-4F8B-9D24-4325248E188B}" srcOrd="0" destOrd="0" parTransId="{A77323E6-D39F-4123-82DC-70A5FC9B093E}" sibTransId="{00CE11E2-D135-4AE6-B356-B892DEEEAE08}"/>
    <dgm:cxn modelId="{26C0DAE9-D729-45E2-AEEA-DA46CF78F93C}" type="presOf" srcId="{D5DC60CF-0D84-4F8B-9D24-4325248E188B}" destId="{9CA16C25-4C00-4A74-B199-4499C6F5EE33}" srcOrd="0" destOrd="0" presId="urn:microsoft.com/office/officeart/2005/8/layout/hList1"/>
    <dgm:cxn modelId="{4370A0F6-42BA-4AF8-ADA1-D66BD5930CC9}" type="presOf" srcId="{E2968F68-5D6B-487D-BA2F-9C358E38A802}" destId="{D7CBF158-F51D-475A-8878-F7EEEBFA35F9}" srcOrd="0" destOrd="3" presId="urn:microsoft.com/office/officeart/2005/8/layout/hList1"/>
    <dgm:cxn modelId="{2F2ED340-23B4-4164-817F-6CEA0201871E}" type="presParOf" srcId="{84D72FA8-659F-49E2-B78E-9923D742539E}" destId="{712B4CD5-6B13-4A4D-9DAD-1D95F81B24C3}" srcOrd="0" destOrd="0" presId="urn:microsoft.com/office/officeart/2005/8/layout/hList1"/>
    <dgm:cxn modelId="{A4816D17-6D45-493B-9755-49C59DEAA498}" type="presParOf" srcId="{712B4CD5-6B13-4A4D-9DAD-1D95F81B24C3}" destId="{AD330F81-6467-4BBF-8F04-48CFC0E9C8A2}" srcOrd="0" destOrd="0" presId="urn:microsoft.com/office/officeart/2005/8/layout/hList1"/>
    <dgm:cxn modelId="{3525CB00-73AA-4F00-A491-587637F84AA8}" type="presParOf" srcId="{712B4CD5-6B13-4A4D-9DAD-1D95F81B24C3}" destId="{6C332ED6-CFAD-49B3-BC0C-39952CF70913}" srcOrd="1" destOrd="0" presId="urn:microsoft.com/office/officeart/2005/8/layout/hList1"/>
    <dgm:cxn modelId="{F8A098FC-EC36-4DA5-8549-3067DE93126E}" type="presParOf" srcId="{84D72FA8-659F-49E2-B78E-9923D742539E}" destId="{8254C72F-E969-40B7-8971-8FE012AEE213}" srcOrd="1" destOrd="0" presId="urn:microsoft.com/office/officeart/2005/8/layout/hList1"/>
    <dgm:cxn modelId="{7F8B3A03-296A-4663-A67F-5A626D43228A}" type="presParOf" srcId="{84D72FA8-659F-49E2-B78E-9923D742539E}" destId="{69DA89C7-7E7E-4E09-830C-635C50C7C079}" srcOrd="2" destOrd="0" presId="urn:microsoft.com/office/officeart/2005/8/layout/hList1"/>
    <dgm:cxn modelId="{9F99D7AE-478C-48C3-8311-4AB758233D2C}" type="presParOf" srcId="{69DA89C7-7E7E-4E09-830C-635C50C7C079}" destId="{09A7B11F-AA35-4535-BE62-298C2699EDFC}" srcOrd="0" destOrd="0" presId="urn:microsoft.com/office/officeart/2005/8/layout/hList1"/>
    <dgm:cxn modelId="{10AB8A32-C63F-4A15-9DC7-3448EC78D53F}" type="presParOf" srcId="{69DA89C7-7E7E-4E09-830C-635C50C7C079}" destId="{9CA16C25-4C00-4A74-B199-4499C6F5EE33}" srcOrd="1" destOrd="0" presId="urn:microsoft.com/office/officeart/2005/8/layout/hList1"/>
    <dgm:cxn modelId="{E1CE920C-EE80-4AFA-AA6C-9E1E178ED7E0}" type="presParOf" srcId="{84D72FA8-659F-49E2-B78E-9923D742539E}" destId="{C16F5E5B-55C8-4481-A01A-431BEAD94787}" srcOrd="3" destOrd="0" presId="urn:microsoft.com/office/officeart/2005/8/layout/hList1"/>
    <dgm:cxn modelId="{74A0F724-5064-4F4A-94A0-CBD7F5D80977}" type="presParOf" srcId="{84D72FA8-659F-49E2-B78E-9923D742539E}" destId="{A9487312-1545-4EC2-B0A6-55D795F31CAF}" srcOrd="4" destOrd="0" presId="urn:microsoft.com/office/officeart/2005/8/layout/hList1"/>
    <dgm:cxn modelId="{FEF217D5-8180-428B-A8DD-8E8071994EA8}" type="presParOf" srcId="{A9487312-1545-4EC2-B0A6-55D795F31CAF}" destId="{2FFB7FDC-F903-47E3-8CA7-608F409D46D7}" srcOrd="0" destOrd="0" presId="urn:microsoft.com/office/officeart/2005/8/layout/hList1"/>
    <dgm:cxn modelId="{29B6A748-4AFC-4B4D-9CCC-ED95CE48148E}" type="presParOf" srcId="{A9487312-1545-4EC2-B0A6-55D795F31CAF}" destId="{D7CBF158-F51D-475A-8878-F7EEEBFA35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D154BD-0F1E-474E-8705-1DDDA9F83455}" type="doc">
      <dgm:prSet loTypeId="urn:microsoft.com/office/officeart/2005/8/layout/venn1" loCatId="relationship" qsTypeId="urn:microsoft.com/office/officeart/2005/8/quickstyle/simple1" qsCatId="simple" csTypeId="urn:microsoft.com/office/officeart/2005/8/colors/accent5_2" csCatId="accent5" phldr="1"/>
      <dgm:spPr/>
      <dgm:t>
        <a:bodyPr/>
        <a:lstStyle/>
        <a:p>
          <a:endParaRPr lang="en-US"/>
        </a:p>
      </dgm:t>
    </dgm:pt>
    <dgm:pt modelId="{781F5C3F-CD79-4EAF-816A-4CD2B9C0066D}">
      <dgm:prSet phldrT="[Text]"/>
      <dgm:spPr/>
      <dgm:t>
        <a:bodyPr/>
        <a:lstStyle/>
        <a:p>
          <a:r>
            <a:rPr lang="en-US" dirty="0"/>
            <a:t>Oversite</a:t>
          </a:r>
        </a:p>
      </dgm:t>
    </dgm:pt>
    <dgm:pt modelId="{5C78F4B9-35F3-44DD-8D11-6F95BD8EF383}" type="parTrans" cxnId="{3C54EB91-7459-4BF8-87F3-613183FC42B1}">
      <dgm:prSet/>
      <dgm:spPr/>
      <dgm:t>
        <a:bodyPr/>
        <a:lstStyle/>
        <a:p>
          <a:endParaRPr lang="en-US"/>
        </a:p>
      </dgm:t>
    </dgm:pt>
    <dgm:pt modelId="{7514534D-4CBB-4AF8-89B1-395EDA6C6B74}" type="sibTrans" cxnId="{3C54EB91-7459-4BF8-87F3-613183FC42B1}">
      <dgm:prSet/>
      <dgm:spPr/>
      <dgm:t>
        <a:bodyPr/>
        <a:lstStyle/>
        <a:p>
          <a:endParaRPr lang="en-US"/>
        </a:p>
      </dgm:t>
    </dgm:pt>
    <dgm:pt modelId="{B579CE50-4DA5-451F-8E33-443A5A5E9CC9}">
      <dgm:prSet phldrT="[Text]"/>
      <dgm:spPr/>
      <dgm:t>
        <a:bodyPr/>
        <a:lstStyle/>
        <a:p>
          <a:r>
            <a:rPr lang="en-US" dirty="0"/>
            <a:t>Empowerment</a:t>
          </a:r>
        </a:p>
      </dgm:t>
    </dgm:pt>
    <dgm:pt modelId="{F5E69639-EA79-44AA-9A72-13E80214B321}" type="parTrans" cxnId="{DF4AD50F-3A63-41E7-9597-57612926A6DA}">
      <dgm:prSet/>
      <dgm:spPr/>
      <dgm:t>
        <a:bodyPr/>
        <a:lstStyle/>
        <a:p>
          <a:endParaRPr lang="en-US"/>
        </a:p>
      </dgm:t>
    </dgm:pt>
    <dgm:pt modelId="{9F0C66FB-E6AE-4E62-9BCB-73E4576A2AC2}" type="sibTrans" cxnId="{DF4AD50F-3A63-41E7-9597-57612926A6DA}">
      <dgm:prSet/>
      <dgm:spPr/>
      <dgm:t>
        <a:bodyPr/>
        <a:lstStyle/>
        <a:p>
          <a:endParaRPr lang="en-US"/>
        </a:p>
      </dgm:t>
    </dgm:pt>
    <dgm:pt modelId="{F47DF37F-1E54-4693-B00D-C68CCE382A32}" type="pres">
      <dgm:prSet presAssocID="{FBD154BD-0F1E-474E-8705-1DDDA9F83455}" presName="compositeShape" presStyleCnt="0">
        <dgm:presLayoutVars>
          <dgm:chMax val="7"/>
          <dgm:dir/>
          <dgm:resizeHandles val="exact"/>
        </dgm:presLayoutVars>
      </dgm:prSet>
      <dgm:spPr/>
    </dgm:pt>
    <dgm:pt modelId="{DBA57DD9-38BF-4B65-912B-610CCBFDF3D2}" type="pres">
      <dgm:prSet presAssocID="{781F5C3F-CD79-4EAF-816A-4CD2B9C0066D}" presName="circ1" presStyleLbl="vennNode1" presStyleIdx="0" presStyleCnt="2"/>
      <dgm:spPr/>
    </dgm:pt>
    <dgm:pt modelId="{5A3A247A-0557-483E-BCB4-FA4606CD4E2F}" type="pres">
      <dgm:prSet presAssocID="{781F5C3F-CD79-4EAF-816A-4CD2B9C0066D}" presName="circ1Tx" presStyleLbl="revTx" presStyleIdx="0" presStyleCnt="0">
        <dgm:presLayoutVars>
          <dgm:chMax val="0"/>
          <dgm:chPref val="0"/>
          <dgm:bulletEnabled val="1"/>
        </dgm:presLayoutVars>
      </dgm:prSet>
      <dgm:spPr/>
    </dgm:pt>
    <dgm:pt modelId="{F255400E-F6DB-43CE-8949-50A6BDE34666}" type="pres">
      <dgm:prSet presAssocID="{B579CE50-4DA5-451F-8E33-443A5A5E9CC9}" presName="circ2" presStyleLbl="vennNode1" presStyleIdx="1" presStyleCnt="2"/>
      <dgm:spPr/>
    </dgm:pt>
    <dgm:pt modelId="{6B7BE397-F33D-48FF-8528-589FCA5D8EC2}" type="pres">
      <dgm:prSet presAssocID="{B579CE50-4DA5-451F-8E33-443A5A5E9CC9}" presName="circ2Tx" presStyleLbl="revTx" presStyleIdx="0" presStyleCnt="0">
        <dgm:presLayoutVars>
          <dgm:chMax val="0"/>
          <dgm:chPref val="0"/>
          <dgm:bulletEnabled val="1"/>
        </dgm:presLayoutVars>
      </dgm:prSet>
      <dgm:spPr/>
    </dgm:pt>
  </dgm:ptLst>
  <dgm:cxnLst>
    <dgm:cxn modelId="{DF4AD50F-3A63-41E7-9597-57612926A6DA}" srcId="{FBD154BD-0F1E-474E-8705-1DDDA9F83455}" destId="{B579CE50-4DA5-451F-8E33-443A5A5E9CC9}" srcOrd="1" destOrd="0" parTransId="{F5E69639-EA79-44AA-9A72-13E80214B321}" sibTransId="{9F0C66FB-E6AE-4E62-9BCB-73E4576A2AC2}"/>
    <dgm:cxn modelId="{3C54EB91-7459-4BF8-87F3-613183FC42B1}" srcId="{FBD154BD-0F1E-474E-8705-1DDDA9F83455}" destId="{781F5C3F-CD79-4EAF-816A-4CD2B9C0066D}" srcOrd="0" destOrd="0" parTransId="{5C78F4B9-35F3-44DD-8D11-6F95BD8EF383}" sibTransId="{7514534D-4CBB-4AF8-89B1-395EDA6C6B74}"/>
    <dgm:cxn modelId="{F59370A1-2E8E-4D7B-80CA-B747D8C3E871}" type="presOf" srcId="{781F5C3F-CD79-4EAF-816A-4CD2B9C0066D}" destId="{DBA57DD9-38BF-4B65-912B-610CCBFDF3D2}" srcOrd="0" destOrd="0" presId="urn:microsoft.com/office/officeart/2005/8/layout/venn1"/>
    <dgm:cxn modelId="{F9311CB0-DBA4-4197-800D-42CBA9A002F0}" type="presOf" srcId="{B579CE50-4DA5-451F-8E33-443A5A5E9CC9}" destId="{6B7BE397-F33D-48FF-8528-589FCA5D8EC2}" srcOrd="1" destOrd="0" presId="urn:microsoft.com/office/officeart/2005/8/layout/venn1"/>
    <dgm:cxn modelId="{5E3F23B5-B08C-491E-9875-8D62EBAE7C3A}" type="presOf" srcId="{FBD154BD-0F1E-474E-8705-1DDDA9F83455}" destId="{F47DF37F-1E54-4693-B00D-C68CCE382A32}" srcOrd="0" destOrd="0" presId="urn:microsoft.com/office/officeart/2005/8/layout/venn1"/>
    <dgm:cxn modelId="{118488E0-80E4-4F70-B3EB-DF3E66235AF9}" type="presOf" srcId="{B579CE50-4DA5-451F-8E33-443A5A5E9CC9}" destId="{F255400E-F6DB-43CE-8949-50A6BDE34666}" srcOrd="0" destOrd="0" presId="urn:microsoft.com/office/officeart/2005/8/layout/venn1"/>
    <dgm:cxn modelId="{32AD31F8-9746-403F-B497-7E0D3A2AE654}" type="presOf" srcId="{781F5C3F-CD79-4EAF-816A-4CD2B9C0066D}" destId="{5A3A247A-0557-483E-BCB4-FA4606CD4E2F}" srcOrd="1" destOrd="0" presId="urn:microsoft.com/office/officeart/2005/8/layout/venn1"/>
    <dgm:cxn modelId="{093007F8-3EA7-490E-A0B2-B3EC75367404}" type="presParOf" srcId="{F47DF37F-1E54-4693-B00D-C68CCE382A32}" destId="{DBA57DD9-38BF-4B65-912B-610CCBFDF3D2}" srcOrd="0" destOrd="0" presId="urn:microsoft.com/office/officeart/2005/8/layout/venn1"/>
    <dgm:cxn modelId="{48FCF5A2-7CAD-4CB3-A49B-111FBB70FCD2}" type="presParOf" srcId="{F47DF37F-1E54-4693-B00D-C68CCE382A32}" destId="{5A3A247A-0557-483E-BCB4-FA4606CD4E2F}" srcOrd="1" destOrd="0" presId="urn:microsoft.com/office/officeart/2005/8/layout/venn1"/>
    <dgm:cxn modelId="{CEDB8A39-0D7E-43D0-ABAC-BD3931D9418A}" type="presParOf" srcId="{F47DF37F-1E54-4693-B00D-C68CCE382A32}" destId="{F255400E-F6DB-43CE-8949-50A6BDE34666}" srcOrd="2" destOrd="0" presId="urn:microsoft.com/office/officeart/2005/8/layout/venn1"/>
    <dgm:cxn modelId="{D24CA15C-FCA2-4DA2-8CB5-5C280FCD6D0C}" type="presParOf" srcId="{F47DF37F-1E54-4693-B00D-C68CCE382A32}" destId="{6B7BE397-F33D-48FF-8528-589FCA5D8EC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FB37BF-0799-4690-B411-460217A119B3}"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FC6C5138-3ED6-46E1-8D9A-FAF66E6182F3}">
      <dgm:prSet phldrT="[Text]"/>
      <dgm:spPr/>
      <dgm:t>
        <a:bodyPr/>
        <a:lstStyle/>
        <a:p>
          <a:r>
            <a:rPr lang="en-US" dirty="0"/>
            <a:t>Top down</a:t>
          </a:r>
        </a:p>
      </dgm:t>
    </dgm:pt>
    <dgm:pt modelId="{474201DA-FC02-4551-97FE-B1D4095CB718}" type="parTrans" cxnId="{B58DB841-8450-4F51-BDD6-C5E95D234FEE}">
      <dgm:prSet/>
      <dgm:spPr/>
      <dgm:t>
        <a:bodyPr/>
        <a:lstStyle/>
        <a:p>
          <a:endParaRPr lang="en-US"/>
        </a:p>
      </dgm:t>
    </dgm:pt>
    <dgm:pt modelId="{889F37AD-E20D-443F-8D9A-BFC89184D175}" type="sibTrans" cxnId="{B58DB841-8450-4F51-BDD6-C5E95D234FEE}">
      <dgm:prSet/>
      <dgm:spPr/>
      <dgm:t>
        <a:bodyPr/>
        <a:lstStyle/>
        <a:p>
          <a:endParaRPr lang="en-US"/>
        </a:p>
      </dgm:t>
    </dgm:pt>
    <dgm:pt modelId="{34F761A6-4AA2-4E67-95AC-24926F11C55C}">
      <dgm:prSet/>
      <dgm:spPr/>
      <dgm:t>
        <a:bodyPr/>
        <a:lstStyle/>
        <a:p>
          <a:r>
            <a:rPr lang="en-US" dirty="0"/>
            <a:t>Middle built</a:t>
          </a:r>
        </a:p>
      </dgm:t>
    </dgm:pt>
    <dgm:pt modelId="{2BF1EC3A-CEF2-440F-AAC1-A4FE58104D0B}" type="parTrans" cxnId="{610408EF-FBCD-44C7-A309-404F7C282528}">
      <dgm:prSet/>
      <dgm:spPr/>
      <dgm:t>
        <a:bodyPr/>
        <a:lstStyle/>
        <a:p>
          <a:endParaRPr lang="en-US"/>
        </a:p>
      </dgm:t>
    </dgm:pt>
    <dgm:pt modelId="{AD1F20DC-D620-4E06-A7D0-B315E9654498}" type="sibTrans" cxnId="{610408EF-FBCD-44C7-A309-404F7C282528}">
      <dgm:prSet/>
      <dgm:spPr/>
      <dgm:t>
        <a:bodyPr/>
        <a:lstStyle/>
        <a:p>
          <a:endParaRPr lang="en-US"/>
        </a:p>
      </dgm:t>
    </dgm:pt>
    <dgm:pt modelId="{364C43DF-3705-4746-B354-FB11C27FA288}">
      <dgm:prSet/>
      <dgm:spPr/>
      <dgm:t>
        <a:bodyPr/>
        <a:lstStyle/>
        <a:p>
          <a:r>
            <a:rPr lang="en-US"/>
            <a:t>Bottom up</a:t>
          </a:r>
          <a:endParaRPr lang="en-US" dirty="0"/>
        </a:p>
      </dgm:t>
    </dgm:pt>
    <dgm:pt modelId="{74525068-50C0-488E-8F56-981D21A0FD41}" type="parTrans" cxnId="{C0589DE1-5D99-42AB-B609-E4CB4935CBF6}">
      <dgm:prSet/>
      <dgm:spPr/>
    </dgm:pt>
    <dgm:pt modelId="{0F4111A6-4069-4A7E-B928-C63A6ED63F31}" type="sibTrans" cxnId="{C0589DE1-5D99-42AB-B609-E4CB4935CBF6}">
      <dgm:prSet/>
      <dgm:spPr/>
      <dgm:t>
        <a:bodyPr/>
        <a:lstStyle/>
        <a:p>
          <a:endParaRPr lang="en-US"/>
        </a:p>
      </dgm:t>
    </dgm:pt>
    <dgm:pt modelId="{34B0ACE7-2147-4682-B7FF-F57CA58A67A2}" type="pres">
      <dgm:prSet presAssocID="{44FB37BF-0799-4690-B411-460217A119B3}" presName="Name0" presStyleCnt="0">
        <dgm:presLayoutVars>
          <dgm:dir/>
          <dgm:resizeHandles val="exact"/>
        </dgm:presLayoutVars>
      </dgm:prSet>
      <dgm:spPr/>
    </dgm:pt>
    <dgm:pt modelId="{370B8DB8-FD9D-4625-83D7-E311A985BEED}" type="pres">
      <dgm:prSet presAssocID="{44FB37BF-0799-4690-B411-460217A119B3}" presName="vNodes" presStyleCnt="0"/>
      <dgm:spPr/>
    </dgm:pt>
    <dgm:pt modelId="{F315D017-B724-47F4-83B0-6F50BD3AE7E1}" type="pres">
      <dgm:prSet presAssocID="{FC6C5138-3ED6-46E1-8D9A-FAF66E6182F3}" presName="node" presStyleLbl="node1" presStyleIdx="0" presStyleCnt="3">
        <dgm:presLayoutVars>
          <dgm:bulletEnabled val="1"/>
        </dgm:presLayoutVars>
      </dgm:prSet>
      <dgm:spPr/>
    </dgm:pt>
    <dgm:pt modelId="{FBA353AA-FBA7-4081-8DB1-01E05A529305}" type="pres">
      <dgm:prSet presAssocID="{889F37AD-E20D-443F-8D9A-BFC89184D175}" presName="spacerT" presStyleCnt="0"/>
      <dgm:spPr/>
    </dgm:pt>
    <dgm:pt modelId="{0F2B3CA6-58B3-42A9-BEFC-C752D5A51076}" type="pres">
      <dgm:prSet presAssocID="{889F37AD-E20D-443F-8D9A-BFC89184D175}" presName="sibTrans" presStyleLbl="sibTrans2D1" presStyleIdx="0" presStyleCnt="2"/>
      <dgm:spPr/>
    </dgm:pt>
    <dgm:pt modelId="{6AAB2B95-46BB-4A56-B2E9-9A383838A8E4}" type="pres">
      <dgm:prSet presAssocID="{889F37AD-E20D-443F-8D9A-BFC89184D175}" presName="spacerB" presStyleCnt="0"/>
      <dgm:spPr/>
    </dgm:pt>
    <dgm:pt modelId="{55C257C5-3DED-438E-9F78-EB89F62BA502}" type="pres">
      <dgm:prSet presAssocID="{364C43DF-3705-4746-B354-FB11C27FA288}" presName="node" presStyleLbl="node1" presStyleIdx="1" presStyleCnt="3">
        <dgm:presLayoutVars>
          <dgm:bulletEnabled val="1"/>
        </dgm:presLayoutVars>
      </dgm:prSet>
      <dgm:spPr/>
    </dgm:pt>
    <dgm:pt modelId="{F83D386F-41EB-4D66-9FCD-1A867A55F4F2}" type="pres">
      <dgm:prSet presAssocID="{44FB37BF-0799-4690-B411-460217A119B3}" presName="sibTransLast" presStyleLbl="sibTrans2D1" presStyleIdx="1" presStyleCnt="2"/>
      <dgm:spPr/>
    </dgm:pt>
    <dgm:pt modelId="{DD69093C-2D32-4CB8-AAF2-1E607967E3AA}" type="pres">
      <dgm:prSet presAssocID="{44FB37BF-0799-4690-B411-460217A119B3}" presName="connectorText" presStyleLbl="sibTrans2D1" presStyleIdx="1" presStyleCnt="2"/>
      <dgm:spPr/>
    </dgm:pt>
    <dgm:pt modelId="{330EDC5F-8846-49E4-AB8D-2A1A3473AAF4}" type="pres">
      <dgm:prSet presAssocID="{44FB37BF-0799-4690-B411-460217A119B3}" presName="lastNode" presStyleLbl="node1" presStyleIdx="2" presStyleCnt="3">
        <dgm:presLayoutVars>
          <dgm:bulletEnabled val="1"/>
        </dgm:presLayoutVars>
      </dgm:prSet>
      <dgm:spPr/>
    </dgm:pt>
  </dgm:ptLst>
  <dgm:cxnLst>
    <dgm:cxn modelId="{91340A04-AEEE-4D64-87EB-897AA513FCF3}" type="presOf" srcId="{34F761A6-4AA2-4E67-95AC-24926F11C55C}" destId="{330EDC5F-8846-49E4-AB8D-2A1A3473AAF4}" srcOrd="0" destOrd="0" presId="urn:microsoft.com/office/officeart/2005/8/layout/equation2"/>
    <dgm:cxn modelId="{27FD6A0B-5EAA-458D-9F7D-248CFA31834F}" type="presOf" srcId="{FC6C5138-3ED6-46E1-8D9A-FAF66E6182F3}" destId="{F315D017-B724-47F4-83B0-6F50BD3AE7E1}" srcOrd="0" destOrd="0" presId="urn:microsoft.com/office/officeart/2005/8/layout/equation2"/>
    <dgm:cxn modelId="{36D41714-1AF7-4066-AE0A-C72DF907FEF3}" type="presOf" srcId="{0F4111A6-4069-4A7E-B928-C63A6ED63F31}" destId="{F83D386F-41EB-4D66-9FCD-1A867A55F4F2}" srcOrd="0" destOrd="0" presId="urn:microsoft.com/office/officeart/2005/8/layout/equation2"/>
    <dgm:cxn modelId="{22E1DF32-29E2-464A-985B-F28234527E1E}" type="presOf" srcId="{0F4111A6-4069-4A7E-B928-C63A6ED63F31}" destId="{DD69093C-2D32-4CB8-AAF2-1E607967E3AA}" srcOrd="1" destOrd="0" presId="urn:microsoft.com/office/officeart/2005/8/layout/equation2"/>
    <dgm:cxn modelId="{B58DB841-8450-4F51-BDD6-C5E95D234FEE}" srcId="{44FB37BF-0799-4690-B411-460217A119B3}" destId="{FC6C5138-3ED6-46E1-8D9A-FAF66E6182F3}" srcOrd="0" destOrd="0" parTransId="{474201DA-FC02-4551-97FE-B1D4095CB718}" sibTransId="{889F37AD-E20D-443F-8D9A-BFC89184D175}"/>
    <dgm:cxn modelId="{A5ECDD45-BEA9-4EA1-B357-ED14653B6496}" type="presOf" srcId="{889F37AD-E20D-443F-8D9A-BFC89184D175}" destId="{0F2B3CA6-58B3-42A9-BEFC-C752D5A51076}" srcOrd="0" destOrd="0" presId="urn:microsoft.com/office/officeart/2005/8/layout/equation2"/>
    <dgm:cxn modelId="{C0589DE1-5D99-42AB-B609-E4CB4935CBF6}" srcId="{44FB37BF-0799-4690-B411-460217A119B3}" destId="{364C43DF-3705-4746-B354-FB11C27FA288}" srcOrd="1" destOrd="0" parTransId="{74525068-50C0-488E-8F56-981D21A0FD41}" sibTransId="{0F4111A6-4069-4A7E-B928-C63A6ED63F31}"/>
    <dgm:cxn modelId="{610408EF-FBCD-44C7-A309-404F7C282528}" srcId="{44FB37BF-0799-4690-B411-460217A119B3}" destId="{34F761A6-4AA2-4E67-95AC-24926F11C55C}" srcOrd="2" destOrd="0" parTransId="{2BF1EC3A-CEF2-440F-AAC1-A4FE58104D0B}" sibTransId="{AD1F20DC-D620-4E06-A7D0-B315E9654498}"/>
    <dgm:cxn modelId="{EF24A3F1-7075-455A-9B13-4B78B342498A}" type="presOf" srcId="{44FB37BF-0799-4690-B411-460217A119B3}" destId="{34B0ACE7-2147-4682-B7FF-F57CA58A67A2}" srcOrd="0" destOrd="0" presId="urn:microsoft.com/office/officeart/2005/8/layout/equation2"/>
    <dgm:cxn modelId="{DFFAA5FF-926C-45BA-9178-EAB3FC86D3D3}" type="presOf" srcId="{364C43DF-3705-4746-B354-FB11C27FA288}" destId="{55C257C5-3DED-438E-9F78-EB89F62BA502}" srcOrd="0" destOrd="0" presId="urn:microsoft.com/office/officeart/2005/8/layout/equation2"/>
    <dgm:cxn modelId="{F44276B2-DD76-4EC7-8F3F-120A26DC699A}" type="presParOf" srcId="{34B0ACE7-2147-4682-B7FF-F57CA58A67A2}" destId="{370B8DB8-FD9D-4625-83D7-E311A985BEED}" srcOrd="0" destOrd="0" presId="urn:microsoft.com/office/officeart/2005/8/layout/equation2"/>
    <dgm:cxn modelId="{085261A7-4EA7-4D12-BB81-8B061D9534C0}" type="presParOf" srcId="{370B8DB8-FD9D-4625-83D7-E311A985BEED}" destId="{F315D017-B724-47F4-83B0-6F50BD3AE7E1}" srcOrd="0" destOrd="0" presId="urn:microsoft.com/office/officeart/2005/8/layout/equation2"/>
    <dgm:cxn modelId="{3EFF9979-EE52-42EC-8971-ADBF5B712730}" type="presParOf" srcId="{370B8DB8-FD9D-4625-83D7-E311A985BEED}" destId="{FBA353AA-FBA7-4081-8DB1-01E05A529305}" srcOrd="1" destOrd="0" presId="urn:microsoft.com/office/officeart/2005/8/layout/equation2"/>
    <dgm:cxn modelId="{BB9FAA35-A5DA-4B28-817E-C629DA03B415}" type="presParOf" srcId="{370B8DB8-FD9D-4625-83D7-E311A985BEED}" destId="{0F2B3CA6-58B3-42A9-BEFC-C752D5A51076}" srcOrd="2" destOrd="0" presId="urn:microsoft.com/office/officeart/2005/8/layout/equation2"/>
    <dgm:cxn modelId="{54074A8F-C3D7-4635-A65C-92FC82AC7277}" type="presParOf" srcId="{370B8DB8-FD9D-4625-83D7-E311A985BEED}" destId="{6AAB2B95-46BB-4A56-B2E9-9A383838A8E4}" srcOrd="3" destOrd="0" presId="urn:microsoft.com/office/officeart/2005/8/layout/equation2"/>
    <dgm:cxn modelId="{C14AA79C-A573-4761-BC68-862DBBA7891F}" type="presParOf" srcId="{370B8DB8-FD9D-4625-83D7-E311A985BEED}" destId="{55C257C5-3DED-438E-9F78-EB89F62BA502}" srcOrd="4" destOrd="0" presId="urn:microsoft.com/office/officeart/2005/8/layout/equation2"/>
    <dgm:cxn modelId="{38853EDE-8E5E-4861-A83B-417491AA629D}" type="presParOf" srcId="{34B0ACE7-2147-4682-B7FF-F57CA58A67A2}" destId="{F83D386F-41EB-4D66-9FCD-1A867A55F4F2}" srcOrd="1" destOrd="0" presId="urn:microsoft.com/office/officeart/2005/8/layout/equation2"/>
    <dgm:cxn modelId="{E059A2BD-4C0E-4D4A-80B3-A1389C323757}" type="presParOf" srcId="{F83D386F-41EB-4D66-9FCD-1A867A55F4F2}" destId="{DD69093C-2D32-4CB8-AAF2-1E607967E3AA}" srcOrd="0" destOrd="0" presId="urn:microsoft.com/office/officeart/2005/8/layout/equation2"/>
    <dgm:cxn modelId="{5DC707E0-BFFE-4EE5-8779-11F9C4B144A1}" type="presParOf" srcId="{34B0ACE7-2147-4682-B7FF-F57CA58A67A2}" destId="{330EDC5F-8846-49E4-AB8D-2A1A3473AAF4}"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C5DA07-36EA-4690-953D-324F5798AC36}"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1404EAB-7D33-41DC-BD11-509FBC84148B}">
      <dgm:prSet/>
      <dgm:spPr/>
      <dgm:t>
        <a:bodyPr/>
        <a:lstStyle/>
        <a:p>
          <a:pPr>
            <a:defRPr b="1"/>
          </a:pPr>
          <a:r>
            <a:rPr lang="en-US"/>
            <a:t>Selection of contributors</a:t>
          </a:r>
        </a:p>
      </dgm:t>
    </dgm:pt>
    <dgm:pt modelId="{F8E52C56-FC36-4A9A-810B-FD9D871E9880}" type="parTrans" cxnId="{84616724-6B82-4D48-A08B-F68296C7AC66}">
      <dgm:prSet/>
      <dgm:spPr/>
      <dgm:t>
        <a:bodyPr/>
        <a:lstStyle/>
        <a:p>
          <a:endParaRPr lang="en-US"/>
        </a:p>
      </dgm:t>
    </dgm:pt>
    <dgm:pt modelId="{82FA2426-DE5F-4877-80FB-E5DEEB199FB6}" type="sibTrans" cxnId="{84616724-6B82-4D48-A08B-F68296C7AC66}">
      <dgm:prSet/>
      <dgm:spPr/>
      <dgm:t>
        <a:bodyPr/>
        <a:lstStyle/>
        <a:p>
          <a:endParaRPr lang="en-US"/>
        </a:p>
      </dgm:t>
    </dgm:pt>
    <dgm:pt modelId="{7135208A-0986-4A75-9649-E050E89F5EFC}">
      <dgm:prSet/>
      <dgm:spPr/>
      <dgm:t>
        <a:bodyPr/>
        <a:lstStyle/>
        <a:p>
          <a:r>
            <a:rPr lang="en-US"/>
            <a:t>Administration</a:t>
          </a:r>
        </a:p>
      </dgm:t>
    </dgm:pt>
    <dgm:pt modelId="{37503859-13B4-46D9-9ACC-63EF893F338D}" type="parTrans" cxnId="{189FF3BA-2561-41A5-9461-E053D2BCA0CB}">
      <dgm:prSet/>
      <dgm:spPr/>
      <dgm:t>
        <a:bodyPr/>
        <a:lstStyle/>
        <a:p>
          <a:endParaRPr lang="en-US"/>
        </a:p>
      </dgm:t>
    </dgm:pt>
    <dgm:pt modelId="{92C93D8E-7C1A-44AB-B93E-97B330A879FC}" type="sibTrans" cxnId="{189FF3BA-2561-41A5-9461-E053D2BCA0CB}">
      <dgm:prSet/>
      <dgm:spPr/>
      <dgm:t>
        <a:bodyPr/>
        <a:lstStyle/>
        <a:p>
          <a:endParaRPr lang="en-US"/>
        </a:p>
      </dgm:t>
    </dgm:pt>
    <dgm:pt modelId="{F2339D36-5F08-4CE4-8647-96BD67B135B8}">
      <dgm:prSet/>
      <dgm:spPr/>
      <dgm:t>
        <a:bodyPr/>
        <a:lstStyle/>
        <a:p>
          <a:r>
            <a:rPr lang="en-US" dirty="0"/>
            <a:t>Designers</a:t>
          </a:r>
        </a:p>
      </dgm:t>
    </dgm:pt>
    <dgm:pt modelId="{8E3006C8-BA49-4DCD-B254-E1ED8D8F9666}" type="parTrans" cxnId="{F0D1A1C1-CBDB-4B16-AF6A-3B3A3794F242}">
      <dgm:prSet/>
      <dgm:spPr/>
      <dgm:t>
        <a:bodyPr/>
        <a:lstStyle/>
        <a:p>
          <a:endParaRPr lang="en-US"/>
        </a:p>
      </dgm:t>
    </dgm:pt>
    <dgm:pt modelId="{2C415D88-9C31-4109-8310-01C52CAA8A27}" type="sibTrans" cxnId="{F0D1A1C1-CBDB-4B16-AF6A-3B3A3794F242}">
      <dgm:prSet/>
      <dgm:spPr/>
      <dgm:t>
        <a:bodyPr/>
        <a:lstStyle/>
        <a:p>
          <a:endParaRPr lang="en-US"/>
        </a:p>
      </dgm:t>
    </dgm:pt>
    <dgm:pt modelId="{8B70BE9E-22A6-43FF-A6B3-8528899407CD}">
      <dgm:prSet/>
      <dgm:spPr/>
      <dgm:t>
        <a:bodyPr/>
        <a:lstStyle/>
        <a:p>
          <a:r>
            <a:rPr lang="en-US"/>
            <a:t>Faculty</a:t>
          </a:r>
        </a:p>
      </dgm:t>
    </dgm:pt>
    <dgm:pt modelId="{B985A332-C1E0-4088-95C8-99E114509CBD}" type="parTrans" cxnId="{50209298-2933-4660-9BA7-3DE69A4C2835}">
      <dgm:prSet/>
      <dgm:spPr/>
      <dgm:t>
        <a:bodyPr/>
        <a:lstStyle/>
        <a:p>
          <a:endParaRPr lang="en-US"/>
        </a:p>
      </dgm:t>
    </dgm:pt>
    <dgm:pt modelId="{2CABDBC8-FC90-43DF-8E06-745639EBFD79}" type="sibTrans" cxnId="{50209298-2933-4660-9BA7-3DE69A4C2835}">
      <dgm:prSet/>
      <dgm:spPr/>
      <dgm:t>
        <a:bodyPr/>
        <a:lstStyle/>
        <a:p>
          <a:endParaRPr lang="en-US"/>
        </a:p>
      </dgm:t>
    </dgm:pt>
    <dgm:pt modelId="{A51524C6-AE3F-4E2C-8F61-CC08C6B2C528}">
      <dgm:prSet/>
      <dgm:spPr/>
      <dgm:t>
        <a:bodyPr/>
        <a:lstStyle/>
        <a:p>
          <a:r>
            <a:rPr lang="en-US" dirty="0"/>
            <a:t>Instructors</a:t>
          </a:r>
        </a:p>
        <a:p>
          <a:r>
            <a:rPr lang="en-US" dirty="0"/>
            <a:t>Students</a:t>
          </a:r>
        </a:p>
      </dgm:t>
    </dgm:pt>
    <dgm:pt modelId="{7D277B1B-956A-4A64-897F-FC45D9036496}" type="parTrans" cxnId="{7728CDAD-41F8-458C-BA57-D39FB4B2D46C}">
      <dgm:prSet/>
      <dgm:spPr/>
      <dgm:t>
        <a:bodyPr/>
        <a:lstStyle/>
        <a:p>
          <a:endParaRPr lang="en-US"/>
        </a:p>
      </dgm:t>
    </dgm:pt>
    <dgm:pt modelId="{75DA8103-57CF-4EA3-8A3C-FC073D58A7EF}" type="sibTrans" cxnId="{7728CDAD-41F8-458C-BA57-D39FB4B2D46C}">
      <dgm:prSet/>
      <dgm:spPr/>
      <dgm:t>
        <a:bodyPr/>
        <a:lstStyle/>
        <a:p>
          <a:endParaRPr lang="en-US"/>
        </a:p>
      </dgm:t>
    </dgm:pt>
    <dgm:pt modelId="{A042D932-FE93-4F8E-B576-0465310660B1}">
      <dgm:prSet/>
      <dgm:spPr/>
      <dgm:t>
        <a:bodyPr/>
        <a:lstStyle/>
        <a:p>
          <a:pPr>
            <a:defRPr b="1"/>
          </a:pPr>
          <a:r>
            <a:rPr lang="en-US"/>
            <a:t>Collaboration methods</a:t>
          </a:r>
        </a:p>
      </dgm:t>
    </dgm:pt>
    <dgm:pt modelId="{E68D05E6-6054-4EE9-A495-65CBEB872814}" type="parTrans" cxnId="{8F26EBC2-22A0-4144-A950-2DC8FE409EB6}">
      <dgm:prSet/>
      <dgm:spPr/>
      <dgm:t>
        <a:bodyPr/>
        <a:lstStyle/>
        <a:p>
          <a:endParaRPr lang="en-US"/>
        </a:p>
      </dgm:t>
    </dgm:pt>
    <dgm:pt modelId="{A44C3121-4FE2-468B-9AD6-61CC16230ED5}" type="sibTrans" cxnId="{8F26EBC2-22A0-4144-A950-2DC8FE409EB6}">
      <dgm:prSet/>
      <dgm:spPr/>
      <dgm:t>
        <a:bodyPr/>
        <a:lstStyle/>
        <a:p>
          <a:endParaRPr lang="en-US"/>
        </a:p>
      </dgm:t>
    </dgm:pt>
    <dgm:pt modelId="{182A69F5-B2A6-41D2-AD7F-DB05C7906756}">
      <dgm:prSet/>
      <dgm:spPr/>
      <dgm:t>
        <a:bodyPr/>
        <a:lstStyle/>
        <a:p>
          <a:r>
            <a:rPr lang="en-US"/>
            <a:t>Survey</a:t>
          </a:r>
        </a:p>
      </dgm:t>
    </dgm:pt>
    <dgm:pt modelId="{A2CF6912-D6B9-4021-8BC9-3943EA0410E9}" type="parTrans" cxnId="{188BF150-BA30-48E6-8DFE-01555B40B8DB}">
      <dgm:prSet/>
      <dgm:spPr/>
      <dgm:t>
        <a:bodyPr/>
        <a:lstStyle/>
        <a:p>
          <a:endParaRPr lang="en-US"/>
        </a:p>
      </dgm:t>
    </dgm:pt>
    <dgm:pt modelId="{2C343A5F-17D9-447E-8416-A0673081EDA6}" type="sibTrans" cxnId="{188BF150-BA30-48E6-8DFE-01555B40B8DB}">
      <dgm:prSet/>
      <dgm:spPr/>
      <dgm:t>
        <a:bodyPr/>
        <a:lstStyle/>
        <a:p>
          <a:endParaRPr lang="en-US"/>
        </a:p>
      </dgm:t>
    </dgm:pt>
    <dgm:pt modelId="{D456CF55-C9EF-4EAB-91E3-E2AD8912D2EB}">
      <dgm:prSet/>
      <dgm:spPr/>
      <dgm:t>
        <a:bodyPr/>
        <a:lstStyle/>
        <a:p>
          <a:r>
            <a:rPr lang="en-US"/>
            <a:t>Meetings</a:t>
          </a:r>
        </a:p>
      </dgm:t>
    </dgm:pt>
    <dgm:pt modelId="{9DF61A3A-3D11-4014-97A8-22A4DF004215}" type="parTrans" cxnId="{380C0B7E-02EA-4C99-B8F6-7B6D8AC32167}">
      <dgm:prSet/>
      <dgm:spPr/>
      <dgm:t>
        <a:bodyPr/>
        <a:lstStyle/>
        <a:p>
          <a:endParaRPr lang="en-US"/>
        </a:p>
      </dgm:t>
    </dgm:pt>
    <dgm:pt modelId="{9CF1F3B6-6578-4994-AEB3-8B399CA15B32}" type="sibTrans" cxnId="{380C0B7E-02EA-4C99-B8F6-7B6D8AC32167}">
      <dgm:prSet/>
      <dgm:spPr/>
      <dgm:t>
        <a:bodyPr/>
        <a:lstStyle/>
        <a:p>
          <a:endParaRPr lang="en-US"/>
        </a:p>
      </dgm:t>
    </dgm:pt>
    <dgm:pt modelId="{6ADE29C7-DD2B-42DB-80BA-07EF75E8A5DC}">
      <dgm:prSet/>
      <dgm:spPr/>
      <dgm:t>
        <a:bodyPr/>
        <a:lstStyle/>
        <a:p>
          <a:r>
            <a:rPr lang="en-US"/>
            <a:t>Asynchronously</a:t>
          </a:r>
        </a:p>
      </dgm:t>
    </dgm:pt>
    <dgm:pt modelId="{9FC7A6D0-120B-403F-A20A-BC6B6D53543F}" type="parTrans" cxnId="{A6C82955-3706-4B05-93AE-45A2A571CE24}">
      <dgm:prSet/>
      <dgm:spPr/>
      <dgm:t>
        <a:bodyPr/>
        <a:lstStyle/>
        <a:p>
          <a:endParaRPr lang="en-US"/>
        </a:p>
      </dgm:t>
    </dgm:pt>
    <dgm:pt modelId="{72578786-60F6-4F85-99B8-7E9E70599A8F}" type="sibTrans" cxnId="{A6C82955-3706-4B05-93AE-45A2A571CE24}">
      <dgm:prSet/>
      <dgm:spPr/>
      <dgm:t>
        <a:bodyPr/>
        <a:lstStyle/>
        <a:p>
          <a:endParaRPr lang="en-US"/>
        </a:p>
      </dgm:t>
    </dgm:pt>
    <dgm:pt modelId="{95445E45-82BC-4C9E-95BC-B68987DA5E88}" type="pres">
      <dgm:prSet presAssocID="{24C5DA07-36EA-4690-953D-324F5798AC36}" presName="root" presStyleCnt="0">
        <dgm:presLayoutVars>
          <dgm:dir/>
          <dgm:resizeHandles val="exact"/>
        </dgm:presLayoutVars>
      </dgm:prSet>
      <dgm:spPr/>
    </dgm:pt>
    <dgm:pt modelId="{0B4D079F-79C2-4859-89F7-75DE16417771}" type="pres">
      <dgm:prSet presAssocID="{11404EAB-7D33-41DC-BD11-509FBC84148B}" presName="compNode" presStyleCnt="0"/>
      <dgm:spPr/>
    </dgm:pt>
    <dgm:pt modelId="{05FD648D-A0FB-4888-84E0-308377249C9F}" type="pres">
      <dgm:prSet presAssocID="{11404EAB-7D33-41DC-BD11-509FBC84148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A632E6AD-2471-4C09-BAF2-F6D900DD0B64}" type="pres">
      <dgm:prSet presAssocID="{11404EAB-7D33-41DC-BD11-509FBC84148B}" presName="iconSpace" presStyleCnt="0"/>
      <dgm:spPr/>
    </dgm:pt>
    <dgm:pt modelId="{F0956D8B-90CE-4C58-97CF-49B04822C6B6}" type="pres">
      <dgm:prSet presAssocID="{11404EAB-7D33-41DC-BD11-509FBC84148B}" presName="parTx" presStyleLbl="revTx" presStyleIdx="0" presStyleCnt="4">
        <dgm:presLayoutVars>
          <dgm:chMax val="0"/>
          <dgm:chPref val="0"/>
        </dgm:presLayoutVars>
      </dgm:prSet>
      <dgm:spPr/>
    </dgm:pt>
    <dgm:pt modelId="{CA752173-4CB5-4377-B441-E897C44C21CC}" type="pres">
      <dgm:prSet presAssocID="{11404EAB-7D33-41DC-BD11-509FBC84148B}" presName="txSpace" presStyleCnt="0"/>
      <dgm:spPr/>
    </dgm:pt>
    <dgm:pt modelId="{ED4D4FE3-E6B3-4BDE-9645-1DED72EC49E8}" type="pres">
      <dgm:prSet presAssocID="{11404EAB-7D33-41DC-BD11-509FBC84148B}" presName="desTx" presStyleLbl="revTx" presStyleIdx="1" presStyleCnt="4">
        <dgm:presLayoutVars/>
      </dgm:prSet>
      <dgm:spPr/>
    </dgm:pt>
    <dgm:pt modelId="{31B29426-E9CC-4B0F-9C21-7C16912241CA}" type="pres">
      <dgm:prSet presAssocID="{82FA2426-DE5F-4877-80FB-E5DEEB199FB6}" presName="sibTrans" presStyleCnt="0"/>
      <dgm:spPr/>
    </dgm:pt>
    <dgm:pt modelId="{05C0BC90-F2CE-4C6E-BC88-01E414B4F143}" type="pres">
      <dgm:prSet presAssocID="{A042D932-FE93-4F8E-B576-0465310660B1}" presName="compNode" presStyleCnt="0"/>
      <dgm:spPr/>
    </dgm:pt>
    <dgm:pt modelId="{40F3A110-4750-42AF-975F-137C053D2BDD}" type="pres">
      <dgm:prSet presAssocID="{A042D932-FE93-4F8E-B576-0465310660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367EFAEB-4F51-4513-A5BF-F22E7F42AC4A}" type="pres">
      <dgm:prSet presAssocID="{A042D932-FE93-4F8E-B576-0465310660B1}" presName="iconSpace" presStyleCnt="0"/>
      <dgm:spPr/>
    </dgm:pt>
    <dgm:pt modelId="{72CEF1DB-FC7E-4157-9F9E-693940E2EFD2}" type="pres">
      <dgm:prSet presAssocID="{A042D932-FE93-4F8E-B576-0465310660B1}" presName="parTx" presStyleLbl="revTx" presStyleIdx="2" presStyleCnt="4">
        <dgm:presLayoutVars>
          <dgm:chMax val="0"/>
          <dgm:chPref val="0"/>
        </dgm:presLayoutVars>
      </dgm:prSet>
      <dgm:spPr/>
    </dgm:pt>
    <dgm:pt modelId="{84F8D90B-9FA4-4753-8303-10DD387D03F8}" type="pres">
      <dgm:prSet presAssocID="{A042D932-FE93-4F8E-B576-0465310660B1}" presName="txSpace" presStyleCnt="0"/>
      <dgm:spPr/>
    </dgm:pt>
    <dgm:pt modelId="{145F75B5-7DB2-4B8A-AAFD-7BA32DFCD2A6}" type="pres">
      <dgm:prSet presAssocID="{A042D932-FE93-4F8E-B576-0465310660B1}" presName="desTx" presStyleLbl="revTx" presStyleIdx="3" presStyleCnt="4">
        <dgm:presLayoutVars/>
      </dgm:prSet>
      <dgm:spPr/>
    </dgm:pt>
  </dgm:ptLst>
  <dgm:cxnLst>
    <dgm:cxn modelId="{C5E3B603-D7DE-4EAB-8AE7-E4439FE7721D}" type="presOf" srcId="{A51524C6-AE3F-4E2C-8F61-CC08C6B2C528}" destId="{ED4D4FE3-E6B3-4BDE-9645-1DED72EC49E8}" srcOrd="0" destOrd="3" presId="urn:microsoft.com/office/officeart/2018/5/layout/CenteredIconLabelDescriptionList"/>
    <dgm:cxn modelId="{84616724-6B82-4D48-A08B-F68296C7AC66}" srcId="{24C5DA07-36EA-4690-953D-324F5798AC36}" destId="{11404EAB-7D33-41DC-BD11-509FBC84148B}" srcOrd="0" destOrd="0" parTransId="{F8E52C56-FC36-4A9A-810B-FD9D871E9880}" sibTransId="{82FA2426-DE5F-4877-80FB-E5DEEB199FB6}"/>
    <dgm:cxn modelId="{E1B08E40-3937-4A49-9A6B-69B793B90EA6}" type="presOf" srcId="{11404EAB-7D33-41DC-BD11-509FBC84148B}" destId="{F0956D8B-90CE-4C58-97CF-49B04822C6B6}" srcOrd="0" destOrd="0" presId="urn:microsoft.com/office/officeart/2018/5/layout/CenteredIconLabelDescriptionList"/>
    <dgm:cxn modelId="{3A906141-B0BC-429A-8D60-A819E8BA7A65}" type="presOf" srcId="{6ADE29C7-DD2B-42DB-80BA-07EF75E8A5DC}" destId="{145F75B5-7DB2-4B8A-AAFD-7BA32DFCD2A6}" srcOrd="0" destOrd="2" presId="urn:microsoft.com/office/officeart/2018/5/layout/CenteredIconLabelDescriptionList"/>
    <dgm:cxn modelId="{188BF150-BA30-48E6-8DFE-01555B40B8DB}" srcId="{A042D932-FE93-4F8E-B576-0465310660B1}" destId="{182A69F5-B2A6-41D2-AD7F-DB05C7906756}" srcOrd="0" destOrd="0" parTransId="{A2CF6912-D6B9-4021-8BC9-3943EA0410E9}" sibTransId="{2C343A5F-17D9-447E-8416-A0673081EDA6}"/>
    <dgm:cxn modelId="{86CDF550-01C7-4230-999B-77E63E67B64C}" type="presOf" srcId="{8B70BE9E-22A6-43FF-A6B3-8528899407CD}" destId="{ED4D4FE3-E6B3-4BDE-9645-1DED72EC49E8}" srcOrd="0" destOrd="2" presId="urn:microsoft.com/office/officeart/2018/5/layout/CenteredIconLabelDescriptionList"/>
    <dgm:cxn modelId="{A6C82955-3706-4B05-93AE-45A2A571CE24}" srcId="{A042D932-FE93-4F8E-B576-0465310660B1}" destId="{6ADE29C7-DD2B-42DB-80BA-07EF75E8A5DC}" srcOrd="2" destOrd="0" parTransId="{9FC7A6D0-120B-403F-A20A-BC6B6D53543F}" sibTransId="{72578786-60F6-4F85-99B8-7E9E70599A8F}"/>
    <dgm:cxn modelId="{380C0B7E-02EA-4C99-B8F6-7B6D8AC32167}" srcId="{A042D932-FE93-4F8E-B576-0465310660B1}" destId="{D456CF55-C9EF-4EAB-91E3-E2AD8912D2EB}" srcOrd="1" destOrd="0" parTransId="{9DF61A3A-3D11-4014-97A8-22A4DF004215}" sibTransId="{9CF1F3B6-6578-4994-AEB3-8B399CA15B32}"/>
    <dgm:cxn modelId="{6D30918B-B991-406C-82EE-8623D6B65B48}" type="presOf" srcId="{A042D932-FE93-4F8E-B576-0465310660B1}" destId="{72CEF1DB-FC7E-4157-9F9E-693940E2EFD2}" srcOrd="0" destOrd="0" presId="urn:microsoft.com/office/officeart/2018/5/layout/CenteredIconLabelDescriptionList"/>
    <dgm:cxn modelId="{50209298-2933-4660-9BA7-3DE69A4C2835}" srcId="{11404EAB-7D33-41DC-BD11-509FBC84148B}" destId="{8B70BE9E-22A6-43FF-A6B3-8528899407CD}" srcOrd="2" destOrd="0" parTransId="{B985A332-C1E0-4088-95C8-99E114509CBD}" sibTransId="{2CABDBC8-FC90-43DF-8E06-745639EBFD79}"/>
    <dgm:cxn modelId="{D6443F9A-B7FB-4357-931A-16717D44AB4E}" type="presOf" srcId="{D456CF55-C9EF-4EAB-91E3-E2AD8912D2EB}" destId="{145F75B5-7DB2-4B8A-AAFD-7BA32DFCD2A6}" srcOrd="0" destOrd="1" presId="urn:microsoft.com/office/officeart/2018/5/layout/CenteredIconLabelDescriptionList"/>
    <dgm:cxn modelId="{64022BA0-7086-42F3-BBC1-2689DDB35B93}" type="presOf" srcId="{F2339D36-5F08-4CE4-8647-96BD67B135B8}" destId="{ED4D4FE3-E6B3-4BDE-9645-1DED72EC49E8}" srcOrd="0" destOrd="1" presId="urn:microsoft.com/office/officeart/2018/5/layout/CenteredIconLabelDescriptionList"/>
    <dgm:cxn modelId="{7728CDAD-41F8-458C-BA57-D39FB4B2D46C}" srcId="{11404EAB-7D33-41DC-BD11-509FBC84148B}" destId="{A51524C6-AE3F-4E2C-8F61-CC08C6B2C528}" srcOrd="3" destOrd="0" parTransId="{7D277B1B-956A-4A64-897F-FC45D9036496}" sibTransId="{75DA8103-57CF-4EA3-8A3C-FC073D58A7EF}"/>
    <dgm:cxn modelId="{189FF3BA-2561-41A5-9461-E053D2BCA0CB}" srcId="{11404EAB-7D33-41DC-BD11-509FBC84148B}" destId="{7135208A-0986-4A75-9649-E050E89F5EFC}" srcOrd="0" destOrd="0" parTransId="{37503859-13B4-46D9-9ACC-63EF893F338D}" sibTransId="{92C93D8E-7C1A-44AB-B93E-97B330A879FC}"/>
    <dgm:cxn modelId="{860F7BBC-F944-43F5-8638-E62673E70098}" type="presOf" srcId="{7135208A-0986-4A75-9649-E050E89F5EFC}" destId="{ED4D4FE3-E6B3-4BDE-9645-1DED72EC49E8}" srcOrd="0" destOrd="0" presId="urn:microsoft.com/office/officeart/2018/5/layout/CenteredIconLabelDescriptionList"/>
    <dgm:cxn modelId="{F0D1A1C1-CBDB-4B16-AF6A-3B3A3794F242}" srcId="{11404EAB-7D33-41DC-BD11-509FBC84148B}" destId="{F2339D36-5F08-4CE4-8647-96BD67B135B8}" srcOrd="1" destOrd="0" parTransId="{8E3006C8-BA49-4DCD-B254-E1ED8D8F9666}" sibTransId="{2C415D88-9C31-4109-8310-01C52CAA8A27}"/>
    <dgm:cxn modelId="{8F26EBC2-22A0-4144-A950-2DC8FE409EB6}" srcId="{24C5DA07-36EA-4690-953D-324F5798AC36}" destId="{A042D932-FE93-4F8E-B576-0465310660B1}" srcOrd="1" destOrd="0" parTransId="{E68D05E6-6054-4EE9-A495-65CBEB872814}" sibTransId="{A44C3121-4FE2-468B-9AD6-61CC16230ED5}"/>
    <dgm:cxn modelId="{135103C4-C5FE-471F-87A5-A4CF6625A7EF}" type="presOf" srcId="{182A69F5-B2A6-41D2-AD7F-DB05C7906756}" destId="{145F75B5-7DB2-4B8A-AAFD-7BA32DFCD2A6}" srcOrd="0" destOrd="0" presId="urn:microsoft.com/office/officeart/2018/5/layout/CenteredIconLabelDescriptionList"/>
    <dgm:cxn modelId="{E9D113E8-4F11-4786-B381-B4C6F1DC4F43}" type="presOf" srcId="{24C5DA07-36EA-4690-953D-324F5798AC36}" destId="{95445E45-82BC-4C9E-95BC-B68987DA5E88}" srcOrd="0" destOrd="0" presId="urn:microsoft.com/office/officeart/2018/5/layout/CenteredIconLabelDescriptionList"/>
    <dgm:cxn modelId="{549BC298-A78A-4DB5-AC2E-24607D6E3773}" type="presParOf" srcId="{95445E45-82BC-4C9E-95BC-B68987DA5E88}" destId="{0B4D079F-79C2-4859-89F7-75DE16417771}" srcOrd="0" destOrd="0" presId="urn:microsoft.com/office/officeart/2018/5/layout/CenteredIconLabelDescriptionList"/>
    <dgm:cxn modelId="{6028B2CC-8037-4C47-809D-F142DF7EC192}" type="presParOf" srcId="{0B4D079F-79C2-4859-89F7-75DE16417771}" destId="{05FD648D-A0FB-4888-84E0-308377249C9F}" srcOrd="0" destOrd="0" presId="urn:microsoft.com/office/officeart/2018/5/layout/CenteredIconLabelDescriptionList"/>
    <dgm:cxn modelId="{38AA8284-2F19-4660-A871-8BF7813C0BA5}" type="presParOf" srcId="{0B4D079F-79C2-4859-89F7-75DE16417771}" destId="{A632E6AD-2471-4C09-BAF2-F6D900DD0B64}" srcOrd="1" destOrd="0" presId="urn:microsoft.com/office/officeart/2018/5/layout/CenteredIconLabelDescriptionList"/>
    <dgm:cxn modelId="{6BFE0707-3631-4049-9E54-5EE51CBECCC9}" type="presParOf" srcId="{0B4D079F-79C2-4859-89F7-75DE16417771}" destId="{F0956D8B-90CE-4C58-97CF-49B04822C6B6}" srcOrd="2" destOrd="0" presId="urn:microsoft.com/office/officeart/2018/5/layout/CenteredIconLabelDescriptionList"/>
    <dgm:cxn modelId="{9F138FF1-16C2-4977-BEA6-7DAE1E70F8B9}" type="presParOf" srcId="{0B4D079F-79C2-4859-89F7-75DE16417771}" destId="{CA752173-4CB5-4377-B441-E897C44C21CC}" srcOrd="3" destOrd="0" presId="urn:microsoft.com/office/officeart/2018/5/layout/CenteredIconLabelDescriptionList"/>
    <dgm:cxn modelId="{EDFBB93C-EE9C-41E9-89B2-DE0BF8014A1C}" type="presParOf" srcId="{0B4D079F-79C2-4859-89F7-75DE16417771}" destId="{ED4D4FE3-E6B3-4BDE-9645-1DED72EC49E8}" srcOrd="4" destOrd="0" presId="urn:microsoft.com/office/officeart/2018/5/layout/CenteredIconLabelDescriptionList"/>
    <dgm:cxn modelId="{5692B629-A97D-43E4-B355-CC93E6EEDCDF}" type="presParOf" srcId="{95445E45-82BC-4C9E-95BC-B68987DA5E88}" destId="{31B29426-E9CC-4B0F-9C21-7C16912241CA}" srcOrd="1" destOrd="0" presId="urn:microsoft.com/office/officeart/2018/5/layout/CenteredIconLabelDescriptionList"/>
    <dgm:cxn modelId="{5458954A-5F9C-43C4-9F82-8D85546F0248}" type="presParOf" srcId="{95445E45-82BC-4C9E-95BC-B68987DA5E88}" destId="{05C0BC90-F2CE-4C6E-BC88-01E414B4F143}" srcOrd="2" destOrd="0" presId="urn:microsoft.com/office/officeart/2018/5/layout/CenteredIconLabelDescriptionList"/>
    <dgm:cxn modelId="{D49885F1-3D78-41C2-8E24-56D19F2A4D0F}" type="presParOf" srcId="{05C0BC90-F2CE-4C6E-BC88-01E414B4F143}" destId="{40F3A110-4750-42AF-975F-137C053D2BDD}" srcOrd="0" destOrd="0" presId="urn:microsoft.com/office/officeart/2018/5/layout/CenteredIconLabelDescriptionList"/>
    <dgm:cxn modelId="{01E29924-252B-4DA7-ADFA-941587CA6790}" type="presParOf" srcId="{05C0BC90-F2CE-4C6E-BC88-01E414B4F143}" destId="{367EFAEB-4F51-4513-A5BF-F22E7F42AC4A}" srcOrd="1" destOrd="0" presId="urn:microsoft.com/office/officeart/2018/5/layout/CenteredIconLabelDescriptionList"/>
    <dgm:cxn modelId="{7A794F3D-2C87-45CC-8587-66155EE44CE5}" type="presParOf" srcId="{05C0BC90-F2CE-4C6E-BC88-01E414B4F143}" destId="{72CEF1DB-FC7E-4157-9F9E-693940E2EFD2}" srcOrd="2" destOrd="0" presId="urn:microsoft.com/office/officeart/2018/5/layout/CenteredIconLabelDescriptionList"/>
    <dgm:cxn modelId="{643466D9-C1F0-4E47-97C9-09E5CF7496D2}" type="presParOf" srcId="{05C0BC90-F2CE-4C6E-BC88-01E414B4F143}" destId="{84F8D90B-9FA4-4753-8303-10DD387D03F8}" srcOrd="3" destOrd="0" presId="urn:microsoft.com/office/officeart/2018/5/layout/CenteredIconLabelDescriptionList"/>
    <dgm:cxn modelId="{8733880D-A32C-4987-BF2D-E554119EEEA9}" type="presParOf" srcId="{05C0BC90-F2CE-4C6E-BC88-01E414B4F143}" destId="{145F75B5-7DB2-4B8A-AAFD-7BA32DFCD2A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0F6332-37F4-41CB-A5AD-0F6230A93BF6}" type="doc">
      <dgm:prSet loTypeId="urn:microsoft.com/office/officeart/2018/5/layout/IconCircleLabel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8CD5386C-5962-4769-8A5B-C7A055E5A3B7}">
      <dgm:prSet/>
      <dgm:spPr/>
      <dgm:t>
        <a:bodyPr/>
        <a:lstStyle/>
        <a:p>
          <a:pPr>
            <a:defRPr cap="all"/>
          </a:pPr>
          <a:r>
            <a:rPr lang="en-US" dirty="0"/>
            <a:t>Start with Core courses</a:t>
          </a:r>
        </a:p>
      </dgm:t>
    </dgm:pt>
    <dgm:pt modelId="{51618EA1-AD89-40C0-9E3E-21D3DC3A8EB8}" type="parTrans" cxnId="{3DB64CE9-DCB1-40DE-8600-E9C59530BAAF}">
      <dgm:prSet/>
      <dgm:spPr/>
      <dgm:t>
        <a:bodyPr/>
        <a:lstStyle/>
        <a:p>
          <a:endParaRPr lang="en-US"/>
        </a:p>
      </dgm:t>
    </dgm:pt>
    <dgm:pt modelId="{0391A7DD-AC9B-469F-A18F-2A7CBD5E74C8}" type="sibTrans" cxnId="{3DB64CE9-DCB1-40DE-8600-E9C59530BAAF}">
      <dgm:prSet/>
      <dgm:spPr/>
      <dgm:t>
        <a:bodyPr/>
        <a:lstStyle/>
        <a:p>
          <a:endParaRPr lang="en-US"/>
        </a:p>
      </dgm:t>
    </dgm:pt>
    <dgm:pt modelId="{1E74F49E-BD66-4A9C-96D7-4B801BBD7C37}">
      <dgm:prSet/>
      <dgm:spPr/>
      <dgm:t>
        <a:bodyPr/>
        <a:lstStyle/>
        <a:p>
          <a:pPr>
            <a:defRPr cap="all"/>
          </a:pPr>
          <a:r>
            <a:rPr lang="en-US" dirty="0"/>
            <a:t>Pick courses which Are easily modified</a:t>
          </a:r>
        </a:p>
      </dgm:t>
    </dgm:pt>
    <dgm:pt modelId="{9F074FE6-25BE-4D7B-B9ED-1C370C8F8874}" type="parTrans" cxnId="{27F846BD-05D9-4BC4-8190-E8CC9088A9CD}">
      <dgm:prSet/>
      <dgm:spPr/>
      <dgm:t>
        <a:bodyPr/>
        <a:lstStyle/>
        <a:p>
          <a:endParaRPr lang="en-US"/>
        </a:p>
      </dgm:t>
    </dgm:pt>
    <dgm:pt modelId="{7859B885-776B-44A3-80E4-13F388BFF6D8}" type="sibTrans" cxnId="{27F846BD-05D9-4BC4-8190-E8CC9088A9CD}">
      <dgm:prSet/>
      <dgm:spPr/>
      <dgm:t>
        <a:bodyPr/>
        <a:lstStyle/>
        <a:p>
          <a:endParaRPr lang="en-US"/>
        </a:p>
      </dgm:t>
    </dgm:pt>
    <dgm:pt modelId="{DA5F0444-9C36-4EB3-ABDC-49BD2E422AA4}" type="pres">
      <dgm:prSet presAssocID="{0C0F6332-37F4-41CB-A5AD-0F6230A93BF6}" presName="root" presStyleCnt="0">
        <dgm:presLayoutVars>
          <dgm:dir/>
          <dgm:resizeHandles val="exact"/>
        </dgm:presLayoutVars>
      </dgm:prSet>
      <dgm:spPr/>
    </dgm:pt>
    <dgm:pt modelId="{121B4D55-20D9-43F8-A6B7-62B1F15F1F7E}" type="pres">
      <dgm:prSet presAssocID="{8CD5386C-5962-4769-8A5B-C7A055E5A3B7}" presName="compNode" presStyleCnt="0"/>
      <dgm:spPr/>
    </dgm:pt>
    <dgm:pt modelId="{78C5C992-D343-4042-951A-F78ECB9B5031}" type="pres">
      <dgm:prSet presAssocID="{8CD5386C-5962-4769-8A5B-C7A055E5A3B7}" presName="iconBgRect" presStyleLbl="bgShp" presStyleIdx="0" presStyleCnt="2"/>
      <dgm:spPr/>
    </dgm:pt>
    <dgm:pt modelId="{9266A4C6-E00F-48F7-8C79-45AE7D064B33}" type="pres">
      <dgm:prSet presAssocID="{8CD5386C-5962-4769-8A5B-C7A055E5A3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713CE99-DD96-4F16-B08C-99453ABBE5C8}" type="pres">
      <dgm:prSet presAssocID="{8CD5386C-5962-4769-8A5B-C7A055E5A3B7}" presName="spaceRect" presStyleCnt="0"/>
      <dgm:spPr/>
    </dgm:pt>
    <dgm:pt modelId="{A14B5936-CAE8-4B27-BC69-E7E4B9993DEF}" type="pres">
      <dgm:prSet presAssocID="{8CD5386C-5962-4769-8A5B-C7A055E5A3B7}" presName="textRect" presStyleLbl="revTx" presStyleIdx="0" presStyleCnt="2">
        <dgm:presLayoutVars>
          <dgm:chMax val="1"/>
          <dgm:chPref val="1"/>
        </dgm:presLayoutVars>
      </dgm:prSet>
      <dgm:spPr/>
    </dgm:pt>
    <dgm:pt modelId="{24F0FD73-5736-4D6C-AD61-E279F241A48B}" type="pres">
      <dgm:prSet presAssocID="{0391A7DD-AC9B-469F-A18F-2A7CBD5E74C8}" presName="sibTrans" presStyleCnt="0"/>
      <dgm:spPr/>
    </dgm:pt>
    <dgm:pt modelId="{E755E39D-3C0B-4186-A16E-95E985E48710}" type="pres">
      <dgm:prSet presAssocID="{1E74F49E-BD66-4A9C-96D7-4B801BBD7C37}" presName="compNode" presStyleCnt="0"/>
      <dgm:spPr/>
    </dgm:pt>
    <dgm:pt modelId="{EAE5EFBC-0B58-4EC0-8FDA-37007EF18358}" type="pres">
      <dgm:prSet presAssocID="{1E74F49E-BD66-4A9C-96D7-4B801BBD7C37}" presName="iconBgRect" presStyleLbl="bgShp" presStyleIdx="1" presStyleCnt="2"/>
      <dgm:spPr/>
    </dgm:pt>
    <dgm:pt modelId="{7F1FD484-4344-429A-A9A0-E3D75C74287C}" type="pres">
      <dgm:prSet presAssocID="{1E74F49E-BD66-4A9C-96D7-4B801BBD7C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ium"/>
        </a:ext>
      </dgm:extLst>
    </dgm:pt>
    <dgm:pt modelId="{528D834D-93FF-429E-A8DB-86E527B68EB1}" type="pres">
      <dgm:prSet presAssocID="{1E74F49E-BD66-4A9C-96D7-4B801BBD7C37}" presName="spaceRect" presStyleCnt="0"/>
      <dgm:spPr/>
    </dgm:pt>
    <dgm:pt modelId="{1B32A398-7F0E-450B-8438-AF0547C44874}" type="pres">
      <dgm:prSet presAssocID="{1E74F49E-BD66-4A9C-96D7-4B801BBD7C37}" presName="textRect" presStyleLbl="revTx" presStyleIdx="1" presStyleCnt="2">
        <dgm:presLayoutVars>
          <dgm:chMax val="1"/>
          <dgm:chPref val="1"/>
        </dgm:presLayoutVars>
      </dgm:prSet>
      <dgm:spPr/>
    </dgm:pt>
  </dgm:ptLst>
  <dgm:cxnLst>
    <dgm:cxn modelId="{BB37F30A-3F23-4AEC-934E-863A1810EF6A}" type="presOf" srcId="{8CD5386C-5962-4769-8A5B-C7A055E5A3B7}" destId="{A14B5936-CAE8-4B27-BC69-E7E4B9993DEF}" srcOrd="0" destOrd="0" presId="urn:microsoft.com/office/officeart/2018/5/layout/IconCircleLabelList"/>
    <dgm:cxn modelId="{C1107B84-8873-4D56-ABD5-36025A6E085D}" type="presOf" srcId="{1E74F49E-BD66-4A9C-96D7-4B801BBD7C37}" destId="{1B32A398-7F0E-450B-8438-AF0547C44874}" srcOrd="0" destOrd="0" presId="urn:microsoft.com/office/officeart/2018/5/layout/IconCircleLabelList"/>
    <dgm:cxn modelId="{BA2C8088-904F-4092-818C-E0C9A9AD7A2E}" type="presOf" srcId="{0C0F6332-37F4-41CB-A5AD-0F6230A93BF6}" destId="{DA5F0444-9C36-4EB3-ABDC-49BD2E422AA4}" srcOrd="0" destOrd="0" presId="urn:microsoft.com/office/officeart/2018/5/layout/IconCircleLabelList"/>
    <dgm:cxn modelId="{27F846BD-05D9-4BC4-8190-E8CC9088A9CD}" srcId="{0C0F6332-37F4-41CB-A5AD-0F6230A93BF6}" destId="{1E74F49E-BD66-4A9C-96D7-4B801BBD7C37}" srcOrd="1" destOrd="0" parTransId="{9F074FE6-25BE-4D7B-B9ED-1C370C8F8874}" sibTransId="{7859B885-776B-44A3-80E4-13F388BFF6D8}"/>
    <dgm:cxn modelId="{3DB64CE9-DCB1-40DE-8600-E9C59530BAAF}" srcId="{0C0F6332-37F4-41CB-A5AD-0F6230A93BF6}" destId="{8CD5386C-5962-4769-8A5B-C7A055E5A3B7}" srcOrd="0" destOrd="0" parTransId="{51618EA1-AD89-40C0-9E3E-21D3DC3A8EB8}" sibTransId="{0391A7DD-AC9B-469F-A18F-2A7CBD5E74C8}"/>
    <dgm:cxn modelId="{D3137368-FE22-4616-BDC9-CF1B0BC537B3}" type="presParOf" srcId="{DA5F0444-9C36-4EB3-ABDC-49BD2E422AA4}" destId="{121B4D55-20D9-43F8-A6B7-62B1F15F1F7E}" srcOrd="0" destOrd="0" presId="urn:microsoft.com/office/officeart/2018/5/layout/IconCircleLabelList"/>
    <dgm:cxn modelId="{A7D19891-920B-4D07-A8F6-1FA2D6A691C9}" type="presParOf" srcId="{121B4D55-20D9-43F8-A6B7-62B1F15F1F7E}" destId="{78C5C992-D343-4042-951A-F78ECB9B5031}" srcOrd="0" destOrd="0" presId="urn:microsoft.com/office/officeart/2018/5/layout/IconCircleLabelList"/>
    <dgm:cxn modelId="{E7B4A50C-D094-4EB8-BA02-7D61C7945868}" type="presParOf" srcId="{121B4D55-20D9-43F8-A6B7-62B1F15F1F7E}" destId="{9266A4C6-E00F-48F7-8C79-45AE7D064B33}" srcOrd="1" destOrd="0" presId="urn:microsoft.com/office/officeart/2018/5/layout/IconCircleLabelList"/>
    <dgm:cxn modelId="{356DB2E6-03B4-4B76-8649-C98CCE62BFEC}" type="presParOf" srcId="{121B4D55-20D9-43F8-A6B7-62B1F15F1F7E}" destId="{C713CE99-DD96-4F16-B08C-99453ABBE5C8}" srcOrd="2" destOrd="0" presId="urn:microsoft.com/office/officeart/2018/5/layout/IconCircleLabelList"/>
    <dgm:cxn modelId="{5388B746-AC96-418C-B9E7-D11BD5012DCF}" type="presParOf" srcId="{121B4D55-20D9-43F8-A6B7-62B1F15F1F7E}" destId="{A14B5936-CAE8-4B27-BC69-E7E4B9993DEF}" srcOrd="3" destOrd="0" presId="urn:microsoft.com/office/officeart/2018/5/layout/IconCircleLabelList"/>
    <dgm:cxn modelId="{A9D3600C-504A-41C7-811F-A9EAD649CB33}" type="presParOf" srcId="{DA5F0444-9C36-4EB3-ABDC-49BD2E422AA4}" destId="{24F0FD73-5736-4D6C-AD61-E279F241A48B}" srcOrd="1" destOrd="0" presId="urn:microsoft.com/office/officeart/2018/5/layout/IconCircleLabelList"/>
    <dgm:cxn modelId="{426C30DB-B9F5-4051-98DD-D03C50172373}" type="presParOf" srcId="{DA5F0444-9C36-4EB3-ABDC-49BD2E422AA4}" destId="{E755E39D-3C0B-4186-A16E-95E985E48710}" srcOrd="2" destOrd="0" presId="urn:microsoft.com/office/officeart/2018/5/layout/IconCircleLabelList"/>
    <dgm:cxn modelId="{D9CEF706-E148-46E0-8EE4-F4FDB4EB74C8}" type="presParOf" srcId="{E755E39D-3C0B-4186-A16E-95E985E48710}" destId="{EAE5EFBC-0B58-4EC0-8FDA-37007EF18358}" srcOrd="0" destOrd="0" presId="urn:microsoft.com/office/officeart/2018/5/layout/IconCircleLabelList"/>
    <dgm:cxn modelId="{1EFB56BE-CDD1-46C1-95AF-C381FF6ECD35}" type="presParOf" srcId="{E755E39D-3C0B-4186-A16E-95E985E48710}" destId="{7F1FD484-4344-429A-A9A0-E3D75C74287C}" srcOrd="1" destOrd="0" presId="urn:microsoft.com/office/officeart/2018/5/layout/IconCircleLabelList"/>
    <dgm:cxn modelId="{B743A22A-B534-499F-8A18-AC299640F645}" type="presParOf" srcId="{E755E39D-3C0B-4186-A16E-95E985E48710}" destId="{528D834D-93FF-429E-A8DB-86E527B68EB1}" srcOrd="2" destOrd="0" presId="urn:microsoft.com/office/officeart/2018/5/layout/IconCircleLabelList"/>
    <dgm:cxn modelId="{4159AFCB-7893-4B00-88B6-ECCEE4EF28ED}" type="presParOf" srcId="{E755E39D-3C0B-4186-A16E-95E985E48710}" destId="{1B32A398-7F0E-450B-8438-AF0547C4487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6C4D54-D8E7-440A-9888-8AF60639F188}" type="doc">
      <dgm:prSet loTypeId="urn:microsoft.com/office/officeart/2009/3/layout/HorizontalOrganizationChart" loCatId="hierarchy" qsTypeId="urn:microsoft.com/office/officeart/2005/8/quickstyle/simple1" qsCatId="simple" csTypeId="urn:microsoft.com/office/officeart/2005/8/colors/colorful2" csCatId="colorful"/>
      <dgm:spPr/>
      <dgm:t>
        <a:bodyPr/>
        <a:lstStyle/>
        <a:p>
          <a:endParaRPr lang="en-US"/>
        </a:p>
      </dgm:t>
    </dgm:pt>
    <dgm:pt modelId="{9BCF5DFC-60A8-4431-B38F-52758A8CACE6}">
      <dgm:prSet/>
      <dgm:spPr/>
      <dgm:t>
        <a:bodyPr/>
        <a:lstStyle/>
        <a:p>
          <a:r>
            <a:rPr lang="en-US"/>
            <a:t>Establish team</a:t>
          </a:r>
        </a:p>
      </dgm:t>
    </dgm:pt>
    <dgm:pt modelId="{D2A0DE4F-75FB-4B7D-9179-8F0154B1957E}" type="parTrans" cxnId="{03B5FBB5-3104-4F9A-ACB9-C95CD89CE8F2}">
      <dgm:prSet/>
      <dgm:spPr/>
      <dgm:t>
        <a:bodyPr/>
        <a:lstStyle/>
        <a:p>
          <a:endParaRPr lang="en-US"/>
        </a:p>
      </dgm:t>
    </dgm:pt>
    <dgm:pt modelId="{302FF215-5306-457A-AB27-44EA21254ED2}" type="sibTrans" cxnId="{03B5FBB5-3104-4F9A-ACB9-C95CD89CE8F2}">
      <dgm:prSet/>
      <dgm:spPr/>
      <dgm:t>
        <a:bodyPr/>
        <a:lstStyle/>
        <a:p>
          <a:endParaRPr lang="en-US"/>
        </a:p>
      </dgm:t>
    </dgm:pt>
    <dgm:pt modelId="{14C91CF9-0317-45BA-ADB4-6708BA1E68C5}">
      <dgm:prSet/>
      <dgm:spPr/>
      <dgm:t>
        <a:bodyPr/>
        <a:lstStyle/>
        <a:p>
          <a:r>
            <a:rPr lang="en-US"/>
            <a:t>Select standards</a:t>
          </a:r>
        </a:p>
      </dgm:t>
    </dgm:pt>
    <dgm:pt modelId="{C14B4A40-01E8-40E1-A9AE-B6DA1E400555}" type="parTrans" cxnId="{28709DE2-38D9-42B8-AF78-0A4908BF378D}">
      <dgm:prSet/>
      <dgm:spPr/>
      <dgm:t>
        <a:bodyPr/>
        <a:lstStyle/>
        <a:p>
          <a:endParaRPr lang="en-US"/>
        </a:p>
      </dgm:t>
    </dgm:pt>
    <dgm:pt modelId="{7B12FD35-D7D6-4705-A74E-DFD47B60A9F9}" type="sibTrans" cxnId="{28709DE2-38D9-42B8-AF78-0A4908BF378D}">
      <dgm:prSet/>
      <dgm:spPr/>
      <dgm:t>
        <a:bodyPr/>
        <a:lstStyle/>
        <a:p>
          <a:endParaRPr lang="en-US"/>
        </a:p>
      </dgm:t>
    </dgm:pt>
    <dgm:pt modelId="{723093DE-16CC-45B3-AA27-F725A38CF531}">
      <dgm:prSet/>
      <dgm:spPr/>
      <dgm:t>
        <a:bodyPr/>
        <a:lstStyle/>
        <a:p>
          <a:r>
            <a:rPr lang="en-US"/>
            <a:t>Definition of a credit</a:t>
          </a:r>
        </a:p>
      </dgm:t>
    </dgm:pt>
    <dgm:pt modelId="{4CAA6BEA-A71E-4BE7-A3D9-68E405494320}" type="parTrans" cxnId="{48400D05-6EC8-48BF-8F76-65EF516DD0CE}">
      <dgm:prSet/>
      <dgm:spPr/>
      <dgm:t>
        <a:bodyPr/>
        <a:lstStyle/>
        <a:p>
          <a:endParaRPr lang="en-US"/>
        </a:p>
      </dgm:t>
    </dgm:pt>
    <dgm:pt modelId="{C624A892-1324-4AE9-A121-761706C44386}" type="sibTrans" cxnId="{48400D05-6EC8-48BF-8F76-65EF516DD0CE}">
      <dgm:prSet/>
      <dgm:spPr/>
      <dgm:t>
        <a:bodyPr/>
        <a:lstStyle/>
        <a:p>
          <a:endParaRPr lang="en-US"/>
        </a:p>
      </dgm:t>
    </dgm:pt>
    <dgm:pt modelId="{8473D0B4-8443-4E11-891A-B3546902A80B}">
      <dgm:prSet/>
      <dgm:spPr/>
      <dgm:t>
        <a:bodyPr/>
        <a:lstStyle/>
        <a:p>
          <a:r>
            <a:rPr lang="en-US"/>
            <a:t>Calibration methods</a:t>
          </a:r>
        </a:p>
      </dgm:t>
    </dgm:pt>
    <dgm:pt modelId="{AA69803C-FCE3-4E47-9D5C-C5451164DC68}" type="parTrans" cxnId="{CF39BD6B-3811-4A73-A390-BD6DFA1BB28A}">
      <dgm:prSet/>
      <dgm:spPr/>
      <dgm:t>
        <a:bodyPr/>
        <a:lstStyle/>
        <a:p>
          <a:endParaRPr lang="en-US"/>
        </a:p>
      </dgm:t>
    </dgm:pt>
    <dgm:pt modelId="{D9AC396D-EACE-47A9-A1C4-5C795C3D27C1}" type="sibTrans" cxnId="{CF39BD6B-3811-4A73-A390-BD6DFA1BB28A}">
      <dgm:prSet/>
      <dgm:spPr/>
      <dgm:t>
        <a:bodyPr/>
        <a:lstStyle/>
        <a:p>
          <a:endParaRPr lang="en-US"/>
        </a:p>
      </dgm:t>
    </dgm:pt>
    <dgm:pt modelId="{F8AEC083-7F09-4CC6-B5C8-B30995E08166}">
      <dgm:prSet/>
      <dgm:spPr/>
      <dgm:t>
        <a:bodyPr/>
        <a:lstStyle/>
        <a:p>
          <a:r>
            <a:rPr lang="en-US"/>
            <a:t>Review process</a:t>
          </a:r>
        </a:p>
      </dgm:t>
    </dgm:pt>
    <dgm:pt modelId="{9B2D7C3D-DF67-4849-9DFF-7F2027DB2592}" type="parTrans" cxnId="{A22C06A1-7618-4E72-B283-2945EB6FB1AB}">
      <dgm:prSet/>
      <dgm:spPr/>
      <dgm:t>
        <a:bodyPr/>
        <a:lstStyle/>
        <a:p>
          <a:endParaRPr lang="en-US"/>
        </a:p>
      </dgm:t>
    </dgm:pt>
    <dgm:pt modelId="{67D964D3-FADD-4F7E-B5F4-62D70EFDCAC7}" type="sibTrans" cxnId="{A22C06A1-7618-4E72-B283-2945EB6FB1AB}">
      <dgm:prSet/>
      <dgm:spPr/>
      <dgm:t>
        <a:bodyPr/>
        <a:lstStyle/>
        <a:p>
          <a:endParaRPr lang="en-US"/>
        </a:p>
      </dgm:t>
    </dgm:pt>
    <dgm:pt modelId="{CE95D4B6-6C56-40B2-8F8A-4F4A96C3C932}">
      <dgm:prSet/>
      <dgm:spPr/>
      <dgm:t>
        <a:bodyPr/>
        <a:lstStyle/>
        <a:p>
          <a:r>
            <a:rPr lang="en-US"/>
            <a:t>Individual</a:t>
          </a:r>
        </a:p>
      </dgm:t>
    </dgm:pt>
    <dgm:pt modelId="{993324BD-C8A4-4A5F-86BB-125361735E58}" type="parTrans" cxnId="{C5133C59-0B19-4FB0-A7CD-6ADF100306C6}">
      <dgm:prSet/>
      <dgm:spPr/>
      <dgm:t>
        <a:bodyPr/>
        <a:lstStyle/>
        <a:p>
          <a:endParaRPr lang="en-US"/>
        </a:p>
      </dgm:t>
    </dgm:pt>
    <dgm:pt modelId="{35520D67-15A3-43E8-9646-EF6950CF7BBB}" type="sibTrans" cxnId="{C5133C59-0B19-4FB0-A7CD-6ADF100306C6}">
      <dgm:prSet/>
      <dgm:spPr/>
      <dgm:t>
        <a:bodyPr/>
        <a:lstStyle/>
        <a:p>
          <a:endParaRPr lang="en-US"/>
        </a:p>
      </dgm:t>
    </dgm:pt>
    <dgm:pt modelId="{3512CF44-DC80-4A5C-BBAB-C42D99320468}">
      <dgm:prSet/>
      <dgm:spPr/>
      <dgm:t>
        <a:bodyPr/>
        <a:lstStyle/>
        <a:p>
          <a:r>
            <a:rPr lang="en-US"/>
            <a:t>Team</a:t>
          </a:r>
        </a:p>
      </dgm:t>
    </dgm:pt>
    <dgm:pt modelId="{CA4FD4D1-07F8-4E8F-8629-658F9F63F284}" type="parTrans" cxnId="{CD6A29C6-5AD8-49EC-80A9-285AD1227E09}">
      <dgm:prSet/>
      <dgm:spPr/>
      <dgm:t>
        <a:bodyPr/>
        <a:lstStyle/>
        <a:p>
          <a:endParaRPr lang="en-US"/>
        </a:p>
      </dgm:t>
    </dgm:pt>
    <dgm:pt modelId="{B6C00505-26DD-4A03-8C93-635697490D14}" type="sibTrans" cxnId="{CD6A29C6-5AD8-49EC-80A9-285AD1227E09}">
      <dgm:prSet/>
      <dgm:spPr/>
      <dgm:t>
        <a:bodyPr/>
        <a:lstStyle/>
        <a:p>
          <a:endParaRPr lang="en-US"/>
        </a:p>
      </dgm:t>
    </dgm:pt>
    <dgm:pt modelId="{7288F514-3C79-4438-BE8F-50780719BE88}">
      <dgm:prSet/>
      <dgm:spPr/>
      <dgm:t>
        <a:bodyPr/>
        <a:lstStyle/>
        <a:p>
          <a:r>
            <a:rPr lang="en-US"/>
            <a:t>Timeline</a:t>
          </a:r>
        </a:p>
      </dgm:t>
    </dgm:pt>
    <dgm:pt modelId="{60AE23E4-F123-4621-A08A-A89E9D8A4336}" type="parTrans" cxnId="{F5C01A11-8287-4F59-8D49-F951FF9D34CF}">
      <dgm:prSet/>
      <dgm:spPr/>
      <dgm:t>
        <a:bodyPr/>
        <a:lstStyle/>
        <a:p>
          <a:endParaRPr lang="en-US"/>
        </a:p>
      </dgm:t>
    </dgm:pt>
    <dgm:pt modelId="{214342E8-645A-4FD4-8ACC-44528A9D909B}" type="sibTrans" cxnId="{F5C01A11-8287-4F59-8D49-F951FF9D34CF}">
      <dgm:prSet/>
      <dgm:spPr/>
      <dgm:t>
        <a:bodyPr/>
        <a:lstStyle/>
        <a:p>
          <a:endParaRPr lang="en-US"/>
        </a:p>
      </dgm:t>
    </dgm:pt>
    <dgm:pt modelId="{3A85D6B9-5AB9-41B6-A98E-59A4F32B2EB1}">
      <dgm:prSet/>
      <dgm:spPr/>
      <dgm:t>
        <a:bodyPr/>
        <a:lstStyle/>
        <a:p>
          <a:r>
            <a:rPr lang="en-US"/>
            <a:t>Documentation</a:t>
          </a:r>
        </a:p>
      </dgm:t>
    </dgm:pt>
    <dgm:pt modelId="{6F389D77-D50C-4B04-85EC-DD10276807A9}" type="parTrans" cxnId="{786DD293-CCE5-4B7E-A060-2203E72B8C66}">
      <dgm:prSet/>
      <dgm:spPr/>
      <dgm:t>
        <a:bodyPr/>
        <a:lstStyle/>
        <a:p>
          <a:endParaRPr lang="en-US"/>
        </a:p>
      </dgm:t>
    </dgm:pt>
    <dgm:pt modelId="{E588810E-E17A-41C1-90A0-D99418D0A832}" type="sibTrans" cxnId="{786DD293-CCE5-4B7E-A060-2203E72B8C66}">
      <dgm:prSet/>
      <dgm:spPr/>
      <dgm:t>
        <a:bodyPr/>
        <a:lstStyle/>
        <a:p>
          <a:endParaRPr lang="en-US"/>
        </a:p>
      </dgm:t>
    </dgm:pt>
    <dgm:pt modelId="{D8585E64-22DC-488F-9AD6-CC97BE167C69}" type="pres">
      <dgm:prSet presAssocID="{156C4D54-D8E7-440A-9888-8AF60639F188}" presName="hierChild1" presStyleCnt="0">
        <dgm:presLayoutVars>
          <dgm:orgChart val="1"/>
          <dgm:chPref val="1"/>
          <dgm:dir/>
          <dgm:animOne val="branch"/>
          <dgm:animLvl val="lvl"/>
          <dgm:resizeHandles/>
        </dgm:presLayoutVars>
      </dgm:prSet>
      <dgm:spPr/>
    </dgm:pt>
    <dgm:pt modelId="{C85CE524-D9B8-4B47-A1E4-D94D6C95DE87}" type="pres">
      <dgm:prSet presAssocID="{9BCF5DFC-60A8-4431-B38F-52758A8CACE6}" presName="hierRoot1" presStyleCnt="0">
        <dgm:presLayoutVars>
          <dgm:hierBranch val="init"/>
        </dgm:presLayoutVars>
      </dgm:prSet>
      <dgm:spPr/>
    </dgm:pt>
    <dgm:pt modelId="{DA2A8645-19E2-4E52-83BD-42815D0C3B22}" type="pres">
      <dgm:prSet presAssocID="{9BCF5DFC-60A8-4431-B38F-52758A8CACE6}" presName="rootComposite1" presStyleCnt="0"/>
      <dgm:spPr/>
    </dgm:pt>
    <dgm:pt modelId="{7BB6E055-8ADE-4B15-91F4-D3FC1C7DB677}" type="pres">
      <dgm:prSet presAssocID="{9BCF5DFC-60A8-4431-B38F-52758A8CACE6}" presName="rootText1" presStyleLbl="node0" presStyleIdx="0" presStyleCnt="4">
        <dgm:presLayoutVars>
          <dgm:chPref val="3"/>
        </dgm:presLayoutVars>
      </dgm:prSet>
      <dgm:spPr/>
    </dgm:pt>
    <dgm:pt modelId="{C8B86B45-28AA-4314-ACF6-7F2546470D1B}" type="pres">
      <dgm:prSet presAssocID="{9BCF5DFC-60A8-4431-B38F-52758A8CACE6}" presName="rootConnector1" presStyleLbl="node1" presStyleIdx="0" presStyleCnt="0"/>
      <dgm:spPr/>
    </dgm:pt>
    <dgm:pt modelId="{C7C0B55D-E9FE-493D-A032-C142529D43C9}" type="pres">
      <dgm:prSet presAssocID="{9BCF5DFC-60A8-4431-B38F-52758A8CACE6}" presName="hierChild2" presStyleCnt="0"/>
      <dgm:spPr/>
    </dgm:pt>
    <dgm:pt modelId="{D65304C3-7589-4DBC-ABD6-C88A5B127FD1}" type="pres">
      <dgm:prSet presAssocID="{9BCF5DFC-60A8-4431-B38F-52758A8CACE6}" presName="hierChild3" presStyleCnt="0"/>
      <dgm:spPr/>
    </dgm:pt>
    <dgm:pt modelId="{53513D54-F823-42CA-98B4-24A618345E61}" type="pres">
      <dgm:prSet presAssocID="{14C91CF9-0317-45BA-ADB4-6708BA1E68C5}" presName="hierRoot1" presStyleCnt="0">
        <dgm:presLayoutVars>
          <dgm:hierBranch val="init"/>
        </dgm:presLayoutVars>
      </dgm:prSet>
      <dgm:spPr/>
    </dgm:pt>
    <dgm:pt modelId="{331AECB7-5EA9-489D-AB75-B5AEFE474B8F}" type="pres">
      <dgm:prSet presAssocID="{14C91CF9-0317-45BA-ADB4-6708BA1E68C5}" presName="rootComposite1" presStyleCnt="0"/>
      <dgm:spPr/>
    </dgm:pt>
    <dgm:pt modelId="{A549C2CB-9C81-4AA2-B800-C64001EA46F4}" type="pres">
      <dgm:prSet presAssocID="{14C91CF9-0317-45BA-ADB4-6708BA1E68C5}" presName="rootText1" presStyleLbl="node0" presStyleIdx="1" presStyleCnt="4">
        <dgm:presLayoutVars>
          <dgm:chPref val="3"/>
        </dgm:presLayoutVars>
      </dgm:prSet>
      <dgm:spPr/>
    </dgm:pt>
    <dgm:pt modelId="{140BE9A6-1C2E-4DA1-A9B5-B74EF801F6B6}" type="pres">
      <dgm:prSet presAssocID="{14C91CF9-0317-45BA-ADB4-6708BA1E68C5}" presName="rootConnector1" presStyleLbl="node1" presStyleIdx="0" presStyleCnt="0"/>
      <dgm:spPr/>
    </dgm:pt>
    <dgm:pt modelId="{7FAFF393-3A8E-42B0-82AB-4E549E597BC0}" type="pres">
      <dgm:prSet presAssocID="{14C91CF9-0317-45BA-ADB4-6708BA1E68C5}" presName="hierChild2" presStyleCnt="0"/>
      <dgm:spPr/>
    </dgm:pt>
    <dgm:pt modelId="{4FB2F985-5074-4FC3-9563-9E92956BA4BA}" type="pres">
      <dgm:prSet presAssocID="{4CAA6BEA-A71E-4BE7-A3D9-68E405494320}" presName="Name64" presStyleLbl="parChTrans1D2" presStyleIdx="0" presStyleCnt="5"/>
      <dgm:spPr/>
    </dgm:pt>
    <dgm:pt modelId="{8BD3FBC3-9E6B-4B99-A2E1-5A7CE3B18963}" type="pres">
      <dgm:prSet presAssocID="{723093DE-16CC-45B3-AA27-F725A38CF531}" presName="hierRoot2" presStyleCnt="0">
        <dgm:presLayoutVars>
          <dgm:hierBranch val="init"/>
        </dgm:presLayoutVars>
      </dgm:prSet>
      <dgm:spPr/>
    </dgm:pt>
    <dgm:pt modelId="{EB6FC709-DA11-43E5-865F-43C7CE9E4A5F}" type="pres">
      <dgm:prSet presAssocID="{723093DE-16CC-45B3-AA27-F725A38CF531}" presName="rootComposite" presStyleCnt="0"/>
      <dgm:spPr/>
    </dgm:pt>
    <dgm:pt modelId="{1AB5F280-4A01-4CD2-AFF8-6D17455A38E7}" type="pres">
      <dgm:prSet presAssocID="{723093DE-16CC-45B3-AA27-F725A38CF531}" presName="rootText" presStyleLbl="node2" presStyleIdx="0" presStyleCnt="5">
        <dgm:presLayoutVars>
          <dgm:chPref val="3"/>
        </dgm:presLayoutVars>
      </dgm:prSet>
      <dgm:spPr/>
    </dgm:pt>
    <dgm:pt modelId="{8CBFE863-4F5F-46D7-855C-4DD779D5C48D}" type="pres">
      <dgm:prSet presAssocID="{723093DE-16CC-45B3-AA27-F725A38CF531}" presName="rootConnector" presStyleLbl="node2" presStyleIdx="0" presStyleCnt="5"/>
      <dgm:spPr/>
    </dgm:pt>
    <dgm:pt modelId="{09C2777B-EA41-462B-90DE-6D85D2951A54}" type="pres">
      <dgm:prSet presAssocID="{723093DE-16CC-45B3-AA27-F725A38CF531}" presName="hierChild4" presStyleCnt="0"/>
      <dgm:spPr/>
    </dgm:pt>
    <dgm:pt modelId="{61ECAD22-2527-4912-B5AF-72FE32A0E90D}" type="pres">
      <dgm:prSet presAssocID="{723093DE-16CC-45B3-AA27-F725A38CF531}" presName="hierChild5" presStyleCnt="0"/>
      <dgm:spPr/>
    </dgm:pt>
    <dgm:pt modelId="{758FF9F0-545C-47A3-AD86-32C9D0967065}" type="pres">
      <dgm:prSet presAssocID="{AA69803C-FCE3-4E47-9D5C-C5451164DC68}" presName="Name64" presStyleLbl="parChTrans1D2" presStyleIdx="1" presStyleCnt="5"/>
      <dgm:spPr/>
    </dgm:pt>
    <dgm:pt modelId="{01823B28-67BB-4060-8B25-251F0C42824A}" type="pres">
      <dgm:prSet presAssocID="{8473D0B4-8443-4E11-891A-B3546902A80B}" presName="hierRoot2" presStyleCnt="0">
        <dgm:presLayoutVars>
          <dgm:hierBranch val="init"/>
        </dgm:presLayoutVars>
      </dgm:prSet>
      <dgm:spPr/>
    </dgm:pt>
    <dgm:pt modelId="{99B0A614-B1E4-43B2-B2C8-822F913B4639}" type="pres">
      <dgm:prSet presAssocID="{8473D0B4-8443-4E11-891A-B3546902A80B}" presName="rootComposite" presStyleCnt="0"/>
      <dgm:spPr/>
    </dgm:pt>
    <dgm:pt modelId="{50B05C79-1F05-487B-B9FB-B04903051880}" type="pres">
      <dgm:prSet presAssocID="{8473D0B4-8443-4E11-891A-B3546902A80B}" presName="rootText" presStyleLbl="node2" presStyleIdx="1" presStyleCnt="5">
        <dgm:presLayoutVars>
          <dgm:chPref val="3"/>
        </dgm:presLayoutVars>
      </dgm:prSet>
      <dgm:spPr/>
    </dgm:pt>
    <dgm:pt modelId="{0C8440FA-2BEA-4072-82B6-56D18B7C6E0F}" type="pres">
      <dgm:prSet presAssocID="{8473D0B4-8443-4E11-891A-B3546902A80B}" presName="rootConnector" presStyleLbl="node2" presStyleIdx="1" presStyleCnt="5"/>
      <dgm:spPr/>
    </dgm:pt>
    <dgm:pt modelId="{CAC683EA-5D30-4908-A95A-C1565E0F2242}" type="pres">
      <dgm:prSet presAssocID="{8473D0B4-8443-4E11-891A-B3546902A80B}" presName="hierChild4" presStyleCnt="0"/>
      <dgm:spPr/>
    </dgm:pt>
    <dgm:pt modelId="{6D76EACD-EFD7-4749-9C93-75E9F6896D8B}" type="pres">
      <dgm:prSet presAssocID="{8473D0B4-8443-4E11-891A-B3546902A80B}" presName="hierChild5" presStyleCnt="0"/>
      <dgm:spPr/>
    </dgm:pt>
    <dgm:pt modelId="{2C9A9789-A66D-49C5-A00C-FC3F69AA25BD}" type="pres">
      <dgm:prSet presAssocID="{14C91CF9-0317-45BA-ADB4-6708BA1E68C5}" presName="hierChild3" presStyleCnt="0"/>
      <dgm:spPr/>
    </dgm:pt>
    <dgm:pt modelId="{E3B3C88C-5081-4761-B4E9-9CFAA78A0B66}" type="pres">
      <dgm:prSet presAssocID="{F8AEC083-7F09-4CC6-B5C8-B30995E08166}" presName="hierRoot1" presStyleCnt="0">
        <dgm:presLayoutVars>
          <dgm:hierBranch val="init"/>
        </dgm:presLayoutVars>
      </dgm:prSet>
      <dgm:spPr/>
    </dgm:pt>
    <dgm:pt modelId="{2D12FFF1-26CA-464C-8147-2824C376C1FB}" type="pres">
      <dgm:prSet presAssocID="{F8AEC083-7F09-4CC6-B5C8-B30995E08166}" presName="rootComposite1" presStyleCnt="0"/>
      <dgm:spPr/>
    </dgm:pt>
    <dgm:pt modelId="{9AE2C9C2-CE8A-4EF3-B278-CD308A843C42}" type="pres">
      <dgm:prSet presAssocID="{F8AEC083-7F09-4CC6-B5C8-B30995E08166}" presName="rootText1" presStyleLbl="node0" presStyleIdx="2" presStyleCnt="4">
        <dgm:presLayoutVars>
          <dgm:chPref val="3"/>
        </dgm:presLayoutVars>
      </dgm:prSet>
      <dgm:spPr/>
    </dgm:pt>
    <dgm:pt modelId="{941EB6EF-7EF8-4E2B-BB45-7337CDB657F9}" type="pres">
      <dgm:prSet presAssocID="{F8AEC083-7F09-4CC6-B5C8-B30995E08166}" presName="rootConnector1" presStyleLbl="node1" presStyleIdx="0" presStyleCnt="0"/>
      <dgm:spPr/>
    </dgm:pt>
    <dgm:pt modelId="{97E08DC2-C92C-4FB1-8A8A-8E84F98A448E}" type="pres">
      <dgm:prSet presAssocID="{F8AEC083-7F09-4CC6-B5C8-B30995E08166}" presName="hierChild2" presStyleCnt="0"/>
      <dgm:spPr/>
    </dgm:pt>
    <dgm:pt modelId="{32849833-6996-4691-8497-1E361BFF0BF0}" type="pres">
      <dgm:prSet presAssocID="{993324BD-C8A4-4A5F-86BB-125361735E58}" presName="Name64" presStyleLbl="parChTrans1D2" presStyleIdx="2" presStyleCnt="5"/>
      <dgm:spPr/>
    </dgm:pt>
    <dgm:pt modelId="{47BDF7AE-2C46-48E9-A491-B8E172DB6CD3}" type="pres">
      <dgm:prSet presAssocID="{CE95D4B6-6C56-40B2-8F8A-4F4A96C3C932}" presName="hierRoot2" presStyleCnt="0">
        <dgm:presLayoutVars>
          <dgm:hierBranch val="init"/>
        </dgm:presLayoutVars>
      </dgm:prSet>
      <dgm:spPr/>
    </dgm:pt>
    <dgm:pt modelId="{BD0662A8-4A03-470B-8E0F-6C9C33114FB3}" type="pres">
      <dgm:prSet presAssocID="{CE95D4B6-6C56-40B2-8F8A-4F4A96C3C932}" presName="rootComposite" presStyleCnt="0"/>
      <dgm:spPr/>
    </dgm:pt>
    <dgm:pt modelId="{FB814AF1-45BA-48DF-8A43-F8BD77825F3F}" type="pres">
      <dgm:prSet presAssocID="{CE95D4B6-6C56-40B2-8F8A-4F4A96C3C932}" presName="rootText" presStyleLbl="node2" presStyleIdx="2" presStyleCnt="5">
        <dgm:presLayoutVars>
          <dgm:chPref val="3"/>
        </dgm:presLayoutVars>
      </dgm:prSet>
      <dgm:spPr/>
    </dgm:pt>
    <dgm:pt modelId="{F956FAFD-42B4-4BDB-8D2B-D7CC6E139312}" type="pres">
      <dgm:prSet presAssocID="{CE95D4B6-6C56-40B2-8F8A-4F4A96C3C932}" presName="rootConnector" presStyleLbl="node2" presStyleIdx="2" presStyleCnt="5"/>
      <dgm:spPr/>
    </dgm:pt>
    <dgm:pt modelId="{9CBE10C8-BBD1-4D18-ACC8-ECFB4BA23DC1}" type="pres">
      <dgm:prSet presAssocID="{CE95D4B6-6C56-40B2-8F8A-4F4A96C3C932}" presName="hierChild4" presStyleCnt="0"/>
      <dgm:spPr/>
    </dgm:pt>
    <dgm:pt modelId="{3D20CB41-35CA-4631-97B9-F682FCEC3193}" type="pres">
      <dgm:prSet presAssocID="{CE95D4B6-6C56-40B2-8F8A-4F4A96C3C932}" presName="hierChild5" presStyleCnt="0"/>
      <dgm:spPr/>
    </dgm:pt>
    <dgm:pt modelId="{A11C1EF0-DDFD-4B89-9C8F-3A903FFB6AF5}" type="pres">
      <dgm:prSet presAssocID="{CA4FD4D1-07F8-4E8F-8629-658F9F63F284}" presName="Name64" presStyleLbl="parChTrans1D2" presStyleIdx="3" presStyleCnt="5"/>
      <dgm:spPr/>
    </dgm:pt>
    <dgm:pt modelId="{63F1FDB3-3275-4E86-966A-9A95AA807F4D}" type="pres">
      <dgm:prSet presAssocID="{3512CF44-DC80-4A5C-BBAB-C42D99320468}" presName="hierRoot2" presStyleCnt="0">
        <dgm:presLayoutVars>
          <dgm:hierBranch val="init"/>
        </dgm:presLayoutVars>
      </dgm:prSet>
      <dgm:spPr/>
    </dgm:pt>
    <dgm:pt modelId="{84053687-E28A-49A0-8353-F03E8CC5C09A}" type="pres">
      <dgm:prSet presAssocID="{3512CF44-DC80-4A5C-BBAB-C42D99320468}" presName="rootComposite" presStyleCnt="0"/>
      <dgm:spPr/>
    </dgm:pt>
    <dgm:pt modelId="{FCEC3EA8-61B5-4427-90C9-CF47894C3577}" type="pres">
      <dgm:prSet presAssocID="{3512CF44-DC80-4A5C-BBAB-C42D99320468}" presName="rootText" presStyleLbl="node2" presStyleIdx="3" presStyleCnt="5">
        <dgm:presLayoutVars>
          <dgm:chPref val="3"/>
        </dgm:presLayoutVars>
      </dgm:prSet>
      <dgm:spPr/>
    </dgm:pt>
    <dgm:pt modelId="{FC897581-C98B-4930-9E88-31CF6F2C05DC}" type="pres">
      <dgm:prSet presAssocID="{3512CF44-DC80-4A5C-BBAB-C42D99320468}" presName="rootConnector" presStyleLbl="node2" presStyleIdx="3" presStyleCnt="5"/>
      <dgm:spPr/>
    </dgm:pt>
    <dgm:pt modelId="{9E7C590D-7835-4D5C-A3E7-58C6201314BC}" type="pres">
      <dgm:prSet presAssocID="{3512CF44-DC80-4A5C-BBAB-C42D99320468}" presName="hierChild4" presStyleCnt="0"/>
      <dgm:spPr/>
    </dgm:pt>
    <dgm:pt modelId="{ABE85E3A-08B4-4363-B336-499946B957EA}" type="pres">
      <dgm:prSet presAssocID="{3512CF44-DC80-4A5C-BBAB-C42D99320468}" presName="hierChild5" presStyleCnt="0"/>
      <dgm:spPr/>
    </dgm:pt>
    <dgm:pt modelId="{B4E52338-B782-4B43-B656-26908BEF0A77}" type="pres">
      <dgm:prSet presAssocID="{60AE23E4-F123-4621-A08A-A89E9D8A4336}" presName="Name64" presStyleLbl="parChTrans1D2" presStyleIdx="4" presStyleCnt="5"/>
      <dgm:spPr/>
    </dgm:pt>
    <dgm:pt modelId="{09B463CD-4621-484E-BA11-62354663B16B}" type="pres">
      <dgm:prSet presAssocID="{7288F514-3C79-4438-BE8F-50780719BE88}" presName="hierRoot2" presStyleCnt="0">
        <dgm:presLayoutVars>
          <dgm:hierBranch val="init"/>
        </dgm:presLayoutVars>
      </dgm:prSet>
      <dgm:spPr/>
    </dgm:pt>
    <dgm:pt modelId="{AE7DE87F-6476-4FD3-A98C-E1E1A8A15938}" type="pres">
      <dgm:prSet presAssocID="{7288F514-3C79-4438-BE8F-50780719BE88}" presName="rootComposite" presStyleCnt="0"/>
      <dgm:spPr/>
    </dgm:pt>
    <dgm:pt modelId="{8E8C51A0-343F-4B4A-8405-19C5E890D892}" type="pres">
      <dgm:prSet presAssocID="{7288F514-3C79-4438-BE8F-50780719BE88}" presName="rootText" presStyleLbl="node2" presStyleIdx="4" presStyleCnt="5">
        <dgm:presLayoutVars>
          <dgm:chPref val="3"/>
        </dgm:presLayoutVars>
      </dgm:prSet>
      <dgm:spPr/>
    </dgm:pt>
    <dgm:pt modelId="{E458CEBF-9D22-4B9C-8B67-9327110F97E8}" type="pres">
      <dgm:prSet presAssocID="{7288F514-3C79-4438-BE8F-50780719BE88}" presName="rootConnector" presStyleLbl="node2" presStyleIdx="4" presStyleCnt="5"/>
      <dgm:spPr/>
    </dgm:pt>
    <dgm:pt modelId="{A186EC8E-89C6-4F30-9123-2B85A8A0C73A}" type="pres">
      <dgm:prSet presAssocID="{7288F514-3C79-4438-BE8F-50780719BE88}" presName="hierChild4" presStyleCnt="0"/>
      <dgm:spPr/>
    </dgm:pt>
    <dgm:pt modelId="{E53D6D75-93E3-4849-96DD-57B5906D3514}" type="pres">
      <dgm:prSet presAssocID="{7288F514-3C79-4438-BE8F-50780719BE88}" presName="hierChild5" presStyleCnt="0"/>
      <dgm:spPr/>
    </dgm:pt>
    <dgm:pt modelId="{149FB1EE-0964-44CE-82D0-9408C3125993}" type="pres">
      <dgm:prSet presAssocID="{F8AEC083-7F09-4CC6-B5C8-B30995E08166}" presName="hierChild3" presStyleCnt="0"/>
      <dgm:spPr/>
    </dgm:pt>
    <dgm:pt modelId="{58E5E586-433F-42A8-99D9-91635C53AD52}" type="pres">
      <dgm:prSet presAssocID="{3A85D6B9-5AB9-41B6-A98E-59A4F32B2EB1}" presName="hierRoot1" presStyleCnt="0">
        <dgm:presLayoutVars>
          <dgm:hierBranch val="init"/>
        </dgm:presLayoutVars>
      </dgm:prSet>
      <dgm:spPr/>
    </dgm:pt>
    <dgm:pt modelId="{7100667B-7CDA-47A0-A56C-8BD0CEFCE18D}" type="pres">
      <dgm:prSet presAssocID="{3A85D6B9-5AB9-41B6-A98E-59A4F32B2EB1}" presName="rootComposite1" presStyleCnt="0"/>
      <dgm:spPr/>
    </dgm:pt>
    <dgm:pt modelId="{E010EE38-84C1-49A3-9678-D17A04B05E77}" type="pres">
      <dgm:prSet presAssocID="{3A85D6B9-5AB9-41B6-A98E-59A4F32B2EB1}" presName="rootText1" presStyleLbl="node0" presStyleIdx="3" presStyleCnt="4">
        <dgm:presLayoutVars>
          <dgm:chPref val="3"/>
        </dgm:presLayoutVars>
      </dgm:prSet>
      <dgm:spPr/>
    </dgm:pt>
    <dgm:pt modelId="{778ABBAC-98DE-44E9-999B-D99E6AADC8C0}" type="pres">
      <dgm:prSet presAssocID="{3A85D6B9-5AB9-41B6-A98E-59A4F32B2EB1}" presName="rootConnector1" presStyleLbl="node1" presStyleIdx="0" presStyleCnt="0"/>
      <dgm:spPr/>
    </dgm:pt>
    <dgm:pt modelId="{18530E3D-C9D7-438C-BCBB-55BB16ECB72F}" type="pres">
      <dgm:prSet presAssocID="{3A85D6B9-5AB9-41B6-A98E-59A4F32B2EB1}" presName="hierChild2" presStyleCnt="0"/>
      <dgm:spPr/>
    </dgm:pt>
    <dgm:pt modelId="{F9376ADE-D9C3-45DB-8038-6D5881F1980F}" type="pres">
      <dgm:prSet presAssocID="{3A85D6B9-5AB9-41B6-A98E-59A4F32B2EB1}" presName="hierChild3" presStyleCnt="0"/>
      <dgm:spPr/>
    </dgm:pt>
  </dgm:ptLst>
  <dgm:cxnLst>
    <dgm:cxn modelId="{48400D05-6EC8-48BF-8F76-65EF516DD0CE}" srcId="{14C91CF9-0317-45BA-ADB4-6708BA1E68C5}" destId="{723093DE-16CC-45B3-AA27-F725A38CF531}" srcOrd="0" destOrd="0" parTransId="{4CAA6BEA-A71E-4BE7-A3D9-68E405494320}" sibTransId="{C624A892-1324-4AE9-A121-761706C44386}"/>
    <dgm:cxn modelId="{D1D6CF06-E989-4BFC-9DCE-EBF228E498E5}" type="presOf" srcId="{7288F514-3C79-4438-BE8F-50780719BE88}" destId="{E458CEBF-9D22-4B9C-8B67-9327110F97E8}" srcOrd="1" destOrd="0" presId="urn:microsoft.com/office/officeart/2009/3/layout/HorizontalOrganizationChart"/>
    <dgm:cxn modelId="{5A458708-3C29-4DD0-B168-064172F17C2C}" type="presOf" srcId="{8473D0B4-8443-4E11-891A-B3546902A80B}" destId="{50B05C79-1F05-487B-B9FB-B04903051880}" srcOrd="0" destOrd="0" presId="urn:microsoft.com/office/officeart/2009/3/layout/HorizontalOrganizationChart"/>
    <dgm:cxn modelId="{68694209-53AF-4007-B8D4-95172F696D0B}" type="presOf" srcId="{723093DE-16CC-45B3-AA27-F725A38CF531}" destId="{8CBFE863-4F5F-46D7-855C-4DD779D5C48D}" srcOrd="1" destOrd="0" presId="urn:microsoft.com/office/officeart/2009/3/layout/HorizontalOrganizationChart"/>
    <dgm:cxn modelId="{F5C01A11-8287-4F59-8D49-F951FF9D34CF}" srcId="{F8AEC083-7F09-4CC6-B5C8-B30995E08166}" destId="{7288F514-3C79-4438-BE8F-50780719BE88}" srcOrd="2" destOrd="0" parTransId="{60AE23E4-F123-4621-A08A-A89E9D8A4336}" sibTransId="{214342E8-645A-4FD4-8ACC-44528A9D909B}"/>
    <dgm:cxn modelId="{7856EE18-AA50-4639-B7ED-A475FD6FFFB4}" type="presOf" srcId="{9BCF5DFC-60A8-4431-B38F-52758A8CACE6}" destId="{7BB6E055-8ADE-4B15-91F4-D3FC1C7DB677}" srcOrd="0" destOrd="0" presId="urn:microsoft.com/office/officeart/2009/3/layout/HorizontalOrganizationChart"/>
    <dgm:cxn modelId="{E5B8051B-14C5-4666-9D77-93764B136984}" type="presOf" srcId="{8473D0B4-8443-4E11-891A-B3546902A80B}" destId="{0C8440FA-2BEA-4072-82B6-56D18B7C6E0F}" srcOrd="1" destOrd="0" presId="urn:microsoft.com/office/officeart/2009/3/layout/HorizontalOrganizationChart"/>
    <dgm:cxn modelId="{E222B41B-A59A-40BE-802A-B4D05415F12D}" type="presOf" srcId="{723093DE-16CC-45B3-AA27-F725A38CF531}" destId="{1AB5F280-4A01-4CD2-AFF8-6D17455A38E7}" srcOrd="0" destOrd="0" presId="urn:microsoft.com/office/officeart/2009/3/layout/HorizontalOrganizationChart"/>
    <dgm:cxn modelId="{3452701E-8FBB-4A4F-A2A0-514CF6768665}" type="presOf" srcId="{60AE23E4-F123-4621-A08A-A89E9D8A4336}" destId="{B4E52338-B782-4B43-B656-26908BEF0A77}" srcOrd="0" destOrd="0" presId="urn:microsoft.com/office/officeart/2009/3/layout/HorizontalOrganizationChart"/>
    <dgm:cxn modelId="{F6E2E41F-9CB8-4A57-83C6-BE9C1E517326}" type="presOf" srcId="{9BCF5DFC-60A8-4431-B38F-52758A8CACE6}" destId="{C8B86B45-28AA-4314-ACF6-7F2546470D1B}" srcOrd="1" destOrd="0" presId="urn:microsoft.com/office/officeart/2009/3/layout/HorizontalOrganizationChart"/>
    <dgm:cxn modelId="{E8FC0E27-1343-45D1-B725-B0CA0A60AB70}" type="presOf" srcId="{14C91CF9-0317-45BA-ADB4-6708BA1E68C5}" destId="{140BE9A6-1C2E-4DA1-A9B5-B74EF801F6B6}" srcOrd="1" destOrd="0" presId="urn:microsoft.com/office/officeart/2009/3/layout/HorizontalOrganizationChart"/>
    <dgm:cxn modelId="{A798A833-6B45-443B-ADF7-80E7D43EAFBD}" type="presOf" srcId="{3A85D6B9-5AB9-41B6-A98E-59A4F32B2EB1}" destId="{778ABBAC-98DE-44E9-999B-D99E6AADC8C0}" srcOrd="1" destOrd="0" presId="urn:microsoft.com/office/officeart/2009/3/layout/HorizontalOrganizationChart"/>
    <dgm:cxn modelId="{3326813D-C2E0-4959-A8D8-7F48968D9A82}" type="presOf" srcId="{CE95D4B6-6C56-40B2-8F8A-4F4A96C3C932}" destId="{F956FAFD-42B4-4BDB-8D2B-D7CC6E139312}" srcOrd="1" destOrd="0" presId="urn:microsoft.com/office/officeart/2009/3/layout/HorizontalOrganizationChart"/>
    <dgm:cxn modelId="{21D2A76A-4659-446C-B5A9-175F9D6CED83}" type="presOf" srcId="{14C91CF9-0317-45BA-ADB4-6708BA1E68C5}" destId="{A549C2CB-9C81-4AA2-B800-C64001EA46F4}" srcOrd="0" destOrd="0" presId="urn:microsoft.com/office/officeart/2009/3/layout/HorizontalOrganizationChart"/>
    <dgm:cxn modelId="{CF39BD6B-3811-4A73-A390-BD6DFA1BB28A}" srcId="{14C91CF9-0317-45BA-ADB4-6708BA1E68C5}" destId="{8473D0B4-8443-4E11-891A-B3546902A80B}" srcOrd="1" destOrd="0" parTransId="{AA69803C-FCE3-4E47-9D5C-C5451164DC68}" sibTransId="{D9AC396D-EACE-47A9-A1C4-5C795C3D27C1}"/>
    <dgm:cxn modelId="{DA08DE51-C5BB-418E-90CC-03E5D852826A}" type="presOf" srcId="{F8AEC083-7F09-4CC6-B5C8-B30995E08166}" destId="{9AE2C9C2-CE8A-4EF3-B278-CD308A843C42}" srcOrd="0" destOrd="0" presId="urn:microsoft.com/office/officeart/2009/3/layout/HorizontalOrganizationChart"/>
    <dgm:cxn modelId="{9F9C9554-6D4A-4956-9518-0289D470344A}" type="presOf" srcId="{4CAA6BEA-A71E-4BE7-A3D9-68E405494320}" destId="{4FB2F985-5074-4FC3-9563-9E92956BA4BA}" srcOrd="0" destOrd="0" presId="urn:microsoft.com/office/officeart/2009/3/layout/HorizontalOrganizationChart"/>
    <dgm:cxn modelId="{E5CCFA78-724E-43EA-BC52-0193B9395ED2}" type="presOf" srcId="{3512CF44-DC80-4A5C-BBAB-C42D99320468}" destId="{FCEC3EA8-61B5-4427-90C9-CF47894C3577}" srcOrd="0" destOrd="0" presId="urn:microsoft.com/office/officeart/2009/3/layout/HorizontalOrganizationChart"/>
    <dgm:cxn modelId="{C5133C59-0B19-4FB0-A7CD-6ADF100306C6}" srcId="{F8AEC083-7F09-4CC6-B5C8-B30995E08166}" destId="{CE95D4B6-6C56-40B2-8F8A-4F4A96C3C932}" srcOrd="0" destOrd="0" parTransId="{993324BD-C8A4-4A5F-86BB-125361735E58}" sibTransId="{35520D67-15A3-43E8-9646-EF6950CF7BBB}"/>
    <dgm:cxn modelId="{981F1A84-B5B7-49AE-96B7-1B2DD1B17A32}" type="presOf" srcId="{156C4D54-D8E7-440A-9888-8AF60639F188}" destId="{D8585E64-22DC-488F-9AD6-CC97BE167C69}" srcOrd="0" destOrd="0" presId="urn:microsoft.com/office/officeart/2009/3/layout/HorizontalOrganizationChart"/>
    <dgm:cxn modelId="{ADCD688C-FD9B-48D0-8F59-26EE956796E6}" type="presOf" srcId="{F8AEC083-7F09-4CC6-B5C8-B30995E08166}" destId="{941EB6EF-7EF8-4E2B-BB45-7337CDB657F9}" srcOrd="1" destOrd="0" presId="urn:microsoft.com/office/officeart/2009/3/layout/HorizontalOrganizationChart"/>
    <dgm:cxn modelId="{786DD293-CCE5-4B7E-A060-2203E72B8C66}" srcId="{156C4D54-D8E7-440A-9888-8AF60639F188}" destId="{3A85D6B9-5AB9-41B6-A98E-59A4F32B2EB1}" srcOrd="3" destOrd="0" parTransId="{6F389D77-D50C-4B04-85EC-DD10276807A9}" sibTransId="{E588810E-E17A-41C1-90A0-D99418D0A832}"/>
    <dgm:cxn modelId="{A22C06A1-7618-4E72-B283-2945EB6FB1AB}" srcId="{156C4D54-D8E7-440A-9888-8AF60639F188}" destId="{F8AEC083-7F09-4CC6-B5C8-B30995E08166}" srcOrd="2" destOrd="0" parTransId="{9B2D7C3D-DF67-4849-9DFF-7F2027DB2592}" sibTransId="{67D964D3-FADD-4F7E-B5F4-62D70EFDCAC7}"/>
    <dgm:cxn modelId="{03B5FBB5-3104-4F9A-ACB9-C95CD89CE8F2}" srcId="{156C4D54-D8E7-440A-9888-8AF60639F188}" destId="{9BCF5DFC-60A8-4431-B38F-52758A8CACE6}" srcOrd="0" destOrd="0" parTransId="{D2A0DE4F-75FB-4B7D-9179-8F0154B1957E}" sibTransId="{302FF215-5306-457A-AB27-44EA21254ED2}"/>
    <dgm:cxn modelId="{D7469AC1-1635-458D-90B3-87FF922D31CB}" type="presOf" srcId="{CA4FD4D1-07F8-4E8F-8629-658F9F63F284}" destId="{A11C1EF0-DDFD-4B89-9C8F-3A903FFB6AF5}" srcOrd="0" destOrd="0" presId="urn:microsoft.com/office/officeart/2009/3/layout/HorizontalOrganizationChart"/>
    <dgm:cxn modelId="{CD6A29C6-5AD8-49EC-80A9-285AD1227E09}" srcId="{F8AEC083-7F09-4CC6-B5C8-B30995E08166}" destId="{3512CF44-DC80-4A5C-BBAB-C42D99320468}" srcOrd="1" destOrd="0" parTransId="{CA4FD4D1-07F8-4E8F-8629-658F9F63F284}" sibTransId="{B6C00505-26DD-4A03-8C93-635697490D14}"/>
    <dgm:cxn modelId="{D32655CA-A808-46F7-9AE6-351F698884ED}" type="presOf" srcId="{3512CF44-DC80-4A5C-BBAB-C42D99320468}" destId="{FC897581-C98B-4930-9E88-31CF6F2C05DC}" srcOrd="1" destOrd="0" presId="urn:microsoft.com/office/officeart/2009/3/layout/HorizontalOrganizationChart"/>
    <dgm:cxn modelId="{D9A34ECB-B7BD-4546-AE25-E84412AEC6DA}" type="presOf" srcId="{993324BD-C8A4-4A5F-86BB-125361735E58}" destId="{32849833-6996-4691-8497-1E361BFF0BF0}" srcOrd="0" destOrd="0" presId="urn:microsoft.com/office/officeart/2009/3/layout/HorizontalOrganizationChart"/>
    <dgm:cxn modelId="{644FA0CC-4C3D-4981-9918-B7812E207312}" type="presOf" srcId="{7288F514-3C79-4438-BE8F-50780719BE88}" destId="{8E8C51A0-343F-4B4A-8405-19C5E890D892}" srcOrd="0" destOrd="0" presId="urn:microsoft.com/office/officeart/2009/3/layout/HorizontalOrganizationChart"/>
    <dgm:cxn modelId="{A398A5CC-B12B-40B9-BDC4-A80F5294E4D5}" type="presOf" srcId="{3A85D6B9-5AB9-41B6-A98E-59A4F32B2EB1}" destId="{E010EE38-84C1-49A3-9678-D17A04B05E77}" srcOrd="0" destOrd="0" presId="urn:microsoft.com/office/officeart/2009/3/layout/HorizontalOrganizationChart"/>
    <dgm:cxn modelId="{28709DE2-38D9-42B8-AF78-0A4908BF378D}" srcId="{156C4D54-D8E7-440A-9888-8AF60639F188}" destId="{14C91CF9-0317-45BA-ADB4-6708BA1E68C5}" srcOrd="1" destOrd="0" parTransId="{C14B4A40-01E8-40E1-A9AE-B6DA1E400555}" sibTransId="{7B12FD35-D7D6-4705-A74E-DFD47B60A9F9}"/>
    <dgm:cxn modelId="{3655E6E7-9FDC-4A6B-8FC5-E8C352C69D85}" type="presOf" srcId="{AA69803C-FCE3-4E47-9D5C-C5451164DC68}" destId="{758FF9F0-545C-47A3-AD86-32C9D0967065}" srcOrd="0" destOrd="0" presId="urn:microsoft.com/office/officeart/2009/3/layout/HorizontalOrganizationChart"/>
    <dgm:cxn modelId="{216F0EF9-4E8C-4F54-908F-04A8A95A3846}" type="presOf" srcId="{CE95D4B6-6C56-40B2-8F8A-4F4A96C3C932}" destId="{FB814AF1-45BA-48DF-8A43-F8BD77825F3F}" srcOrd="0" destOrd="0" presId="urn:microsoft.com/office/officeart/2009/3/layout/HorizontalOrganizationChart"/>
    <dgm:cxn modelId="{D604E274-58B6-4E09-90D4-3AE1117DDF96}" type="presParOf" srcId="{D8585E64-22DC-488F-9AD6-CC97BE167C69}" destId="{C85CE524-D9B8-4B47-A1E4-D94D6C95DE87}" srcOrd="0" destOrd="0" presId="urn:microsoft.com/office/officeart/2009/3/layout/HorizontalOrganizationChart"/>
    <dgm:cxn modelId="{05CAFA6A-7693-4926-A761-7D3519981AD1}" type="presParOf" srcId="{C85CE524-D9B8-4B47-A1E4-D94D6C95DE87}" destId="{DA2A8645-19E2-4E52-83BD-42815D0C3B22}" srcOrd="0" destOrd="0" presId="urn:microsoft.com/office/officeart/2009/3/layout/HorizontalOrganizationChart"/>
    <dgm:cxn modelId="{C432044E-A203-420B-85F5-EC1C66FE406C}" type="presParOf" srcId="{DA2A8645-19E2-4E52-83BD-42815D0C3B22}" destId="{7BB6E055-8ADE-4B15-91F4-D3FC1C7DB677}" srcOrd="0" destOrd="0" presId="urn:microsoft.com/office/officeart/2009/3/layout/HorizontalOrganizationChart"/>
    <dgm:cxn modelId="{DFF743D0-8ECC-46B8-8EEE-903216FB78B6}" type="presParOf" srcId="{DA2A8645-19E2-4E52-83BD-42815D0C3B22}" destId="{C8B86B45-28AA-4314-ACF6-7F2546470D1B}" srcOrd="1" destOrd="0" presId="urn:microsoft.com/office/officeart/2009/3/layout/HorizontalOrganizationChart"/>
    <dgm:cxn modelId="{2B6221D1-E461-4686-98A6-28D30E175E1E}" type="presParOf" srcId="{C85CE524-D9B8-4B47-A1E4-D94D6C95DE87}" destId="{C7C0B55D-E9FE-493D-A032-C142529D43C9}" srcOrd="1" destOrd="0" presId="urn:microsoft.com/office/officeart/2009/3/layout/HorizontalOrganizationChart"/>
    <dgm:cxn modelId="{0FFC8697-E151-498C-BF9A-2743F642E3C4}" type="presParOf" srcId="{C85CE524-D9B8-4B47-A1E4-D94D6C95DE87}" destId="{D65304C3-7589-4DBC-ABD6-C88A5B127FD1}" srcOrd="2" destOrd="0" presId="urn:microsoft.com/office/officeart/2009/3/layout/HorizontalOrganizationChart"/>
    <dgm:cxn modelId="{23D424B4-DA4A-40F9-BD0D-7DC788B84EEF}" type="presParOf" srcId="{D8585E64-22DC-488F-9AD6-CC97BE167C69}" destId="{53513D54-F823-42CA-98B4-24A618345E61}" srcOrd="1" destOrd="0" presId="urn:microsoft.com/office/officeart/2009/3/layout/HorizontalOrganizationChart"/>
    <dgm:cxn modelId="{56FE7EBA-2FBA-4519-A848-B7BDF8E29F13}" type="presParOf" srcId="{53513D54-F823-42CA-98B4-24A618345E61}" destId="{331AECB7-5EA9-489D-AB75-B5AEFE474B8F}" srcOrd="0" destOrd="0" presId="urn:microsoft.com/office/officeart/2009/3/layout/HorizontalOrganizationChart"/>
    <dgm:cxn modelId="{BA346050-6A7C-4B4A-96D6-70B9657984F0}" type="presParOf" srcId="{331AECB7-5EA9-489D-AB75-B5AEFE474B8F}" destId="{A549C2CB-9C81-4AA2-B800-C64001EA46F4}" srcOrd="0" destOrd="0" presId="urn:microsoft.com/office/officeart/2009/3/layout/HorizontalOrganizationChart"/>
    <dgm:cxn modelId="{91386A57-7D22-4BF1-A26C-F38EE2BCFAFF}" type="presParOf" srcId="{331AECB7-5EA9-489D-AB75-B5AEFE474B8F}" destId="{140BE9A6-1C2E-4DA1-A9B5-B74EF801F6B6}" srcOrd="1" destOrd="0" presId="urn:microsoft.com/office/officeart/2009/3/layout/HorizontalOrganizationChart"/>
    <dgm:cxn modelId="{60D78E4D-9B1F-44C0-B3FF-5E3EF1FBCC7F}" type="presParOf" srcId="{53513D54-F823-42CA-98B4-24A618345E61}" destId="{7FAFF393-3A8E-42B0-82AB-4E549E597BC0}" srcOrd="1" destOrd="0" presId="urn:microsoft.com/office/officeart/2009/3/layout/HorizontalOrganizationChart"/>
    <dgm:cxn modelId="{2814708F-FED3-452B-BF7C-3B101965AD63}" type="presParOf" srcId="{7FAFF393-3A8E-42B0-82AB-4E549E597BC0}" destId="{4FB2F985-5074-4FC3-9563-9E92956BA4BA}" srcOrd="0" destOrd="0" presId="urn:microsoft.com/office/officeart/2009/3/layout/HorizontalOrganizationChart"/>
    <dgm:cxn modelId="{5463F8F8-BB6A-45A3-9E91-C139F823B96A}" type="presParOf" srcId="{7FAFF393-3A8E-42B0-82AB-4E549E597BC0}" destId="{8BD3FBC3-9E6B-4B99-A2E1-5A7CE3B18963}" srcOrd="1" destOrd="0" presId="urn:microsoft.com/office/officeart/2009/3/layout/HorizontalOrganizationChart"/>
    <dgm:cxn modelId="{A3E1BDC3-2CB0-4645-8DB5-8C561946AC49}" type="presParOf" srcId="{8BD3FBC3-9E6B-4B99-A2E1-5A7CE3B18963}" destId="{EB6FC709-DA11-43E5-865F-43C7CE9E4A5F}" srcOrd="0" destOrd="0" presId="urn:microsoft.com/office/officeart/2009/3/layout/HorizontalOrganizationChart"/>
    <dgm:cxn modelId="{FA3397A5-C3A8-4450-BC16-B176B891A920}" type="presParOf" srcId="{EB6FC709-DA11-43E5-865F-43C7CE9E4A5F}" destId="{1AB5F280-4A01-4CD2-AFF8-6D17455A38E7}" srcOrd="0" destOrd="0" presId="urn:microsoft.com/office/officeart/2009/3/layout/HorizontalOrganizationChart"/>
    <dgm:cxn modelId="{6FDABAC4-05F0-4ACE-9CA9-D7BE454B285B}" type="presParOf" srcId="{EB6FC709-DA11-43E5-865F-43C7CE9E4A5F}" destId="{8CBFE863-4F5F-46D7-855C-4DD779D5C48D}" srcOrd="1" destOrd="0" presId="urn:microsoft.com/office/officeart/2009/3/layout/HorizontalOrganizationChart"/>
    <dgm:cxn modelId="{5E1E53FA-18DC-4B3E-B107-1397CDF2F00C}" type="presParOf" srcId="{8BD3FBC3-9E6B-4B99-A2E1-5A7CE3B18963}" destId="{09C2777B-EA41-462B-90DE-6D85D2951A54}" srcOrd="1" destOrd="0" presId="urn:microsoft.com/office/officeart/2009/3/layout/HorizontalOrganizationChart"/>
    <dgm:cxn modelId="{19F3DA43-124A-4E9F-8C9F-701DC6B0972C}" type="presParOf" srcId="{8BD3FBC3-9E6B-4B99-A2E1-5A7CE3B18963}" destId="{61ECAD22-2527-4912-B5AF-72FE32A0E90D}" srcOrd="2" destOrd="0" presId="urn:microsoft.com/office/officeart/2009/3/layout/HorizontalOrganizationChart"/>
    <dgm:cxn modelId="{006F85EE-B789-4B72-879D-86D51745D263}" type="presParOf" srcId="{7FAFF393-3A8E-42B0-82AB-4E549E597BC0}" destId="{758FF9F0-545C-47A3-AD86-32C9D0967065}" srcOrd="2" destOrd="0" presId="urn:microsoft.com/office/officeart/2009/3/layout/HorizontalOrganizationChart"/>
    <dgm:cxn modelId="{2BF4C740-2409-439A-9182-0250961358A6}" type="presParOf" srcId="{7FAFF393-3A8E-42B0-82AB-4E549E597BC0}" destId="{01823B28-67BB-4060-8B25-251F0C42824A}" srcOrd="3" destOrd="0" presId="urn:microsoft.com/office/officeart/2009/3/layout/HorizontalOrganizationChart"/>
    <dgm:cxn modelId="{F9D450AB-3FB7-448C-B67E-ECB1A24F5998}" type="presParOf" srcId="{01823B28-67BB-4060-8B25-251F0C42824A}" destId="{99B0A614-B1E4-43B2-B2C8-822F913B4639}" srcOrd="0" destOrd="0" presId="urn:microsoft.com/office/officeart/2009/3/layout/HorizontalOrganizationChart"/>
    <dgm:cxn modelId="{A354C15F-A84C-4BDC-8078-5F4CDDBF9942}" type="presParOf" srcId="{99B0A614-B1E4-43B2-B2C8-822F913B4639}" destId="{50B05C79-1F05-487B-B9FB-B04903051880}" srcOrd="0" destOrd="0" presId="urn:microsoft.com/office/officeart/2009/3/layout/HorizontalOrganizationChart"/>
    <dgm:cxn modelId="{140D5972-09C0-45B4-97E1-B52F487AA060}" type="presParOf" srcId="{99B0A614-B1E4-43B2-B2C8-822F913B4639}" destId="{0C8440FA-2BEA-4072-82B6-56D18B7C6E0F}" srcOrd="1" destOrd="0" presId="urn:microsoft.com/office/officeart/2009/3/layout/HorizontalOrganizationChart"/>
    <dgm:cxn modelId="{52DF3F30-BD63-4055-82CF-D363C69A024D}" type="presParOf" srcId="{01823B28-67BB-4060-8B25-251F0C42824A}" destId="{CAC683EA-5D30-4908-A95A-C1565E0F2242}" srcOrd="1" destOrd="0" presId="urn:microsoft.com/office/officeart/2009/3/layout/HorizontalOrganizationChart"/>
    <dgm:cxn modelId="{2215E439-1E8E-40C5-8AC2-EDD01F303C94}" type="presParOf" srcId="{01823B28-67BB-4060-8B25-251F0C42824A}" destId="{6D76EACD-EFD7-4749-9C93-75E9F6896D8B}" srcOrd="2" destOrd="0" presId="urn:microsoft.com/office/officeart/2009/3/layout/HorizontalOrganizationChart"/>
    <dgm:cxn modelId="{AE0CA46D-EF2E-4C13-B296-B49E1D65BCFD}" type="presParOf" srcId="{53513D54-F823-42CA-98B4-24A618345E61}" destId="{2C9A9789-A66D-49C5-A00C-FC3F69AA25BD}" srcOrd="2" destOrd="0" presId="urn:microsoft.com/office/officeart/2009/3/layout/HorizontalOrganizationChart"/>
    <dgm:cxn modelId="{C5D89EB2-4361-4501-8324-67362611484E}" type="presParOf" srcId="{D8585E64-22DC-488F-9AD6-CC97BE167C69}" destId="{E3B3C88C-5081-4761-B4E9-9CFAA78A0B66}" srcOrd="2" destOrd="0" presId="urn:microsoft.com/office/officeart/2009/3/layout/HorizontalOrganizationChart"/>
    <dgm:cxn modelId="{B872753E-F211-4EF4-A76B-5297DD20FDC3}" type="presParOf" srcId="{E3B3C88C-5081-4761-B4E9-9CFAA78A0B66}" destId="{2D12FFF1-26CA-464C-8147-2824C376C1FB}" srcOrd="0" destOrd="0" presId="urn:microsoft.com/office/officeart/2009/3/layout/HorizontalOrganizationChart"/>
    <dgm:cxn modelId="{A12F32BA-33DD-4888-A125-22B8CE7F8EF7}" type="presParOf" srcId="{2D12FFF1-26CA-464C-8147-2824C376C1FB}" destId="{9AE2C9C2-CE8A-4EF3-B278-CD308A843C42}" srcOrd="0" destOrd="0" presId="urn:microsoft.com/office/officeart/2009/3/layout/HorizontalOrganizationChart"/>
    <dgm:cxn modelId="{A9F82D00-0F85-4B14-9086-0889396E1D6B}" type="presParOf" srcId="{2D12FFF1-26CA-464C-8147-2824C376C1FB}" destId="{941EB6EF-7EF8-4E2B-BB45-7337CDB657F9}" srcOrd="1" destOrd="0" presId="urn:microsoft.com/office/officeart/2009/3/layout/HorizontalOrganizationChart"/>
    <dgm:cxn modelId="{5BEDA80A-09A0-414A-8E35-FC248F187DFF}" type="presParOf" srcId="{E3B3C88C-5081-4761-B4E9-9CFAA78A0B66}" destId="{97E08DC2-C92C-4FB1-8A8A-8E84F98A448E}" srcOrd="1" destOrd="0" presId="urn:microsoft.com/office/officeart/2009/3/layout/HorizontalOrganizationChart"/>
    <dgm:cxn modelId="{0574238F-A393-4BEE-8BA4-18F35B76A88C}" type="presParOf" srcId="{97E08DC2-C92C-4FB1-8A8A-8E84F98A448E}" destId="{32849833-6996-4691-8497-1E361BFF0BF0}" srcOrd="0" destOrd="0" presId="urn:microsoft.com/office/officeart/2009/3/layout/HorizontalOrganizationChart"/>
    <dgm:cxn modelId="{99E33B9B-29AF-46AC-8541-70C1F1B41B28}" type="presParOf" srcId="{97E08DC2-C92C-4FB1-8A8A-8E84F98A448E}" destId="{47BDF7AE-2C46-48E9-A491-B8E172DB6CD3}" srcOrd="1" destOrd="0" presId="urn:microsoft.com/office/officeart/2009/3/layout/HorizontalOrganizationChart"/>
    <dgm:cxn modelId="{4BD5DD09-6E92-4B75-A222-3C7D357C1B9A}" type="presParOf" srcId="{47BDF7AE-2C46-48E9-A491-B8E172DB6CD3}" destId="{BD0662A8-4A03-470B-8E0F-6C9C33114FB3}" srcOrd="0" destOrd="0" presId="urn:microsoft.com/office/officeart/2009/3/layout/HorizontalOrganizationChart"/>
    <dgm:cxn modelId="{E1B62C2E-5BDD-423C-BD89-E609AB6B7942}" type="presParOf" srcId="{BD0662A8-4A03-470B-8E0F-6C9C33114FB3}" destId="{FB814AF1-45BA-48DF-8A43-F8BD77825F3F}" srcOrd="0" destOrd="0" presId="urn:microsoft.com/office/officeart/2009/3/layout/HorizontalOrganizationChart"/>
    <dgm:cxn modelId="{412CB7E4-77A2-4A24-B5E0-405C8744F8AE}" type="presParOf" srcId="{BD0662A8-4A03-470B-8E0F-6C9C33114FB3}" destId="{F956FAFD-42B4-4BDB-8D2B-D7CC6E139312}" srcOrd="1" destOrd="0" presId="urn:microsoft.com/office/officeart/2009/3/layout/HorizontalOrganizationChart"/>
    <dgm:cxn modelId="{4C6552AA-1C46-40D4-AD36-118D10415C91}" type="presParOf" srcId="{47BDF7AE-2C46-48E9-A491-B8E172DB6CD3}" destId="{9CBE10C8-BBD1-4D18-ACC8-ECFB4BA23DC1}" srcOrd="1" destOrd="0" presId="urn:microsoft.com/office/officeart/2009/3/layout/HorizontalOrganizationChart"/>
    <dgm:cxn modelId="{34114F06-14A1-42AE-8CC2-249E21A0DF5C}" type="presParOf" srcId="{47BDF7AE-2C46-48E9-A491-B8E172DB6CD3}" destId="{3D20CB41-35CA-4631-97B9-F682FCEC3193}" srcOrd="2" destOrd="0" presId="urn:microsoft.com/office/officeart/2009/3/layout/HorizontalOrganizationChart"/>
    <dgm:cxn modelId="{FA0398FA-DB41-44AE-B036-A0186397C838}" type="presParOf" srcId="{97E08DC2-C92C-4FB1-8A8A-8E84F98A448E}" destId="{A11C1EF0-DDFD-4B89-9C8F-3A903FFB6AF5}" srcOrd="2" destOrd="0" presId="urn:microsoft.com/office/officeart/2009/3/layout/HorizontalOrganizationChart"/>
    <dgm:cxn modelId="{E37BC997-B9DE-4B46-AEBE-FEAEAA7C6B14}" type="presParOf" srcId="{97E08DC2-C92C-4FB1-8A8A-8E84F98A448E}" destId="{63F1FDB3-3275-4E86-966A-9A95AA807F4D}" srcOrd="3" destOrd="0" presId="urn:microsoft.com/office/officeart/2009/3/layout/HorizontalOrganizationChart"/>
    <dgm:cxn modelId="{20D75765-EF01-4A45-B3D8-F9C821CC4AD8}" type="presParOf" srcId="{63F1FDB3-3275-4E86-966A-9A95AA807F4D}" destId="{84053687-E28A-49A0-8353-F03E8CC5C09A}" srcOrd="0" destOrd="0" presId="urn:microsoft.com/office/officeart/2009/3/layout/HorizontalOrganizationChart"/>
    <dgm:cxn modelId="{2DA09747-7CB3-42BE-BE07-26E14CA65D7D}" type="presParOf" srcId="{84053687-E28A-49A0-8353-F03E8CC5C09A}" destId="{FCEC3EA8-61B5-4427-90C9-CF47894C3577}" srcOrd="0" destOrd="0" presId="urn:microsoft.com/office/officeart/2009/3/layout/HorizontalOrganizationChart"/>
    <dgm:cxn modelId="{583091B1-FE62-4D23-BD76-C98EECD20E8D}" type="presParOf" srcId="{84053687-E28A-49A0-8353-F03E8CC5C09A}" destId="{FC897581-C98B-4930-9E88-31CF6F2C05DC}" srcOrd="1" destOrd="0" presId="urn:microsoft.com/office/officeart/2009/3/layout/HorizontalOrganizationChart"/>
    <dgm:cxn modelId="{40BE39A5-A922-425E-9A8E-B8C2F40D4EE7}" type="presParOf" srcId="{63F1FDB3-3275-4E86-966A-9A95AA807F4D}" destId="{9E7C590D-7835-4D5C-A3E7-58C6201314BC}" srcOrd="1" destOrd="0" presId="urn:microsoft.com/office/officeart/2009/3/layout/HorizontalOrganizationChart"/>
    <dgm:cxn modelId="{EF4E107A-5555-4548-967C-0E702D72A7D1}" type="presParOf" srcId="{63F1FDB3-3275-4E86-966A-9A95AA807F4D}" destId="{ABE85E3A-08B4-4363-B336-499946B957EA}" srcOrd="2" destOrd="0" presId="urn:microsoft.com/office/officeart/2009/3/layout/HorizontalOrganizationChart"/>
    <dgm:cxn modelId="{1ECCAAE5-CB6D-4B2B-8F83-4B781C052422}" type="presParOf" srcId="{97E08DC2-C92C-4FB1-8A8A-8E84F98A448E}" destId="{B4E52338-B782-4B43-B656-26908BEF0A77}" srcOrd="4" destOrd="0" presId="urn:microsoft.com/office/officeart/2009/3/layout/HorizontalOrganizationChart"/>
    <dgm:cxn modelId="{964D5395-CE23-43E1-B22B-90C3AC261FFC}" type="presParOf" srcId="{97E08DC2-C92C-4FB1-8A8A-8E84F98A448E}" destId="{09B463CD-4621-484E-BA11-62354663B16B}" srcOrd="5" destOrd="0" presId="urn:microsoft.com/office/officeart/2009/3/layout/HorizontalOrganizationChart"/>
    <dgm:cxn modelId="{B0E9817E-CB1E-4BC7-96C4-8DFB854985B2}" type="presParOf" srcId="{09B463CD-4621-484E-BA11-62354663B16B}" destId="{AE7DE87F-6476-4FD3-A98C-E1E1A8A15938}" srcOrd="0" destOrd="0" presId="urn:microsoft.com/office/officeart/2009/3/layout/HorizontalOrganizationChart"/>
    <dgm:cxn modelId="{7900051C-6AD1-4626-9597-A73E82DFEEDB}" type="presParOf" srcId="{AE7DE87F-6476-4FD3-A98C-E1E1A8A15938}" destId="{8E8C51A0-343F-4B4A-8405-19C5E890D892}" srcOrd="0" destOrd="0" presId="urn:microsoft.com/office/officeart/2009/3/layout/HorizontalOrganizationChart"/>
    <dgm:cxn modelId="{2EE07D0C-7949-4670-9B30-3D0F976B9F18}" type="presParOf" srcId="{AE7DE87F-6476-4FD3-A98C-E1E1A8A15938}" destId="{E458CEBF-9D22-4B9C-8B67-9327110F97E8}" srcOrd="1" destOrd="0" presId="urn:microsoft.com/office/officeart/2009/3/layout/HorizontalOrganizationChart"/>
    <dgm:cxn modelId="{586649B2-00C9-4874-8B36-4FD091211B2F}" type="presParOf" srcId="{09B463CD-4621-484E-BA11-62354663B16B}" destId="{A186EC8E-89C6-4F30-9123-2B85A8A0C73A}" srcOrd="1" destOrd="0" presId="urn:microsoft.com/office/officeart/2009/3/layout/HorizontalOrganizationChart"/>
    <dgm:cxn modelId="{8832A100-F127-4D66-A49C-5D0A05A7DFCD}" type="presParOf" srcId="{09B463CD-4621-484E-BA11-62354663B16B}" destId="{E53D6D75-93E3-4849-96DD-57B5906D3514}" srcOrd="2" destOrd="0" presId="urn:microsoft.com/office/officeart/2009/3/layout/HorizontalOrganizationChart"/>
    <dgm:cxn modelId="{32DD39AC-84CD-4FE0-A4F6-DA230C715429}" type="presParOf" srcId="{E3B3C88C-5081-4761-B4E9-9CFAA78A0B66}" destId="{149FB1EE-0964-44CE-82D0-9408C3125993}" srcOrd="2" destOrd="0" presId="urn:microsoft.com/office/officeart/2009/3/layout/HorizontalOrganizationChart"/>
    <dgm:cxn modelId="{E22BB1DB-493D-4E44-B8D1-4B73019AF7B2}" type="presParOf" srcId="{D8585E64-22DC-488F-9AD6-CC97BE167C69}" destId="{58E5E586-433F-42A8-99D9-91635C53AD52}" srcOrd="3" destOrd="0" presId="urn:microsoft.com/office/officeart/2009/3/layout/HorizontalOrganizationChart"/>
    <dgm:cxn modelId="{D1C2B419-D75A-4632-9D5A-545C468AD19C}" type="presParOf" srcId="{58E5E586-433F-42A8-99D9-91635C53AD52}" destId="{7100667B-7CDA-47A0-A56C-8BD0CEFCE18D}" srcOrd="0" destOrd="0" presId="urn:microsoft.com/office/officeart/2009/3/layout/HorizontalOrganizationChart"/>
    <dgm:cxn modelId="{C808772D-C8D1-4B6F-9444-3321E87B186A}" type="presParOf" srcId="{7100667B-7CDA-47A0-A56C-8BD0CEFCE18D}" destId="{E010EE38-84C1-49A3-9678-D17A04B05E77}" srcOrd="0" destOrd="0" presId="urn:microsoft.com/office/officeart/2009/3/layout/HorizontalOrganizationChart"/>
    <dgm:cxn modelId="{8CBBADAB-5809-4299-8067-763F706DC141}" type="presParOf" srcId="{7100667B-7CDA-47A0-A56C-8BD0CEFCE18D}" destId="{778ABBAC-98DE-44E9-999B-D99E6AADC8C0}" srcOrd="1" destOrd="0" presId="urn:microsoft.com/office/officeart/2009/3/layout/HorizontalOrganizationChart"/>
    <dgm:cxn modelId="{510E9B99-FAA9-4C34-A165-9E18993820B4}" type="presParOf" srcId="{58E5E586-433F-42A8-99D9-91635C53AD52}" destId="{18530E3D-C9D7-438C-BCBB-55BB16ECB72F}" srcOrd="1" destOrd="0" presId="urn:microsoft.com/office/officeart/2009/3/layout/HorizontalOrganizationChart"/>
    <dgm:cxn modelId="{12F9C411-AA39-4D28-BACC-DF20A58DB793}" type="presParOf" srcId="{58E5E586-433F-42A8-99D9-91635C53AD52}" destId="{F9376ADE-D9C3-45DB-8038-6D5881F1980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810057-8D6A-44DC-B15A-2EA40F340B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A605425-9292-4652-8A19-F403A574823B}">
      <dgm:prSet/>
      <dgm:spPr/>
      <dgm:t>
        <a:bodyPr/>
        <a:lstStyle/>
        <a:p>
          <a:r>
            <a:rPr lang="en-US" dirty="0"/>
            <a:t>Develop a calibration audit – ensures  that  instruction evolved with course</a:t>
          </a:r>
        </a:p>
      </dgm:t>
    </dgm:pt>
    <dgm:pt modelId="{481A6E26-0D27-431F-91B9-C79A5F6AA739}" type="parTrans" cxnId="{940FF261-FB32-4ECB-93E4-0316E373FDD2}">
      <dgm:prSet/>
      <dgm:spPr/>
      <dgm:t>
        <a:bodyPr/>
        <a:lstStyle/>
        <a:p>
          <a:endParaRPr lang="en-US"/>
        </a:p>
      </dgm:t>
    </dgm:pt>
    <dgm:pt modelId="{03AE931A-D7CE-4A7D-B519-CC66A59B60F2}" type="sibTrans" cxnId="{940FF261-FB32-4ECB-93E4-0316E373FDD2}">
      <dgm:prSet/>
      <dgm:spPr/>
      <dgm:t>
        <a:bodyPr/>
        <a:lstStyle/>
        <a:p>
          <a:endParaRPr lang="en-US"/>
        </a:p>
      </dgm:t>
    </dgm:pt>
    <dgm:pt modelId="{E746D065-07AC-4ACC-923E-F1C2CC1FDC18}">
      <dgm:prSet/>
      <dgm:spPr/>
      <dgm:t>
        <a:bodyPr/>
        <a:lstStyle/>
        <a:p>
          <a:r>
            <a:rPr lang="en-US"/>
            <a:t>Helps to ensure courses are reviewed in a measurable way.</a:t>
          </a:r>
        </a:p>
      </dgm:t>
    </dgm:pt>
    <dgm:pt modelId="{6CF9252F-D554-475F-94B9-5054A47A9C1F}" type="parTrans" cxnId="{81246A6A-E371-4A7E-8200-81A49770E536}">
      <dgm:prSet/>
      <dgm:spPr/>
      <dgm:t>
        <a:bodyPr/>
        <a:lstStyle/>
        <a:p>
          <a:endParaRPr lang="en-US"/>
        </a:p>
      </dgm:t>
    </dgm:pt>
    <dgm:pt modelId="{5885CF98-5710-4AB4-8CCF-79D276F9B983}" type="sibTrans" cxnId="{81246A6A-E371-4A7E-8200-81A49770E536}">
      <dgm:prSet/>
      <dgm:spPr/>
      <dgm:t>
        <a:bodyPr/>
        <a:lstStyle/>
        <a:p>
          <a:endParaRPr lang="en-US"/>
        </a:p>
      </dgm:t>
    </dgm:pt>
    <dgm:pt modelId="{A9D3266F-5393-4D15-9304-4D518EBD1B7A}">
      <dgm:prSet/>
      <dgm:spPr/>
      <dgm:t>
        <a:bodyPr/>
        <a:lstStyle/>
        <a:p>
          <a:r>
            <a:rPr lang="en-US"/>
            <a:t>Helps you to build a culture of continuous improvement – not just a compliance task </a:t>
          </a:r>
        </a:p>
      </dgm:t>
    </dgm:pt>
    <dgm:pt modelId="{29BD150B-6AE8-48CD-9E98-B26CA79FF8C8}" type="parTrans" cxnId="{234E03F7-0129-407B-9865-9C0B22DC4B01}">
      <dgm:prSet/>
      <dgm:spPr/>
      <dgm:t>
        <a:bodyPr/>
        <a:lstStyle/>
        <a:p>
          <a:endParaRPr lang="en-US"/>
        </a:p>
      </dgm:t>
    </dgm:pt>
    <dgm:pt modelId="{0927FB77-18A7-4314-9ECF-0D53D7C87614}" type="sibTrans" cxnId="{234E03F7-0129-407B-9865-9C0B22DC4B01}">
      <dgm:prSet/>
      <dgm:spPr/>
      <dgm:t>
        <a:bodyPr/>
        <a:lstStyle/>
        <a:p>
          <a:endParaRPr lang="en-US"/>
        </a:p>
      </dgm:t>
    </dgm:pt>
    <dgm:pt modelId="{E462D2F4-8BCE-4767-BE3D-17922D10E7B4}">
      <dgm:prSet/>
      <dgm:spPr/>
      <dgm:t>
        <a:bodyPr/>
        <a:lstStyle/>
        <a:p>
          <a:r>
            <a:rPr lang="en-US"/>
            <a:t>Helps us to keep our promise to students</a:t>
          </a:r>
        </a:p>
      </dgm:t>
    </dgm:pt>
    <dgm:pt modelId="{5BE9820C-B67D-4803-8CCB-2E5DCEAF1D55}" type="parTrans" cxnId="{B5330834-75D6-47C1-902D-B2CAB8B7CFA7}">
      <dgm:prSet/>
      <dgm:spPr/>
      <dgm:t>
        <a:bodyPr/>
        <a:lstStyle/>
        <a:p>
          <a:endParaRPr lang="en-US"/>
        </a:p>
      </dgm:t>
    </dgm:pt>
    <dgm:pt modelId="{97C41674-33C2-42E9-901B-8346A4AF92D9}" type="sibTrans" cxnId="{B5330834-75D6-47C1-902D-B2CAB8B7CFA7}">
      <dgm:prSet/>
      <dgm:spPr/>
      <dgm:t>
        <a:bodyPr/>
        <a:lstStyle/>
        <a:p>
          <a:endParaRPr lang="en-US"/>
        </a:p>
      </dgm:t>
    </dgm:pt>
    <dgm:pt modelId="{7162C8FF-5166-4475-874F-B59999B79C0B}">
      <dgm:prSet/>
      <dgm:spPr/>
      <dgm:t>
        <a:bodyPr/>
        <a:lstStyle/>
        <a:p>
          <a:r>
            <a:rPr lang="en-US"/>
            <a:t>Helping students achieve program outcomes – quality measure for us – highly aligned </a:t>
          </a:r>
        </a:p>
      </dgm:t>
    </dgm:pt>
    <dgm:pt modelId="{FE0D7DD8-7F27-450C-AD06-C0D0EC4DE17A}" type="parTrans" cxnId="{D9F58020-F352-4A5F-9C2F-28811C3C96F4}">
      <dgm:prSet/>
      <dgm:spPr/>
      <dgm:t>
        <a:bodyPr/>
        <a:lstStyle/>
        <a:p>
          <a:endParaRPr lang="en-US"/>
        </a:p>
      </dgm:t>
    </dgm:pt>
    <dgm:pt modelId="{D9D2660F-D9DC-4ECE-A436-FE827FF096C8}" type="sibTrans" cxnId="{D9F58020-F352-4A5F-9C2F-28811C3C96F4}">
      <dgm:prSet/>
      <dgm:spPr/>
      <dgm:t>
        <a:bodyPr/>
        <a:lstStyle/>
        <a:p>
          <a:endParaRPr lang="en-US"/>
        </a:p>
      </dgm:t>
    </dgm:pt>
    <dgm:pt modelId="{46B5D74B-0E16-467E-9A16-1C7A7B3C873D}">
      <dgm:prSet/>
      <dgm:spPr/>
      <dgm:t>
        <a:bodyPr/>
        <a:lstStyle/>
        <a:p>
          <a:r>
            <a:rPr lang="en-US"/>
            <a:t>Stress the point – we are not auditing you but part of making our program stronger – not about outing people but rededicated people</a:t>
          </a:r>
        </a:p>
      </dgm:t>
    </dgm:pt>
    <dgm:pt modelId="{7761C2F9-21A4-4994-8C02-CD51E3B352EF}" type="parTrans" cxnId="{C9F42114-EF0C-4C73-9A75-AA8516BCC5E8}">
      <dgm:prSet/>
      <dgm:spPr/>
      <dgm:t>
        <a:bodyPr/>
        <a:lstStyle/>
        <a:p>
          <a:endParaRPr lang="en-US"/>
        </a:p>
      </dgm:t>
    </dgm:pt>
    <dgm:pt modelId="{9AC84AB0-4591-4922-8916-2F78F9202585}" type="sibTrans" cxnId="{C9F42114-EF0C-4C73-9A75-AA8516BCC5E8}">
      <dgm:prSet/>
      <dgm:spPr/>
      <dgm:t>
        <a:bodyPr/>
        <a:lstStyle/>
        <a:p>
          <a:endParaRPr lang="en-US"/>
        </a:p>
      </dgm:t>
    </dgm:pt>
    <dgm:pt modelId="{72D0CDE2-9355-43F4-8767-F52A83641CB8}" type="pres">
      <dgm:prSet presAssocID="{A1810057-8D6A-44DC-B15A-2EA40F340B5F}" presName="root" presStyleCnt="0">
        <dgm:presLayoutVars>
          <dgm:dir/>
          <dgm:resizeHandles val="exact"/>
        </dgm:presLayoutVars>
      </dgm:prSet>
      <dgm:spPr/>
    </dgm:pt>
    <dgm:pt modelId="{01488879-EBF1-4FDF-A46D-CBF3A6BCF025}" type="pres">
      <dgm:prSet presAssocID="{CA605425-9292-4652-8A19-F403A574823B}" presName="compNode" presStyleCnt="0"/>
      <dgm:spPr/>
    </dgm:pt>
    <dgm:pt modelId="{2F545453-53DE-47FB-A21A-837848A45A69}" type="pres">
      <dgm:prSet presAssocID="{CA605425-9292-4652-8A19-F403A574823B}" presName="bgRect" presStyleLbl="bgShp" presStyleIdx="0" presStyleCnt="6"/>
      <dgm:spPr/>
    </dgm:pt>
    <dgm:pt modelId="{90FDEE73-5E6E-4294-951E-EBE1393A2B6D}" type="pres">
      <dgm:prSet presAssocID="{CA605425-9292-4652-8A19-F403A574823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E555ED70-DE4C-4103-878D-604247F732A3}" type="pres">
      <dgm:prSet presAssocID="{CA605425-9292-4652-8A19-F403A574823B}" presName="spaceRect" presStyleCnt="0"/>
      <dgm:spPr/>
    </dgm:pt>
    <dgm:pt modelId="{CA61D0D7-ACA9-4259-86EF-C46B9185DD1C}" type="pres">
      <dgm:prSet presAssocID="{CA605425-9292-4652-8A19-F403A574823B}" presName="parTx" presStyleLbl="revTx" presStyleIdx="0" presStyleCnt="6">
        <dgm:presLayoutVars>
          <dgm:chMax val="0"/>
          <dgm:chPref val="0"/>
        </dgm:presLayoutVars>
      </dgm:prSet>
      <dgm:spPr/>
    </dgm:pt>
    <dgm:pt modelId="{3A764E44-0B71-4812-A931-A172C5F4AD55}" type="pres">
      <dgm:prSet presAssocID="{03AE931A-D7CE-4A7D-B519-CC66A59B60F2}" presName="sibTrans" presStyleCnt="0"/>
      <dgm:spPr/>
    </dgm:pt>
    <dgm:pt modelId="{FF62F7FC-F360-424A-AC40-2C8C4C048625}" type="pres">
      <dgm:prSet presAssocID="{E746D065-07AC-4ACC-923E-F1C2CC1FDC18}" presName="compNode" presStyleCnt="0"/>
      <dgm:spPr/>
    </dgm:pt>
    <dgm:pt modelId="{BE1EB95C-2E20-4A2A-B576-D7A9D8AD1F80}" type="pres">
      <dgm:prSet presAssocID="{E746D065-07AC-4ACC-923E-F1C2CC1FDC18}" presName="bgRect" presStyleLbl="bgShp" presStyleIdx="1" presStyleCnt="6"/>
      <dgm:spPr/>
    </dgm:pt>
    <dgm:pt modelId="{16BACC8F-6974-4F8D-BF8C-9B3011D88CDB}" type="pres">
      <dgm:prSet presAssocID="{E746D065-07AC-4ACC-923E-F1C2CC1FDC1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01652A9-5FAC-41E4-8034-7BDE9F1E511A}" type="pres">
      <dgm:prSet presAssocID="{E746D065-07AC-4ACC-923E-F1C2CC1FDC18}" presName="spaceRect" presStyleCnt="0"/>
      <dgm:spPr/>
    </dgm:pt>
    <dgm:pt modelId="{0C288710-25E0-44AF-826D-8AAED852D2B1}" type="pres">
      <dgm:prSet presAssocID="{E746D065-07AC-4ACC-923E-F1C2CC1FDC18}" presName="parTx" presStyleLbl="revTx" presStyleIdx="1" presStyleCnt="6">
        <dgm:presLayoutVars>
          <dgm:chMax val="0"/>
          <dgm:chPref val="0"/>
        </dgm:presLayoutVars>
      </dgm:prSet>
      <dgm:spPr/>
    </dgm:pt>
    <dgm:pt modelId="{0E3B34B0-5DCE-4510-ACB6-0DDD8073761C}" type="pres">
      <dgm:prSet presAssocID="{5885CF98-5710-4AB4-8CCF-79D276F9B983}" presName="sibTrans" presStyleCnt="0"/>
      <dgm:spPr/>
    </dgm:pt>
    <dgm:pt modelId="{7F9B9993-9614-4693-A8D9-177885D60381}" type="pres">
      <dgm:prSet presAssocID="{A9D3266F-5393-4D15-9304-4D518EBD1B7A}" presName="compNode" presStyleCnt="0"/>
      <dgm:spPr/>
    </dgm:pt>
    <dgm:pt modelId="{73C171F8-7FEA-43D5-AC0D-7151F7A0C626}" type="pres">
      <dgm:prSet presAssocID="{A9D3266F-5393-4D15-9304-4D518EBD1B7A}" presName="bgRect" presStyleLbl="bgShp" presStyleIdx="2" presStyleCnt="6"/>
      <dgm:spPr/>
    </dgm:pt>
    <dgm:pt modelId="{F7382A3A-2202-4051-8F5E-303558ED6AD4}" type="pres">
      <dgm:prSet presAssocID="{A9D3266F-5393-4D15-9304-4D518EBD1B7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ze"/>
        </a:ext>
      </dgm:extLst>
    </dgm:pt>
    <dgm:pt modelId="{69367F6B-D2DA-42C2-BA42-0B3F62D77B35}" type="pres">
      <dgm:prSet presAssocID="{A9D3266F-5393-4D15-9304-4D518EBD1B7A}" presName="spaceRect" presStyleCnt="0"/>
      <dgm:spPr/>
    </dgm:pt>
    <dgm:pt modelId="{55750182-3F21-4664-A73E-0232C6738034}" type="pres">
      <dgm:prSet presAssocID="{A9D3266F-5393-4D15-9304-4D518EBD1B7A}" presName="parTx" presStyleLbl="revTx" presStyleIdx="2" presStyleCnt="6">
        <dgm:presLayoutVars>
          <dgm:chMax val="0"/>
          <dgm:chPref val="0"/>
        </dgm:presLayoutVars>
      </dgm:prSet>
      <dgm:spPr/>
    </dgm:pt>
    <dgm:pt modelId="{7D612CEE-5A11-477B-9EA8-13D6ECD26AD0}" type="pres">
      <dgm:prSet presAssocID="{0927FB77-18A7-4314-9ECF-0D53D7C87614}" presName="sibTrans" presStyleCnt="0"/>
      <dgm:spPr/>
    </dgm:pt>
    <dgm:pt modelId="{21773473-F82C-4A8E-8D05-6D917B163A24}" type="pres">
      <dgm:prSet presAssocID="{E462D2F4-8BCE-4767-BE3D-17922D10E7B4}" presName="compNode" presStyleCnt="0"/>
      <dgm:spPr/>
    </dgm:pt>
    <dgm:pt modelId="{1954751F-1B10-4B6F-8FC0-61B3BDBA40D6}" type="pres">
      <dgm:prSet presAssocID="{E462D2F4-8BCE-4767-BE3D-17922D10E7B4}" presName="bgRect" presStyleLbl="bgShp" presStyleIdx="3" presStyleCnt="6"/>
      <dgm:spPr/>
    </dgm:pt>
    <dgm:pt modelId="{BD1C32C5-D9C3-4219-BC0C-A2D37D61791A}" type="pres">
      <dgm:prSet presAssocID="{E462D2F4-8BCE-4767-BE3D-17922D10E7B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ildren"/>
        </a:ext>
      </dgm:extLst>
    </dgm:pt>
    <dgm:pt modelId="{B347A626-0935-4292-92F6-C04CEADFE60D}" type="pres">
      <dgm:prSet presAssocID="{E462D2F4-8BCE-4767-BE3D-17922D10E7B4}" presName="spaceRect" presStyleCnt="0"/>
      <dgm:spPr/>
    </dgm:pt>
    <dgm:pt modelId="{4C4E9C64-55DF-48C4-AAD4-3E26D927A8AF}" type="pres">
      <dgm:prSet presAssocID="{E462D2F4-8BCE-4767-BE3D-17922D10E7B4}" presName="parTx" presStyleLbl="revTx" presStyleIdx="3" presStyleCnt="6">
        <dgm:presLayoutVars>
          <dgm:chMax val="0"/>
          <dgm:chPref val="0"/>
        </dgm:presLayoutVars>
      </dgm:prSet>
      <dgm:spPr/>
    </dgm:pt>
    <dgm:pt modelId="{75935AFC-D43D-480A-A9AD-87C80B15FF0A}" type="pres">
      <dgm:prSet presAssocID="{97C41674-33C2-42E9-901B-8346A4AF92D9}" presName="sibTrans" presStyleCnt="0"/>
      <dgm:spPr/>
    </dgm:pt>
    <dgm:pt modelId="{92E555EA-2087-49F2-9F1B-E70D14C469C6}" type="pres">
      <dgm:prSet presAssocID="{7162C8FF-5166-4475-874F-B59999B79C0B}" presName="compNode" presStyleCnt="0"/>
      <dgm:spPr/>
    </dgm:pt>
    <dgm:pt modelId="{D30FB23C-F381-4C3B-8CE7-92955FACF35F}" type="pres">
      <dgm:prSet presAssocID="{7162C8FF-5166-4475-874F-B59999B79C0B}" presName="bgRect" presStyleLbl="bgShp" presStyleIdx="4" presStyleCnt="6"/>
      <dgm:spPr/>
    </dgm:pt>
    <dgm:pt modelId="{F7723B5F-1F99-4026-A952-35FA20709EE4}" type="pres">
      <dgm:prSet presAssocID="{7162C8FF-5166-4475-874F-B59999B79C0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9BE3D5F4-5D36-40D4-A9C6-A393B57C62C9}" type="pres">
      <dgm:prSet presAssocID="{7162C8FF-5166-4475-874F-B59999B79C0B}" presName="spaceRect" presStyleCnt="0"/>
      <dgm:spPr/>
    </dgm:pt>
    <dgm:pt modelId="{B999CD06-5667-4A63-B001-F9D9AD46C688}" type="pres">
      <dgm:prSet presAssocID="{7162C8FF-5166-4475-874F-B59999B79C0B}" presName="parTx" presStyleLbl="revTx" presStyleIdx="4" presStyleCnt="6">
        <dgm:presLayoutVars>
          <dgm:chMax val="0"/>
          <dgm:chPref val="0"/>
        </dgm:presLayoutVars>
      </dgm:prSet>
      <dgm:spPr/>
    </dgm:pt>
    <dgm:pt modelId="{4E4ECBB4-57F1-4081-9D05-5FAC437002AE}" type="pres">
      <dgm:prSet presAssocID="{D9D2660F-D9DC-4ECE-A436-FE827FF096C8}" presName="sibTrans" presStyleCnt="0"/>
      <dgm:spPr/>
    </dgm:pt>
    <dgm:pt modelId="{F61157D4-AE42-4FE0-9122-A7FAE718BAF7}" type="pres">
      <dgm:prSet presAssocID="{46B5D74B-0E16-467E-9A16-1C7A7B3C873D}" presName="compNode" presStyleCnt="0"/>
      <dgm:spPr/>
    </dgm:pt>
    <dgm:pt modelId="{8C146272-AE32-4739-9D1C-DFE7AF712CEF}" type="pres">
      <dgm:prSet presAssocID="{46B5D74B-0E16-467E-9A16-1C7A7B3C873D}" presName="bgRect" presStyleLbl="bgShp" presStyleIdx="5" presStyleCnt="6"/>
      <dgm:spPr/>
    </dgm:pt>
    <dgm:pt modelId="{8B108B36-1877-4143-996A-E35120E1615F}" type="pres">
      <dgm:prSet presAssocID="{46B5D74B-0E16-467E-9A16-1C7A7B3C873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of People"/>
        </a:ext>
      </dgm:extLst>
    </dgm:pt>
    <dgm:pt modelId="{C6B67B38-AF5C-4A2A-95A1-0F6CA4A5CA9F}" type="pres">
      <dgm:prSet presAssocID="{46B5D74B-0E16-467E-9A16-1C7A7B3C873D}" presName="spaceRect" presStyleCnt="0"/>
      <dgm:spPr/>
    </dgm:pt>
    <dgm:pt modelId="{87689421-35BE-43C7-A703-20D8391AE210}" type="pres">
      <dgm:prSet presAssocID="{46B5D74B-0E16-467E-9A16-1C7A7B3C873D}" presName="parTx" presStyleLbl="revTx" presStyleIdx="5" presStyleCnt="6">
        <dgm:presLayoutVars>
          <dgm:chMax val="0"/>
          <dgm:chPref val="0"/>
        </dgm:presLayoutVars>
      </dgm:prSet>
      <dgm:spPr/>
    </dgm:pt>
  </dgm:ptLst>
  <dgm:cxnLst>
    <dgm:cxn modelId="{0B021B14-45C2-4EEC-95BC-590C5BF2EC86}" type="presOf" srcId="{E746D065-07AC-4ACC-923E-F1C2CC1FDC18}" destId="{0C288710-25E0-44AF-826D-8AAED852D2B1}" srcOrd="0" destOrd="0" presId="urn:microsoft.com/office/officeart/2018/2/layout/IconVerticalSolidList"/>
    <dgm:cxn modelId="{C9F42114-EF0C-4C73-9A75-AA8516BCC5E8}" srcId="{A1810057-8D6A-44DC-B15A-2EA40F340B5F}" destId="{46B5D74B-0E16-467E-9A16-1C7A7B3C873D}" srcOrd="5" destOrd="0" parTransId="{7761C2F9-21A4-4994-8C02-CD51E3B352EF}" sibTransId="{9AC84AB0-4591-4922-8916-2F78F9202585}"/>
    <dgm:cxn modelId="{D9F58020-F352-4A5F-9C2F-28811C3C96F4}" srcId="{A1810057-8D6A-44DC-B15A-2EA40F340B5F}" destId="{7162C8FF-5166-4475-874F-B59999B79C0B}" srcOrd="4" destOrd="0" parTransId="{FE0D7DD8-7F27-450C-AD06-C0D0EC4DE17A}" sibTransId="{D9D2660F-D9DC-4ECE-A436-FE827FF096C8}"/>
    <dgm:cxn modelId="{B5330834-75D6-47C1-902D-B2CAB8B7CFA7}" srcId="{A1810057-8D6A-44DC-B15A-2EA40F340B5F}" destId="{E462D2F4-8BCE-4767-BE3D-17922D10E7B4}" srcOrd="3" destOrd="0" parTransId="{5BE9820C-B67D-4803-8CCB-2E5DCEAF1D55}" sibTransId="{97C41674-33C2-42E9-901B-8346A4AF92D9}"/>
    <dgm:cxn modelId="{278F8835-4BC9-49B1-B7CB-193F060B94C9}" type="presOf" srcId="{A1810057-8D6A-44DC-B15A-2EA40F340B5F}" destId="{72D0CDE2-9355-43F4-8767-F52A83641CB8}" srcOrd="0" destOrd="0" presId="urn:microsoft.com/office/officeart/2018/2/layout/IconVerticalSolidList"/>
    <dgm:cxn modelId="{940FF261-FB32-4ECB-93E4-0316E373FDD2}" srcId="{A1810057-8D6A-44DC-B15A-2EA40F340B5F}" destId="{CA605425-9292-4652-8A19-F403A574823B}" srcOrd="0" destOrd="0" parTransId="{481A6E26-0D27-431F-91B9-C79A5F6AA739}" sibTransId="{03AE931A-D7CE-4A7D-B519-CC66A59B60F2}"/>
    <dgm:cxn modelId="{0BD02A63-2DD1-43D1-885D-B7059029FC74}" type="presOf" srcId="{7162C8FF-5166-4475-874F-B59999B79C0B}" destId="{B999CD06-5667-4A63-B001-F9D9AD46C688}" srcOrd="0" destOrd="0" presId="urn:microsoft.com/office/officeart/2018/2/layout/IconVerticalSolidList"/>
    <dgm:cxn modelId="{7DD88846-082E-436E-A167-2F7EC86EFEC9}" type="presOf" srcId="{CA605425-9292-4652-8A19-F403A574823B}" destId="{CA61D0D7-ACA9-4259-86EF-C46B9185DD1C}" srcOrd="0" destOrd="0" presId="urn:microsoft.com/office/officeart/2018/2/layout/IconVerticalSolidList"/>
    <dgm:cxn modelId="{81246A6A-E371-4A7E-8200-81A49770E536}" srcId="{A1810057-8D6A-44DC-B15A-2EA40F340B5F}" destId="{E746D065-07AC-4ACC-923E-F1C2CC1FDC18}" srcOrd="1" destOrd="0" parTransId="{6CF9252F-D554-475F-94B9-5054A47A9C1F}" sibTransId="{5885CF98-5710-4AB4-8CCF-79D276F9B983}"/>
    <dgm:cxn modelId="{248FE04D-E532-49F4-A1ED-098DCF9C3D6C}" type="presOf" srcId="{46B5D74B-0E16-467E-9A16-1C7A7B3C873D}" destId="{87689421-35BE-43C7-A703-20D8391AE210}" srcOrd="0" destOrd="0" presId="urn:microsoft.com/office/officeart/2018/2/layout/IconVerticalSolidList"/>
    <dgm:cxn modelId="{EF712EA8-2617-4307-B33B-9AB9856C61A6}" type="presOf" srcId="{A9D3266F-5393-4D15-9304-4D518EBD1B7A}" destId="{55750182-3F21-4664-A73E-0232C6738034}" srcOrd="0" destOrd="0" presId="urn:microsoft.com/office/officeart/2018/2/layout/IconVerticalSolidList"/>
    <dgm:cxn modelId="{7333F4CF-4FEE-4CA1-B138-5DE40404EC80}" type="presOf" srcId="{E462D2F4-8BCE-4767-BE3D-17922D10E7B4}" destId="{4C4E9C64-55DF-48C4-AAD4-3E26D927A8AF}" srcOrd="0" destOrd="0" presId="urn:microsoft.com/office/officeart/2018/2/layout/IconVerticalSolidList"/>
    <dgm:cxn modelId="{234E03F7-0129-407B-9865-9C0B22DC4B01}" srcId="{A1810057-8D6A-44DC-B15A-2EA40F340B5F}" destId="{A9D3266F-5393-4D15-9304-4D518EBD1B7A}" srcOrd="2" destOrd="0" parTransId="{29BD150B-6AE8-48CD-9E98-B26CA79FF8C8}" sibTransId="{0927FB77-18A7-4314-9ECF-0D53D7C87614}"/>
    <dgm:cxn modelId="{7BB54E9F-1767-4157-A005-D8BD1F0C55D3}" type="presParOf" srcId="{72D0CDE2-9355-43F4-8767-F52A83641CB8}" destId="{01488879-EBF1-4FDF-A46D-CBF3A6BCF025}" srcOrd="0" destOrd="0" presId="urn:microsoft.com/office/officeart/2018/2/layout/IconVerticalSolidList"/>
    <dgm:cxn modelId="{0327017B-567C-4736-98EC-9F036FDDDC63}" type="presParOf" srcId="{01488879-EBF1-4FDF-A46D-CBF3A6BCF025}" destId="{2F545453-53DE-47FB-A21A-837848A45A69}" srcOrd="0" destOrd="0" presId="urn:microsoft.com/office/officeart/2018/2/layout/IconVerticalSolidList"/>
    <dgm:cxn modelId="{9547DF98-9F9D-48B1-BA97-6B93351C05DA}" type="presParOf" srcId="{01488879-EBF1-4FDF-A46D-CBF3A6BCF025}" destId="{90FDEE73-5E6E-4294-951E-EBE1393A2B6D}" srcOrd="1" destOrd="0" presId="urn:microsoft.com/office/officeart/2018/2/layout/IconVerticalSolidList"/>
    <dgm:cxn modelId="{0839BC10-7030-4E50-84CF-EE2F68F9F3FA}" type="presParOf" srcId="{01488879-EBF1-4FDF-A46D-CBF3A6BCF025}" destId="{E555ED70-DE4C-4103-878D-604247F732A3}" srcOrd="2" destOrd="0" presId="urn:microsoft.com/office/officeart/2018/2/layout/IconVerticalSolidList"/>
    <dgm:cxn modelId="{E4F9F39F-FE03-48DF-B3EB-C0D8C27B28D4}" type="presParOf" srcId="{01488879-EBF1-4FDF-A46D-CBF3A6BCF025}" destId="{CA61D0D7-ACA9-4259-86EF-C46B9185DD1C}" srcOrd="3" destOrd="0" presId="urn:microsoft.com/office/officeart/2018/2/layout/IconVerticalSolidList"/>
    <dgm:cxn modelId="{A733254A-6677-4179-A4A4-85536D1A2A17}" type="presParOf" srcId="{72D0CDE2-9355-43F4-8767-F52A83641CB8}" destId="{3A764E44-0B71-4812-A931-A172C5F4AD55}" srcOrd="1" destOrd="0" presId="urn:microsoft.com/office/officeart/2018/2/layout/IconVerticalSolidList"/>
    <dgm:cxn modelId="{6A63B019-D3C5-4B10-943F-2A7508C63CB5}" type="presParOf" srcId="{72D0CDE2-9355-43F4-8767-F52A83641CB8}" destId="{FF62F7FC-F360-424A-AC40-2C8C4C048625}" srcOrd="2" destOrd="0" presId="urn:microsoft.com/office/officeart/2018/2/layout/IconVerticalSolidList"/>
    <dgm:cxn modelId="{388EAAEC-1410-4B54-BC02-0C478A6021CB}" type="presParOf" srcId="{FF62F7FC-F360-424A-AC40-2C8C4C048625}" destId="{BE1EB95C-2E20-4A2A-B576-D7A9D8AD1F80}" srcOrd="0" destOrd="0" presId="urn:microsoft.com/office/officeart/2018/2/layout/IconVerticalSolidList"/>
    <dgm:cxn modelId="{43C107C1-DF80-4775-B440-424B26BFBD5F}" type="presParOf" srcId="{FF62F7FC-F360-424A-AC40-2C8C4C048625}" destId="{16BACC8F-6974-4F8D-BF8C-9B3011D88CDB}" srcOrd="1" destOrd="0" presId="urn:microsoft.com/office/officeart/2018/2/layout/IconVerticalSolidList"/>
    <dgm:cxn modelId="{01667DED-8C42-4AD0-A3BD-8A14A5E5F1F7}" type="presParOf" srcId="{FF62F7FC-F360-424A-AC40-2C8C4C048625}" destId="{701652A9-5FAC-41E4-8034-7BDE9F1E511A}" srcOrd="2" destOrd="0" presId="urn:microsoft.com/office/officeart/2018/2/layout/IconVerticalSolidList"/>
    <dgm:cxn modelId="{2F041B8B-3979-448A-A8C7-2A15FD020A41}" type="presParOf" srcId="{FF62F7FC-F360-424A-AC40-2C8C4C048625}" destId="{0C288710-25E0-44AF-826D-8AAED852D2B1}" srcOrd="3" destOrd="0" presId="urn:microsoft.com/office/officeart/2018/2/layout/IconVerticalSolidList"/>
    <dgm:cxn modelId="{C2B247F6-6E11-4660-9641-D03F373B1113}" type="presParOf" srcId="{72D0CDE2-9355-43F4-8767-F52A83641CB8}" destId="{0E3B34B0-5DCE-4510-ACB6-0DDD8073761C}" srcOrd="3" destOrd="0" presId="urn:microsoft.com/office/officeart/2018/2/layout/IconVerticalSolidList"/>
    <dgm:cxn modelId="{1509C90D-F6BB-407D-984D-66790EA00807}" type="presParOf" srcId="{72D0CDE2-9355-43F4-8767-F52A83641CB8}" destId="{7F9B9993-9614-4693-A8D9-177885D60381}" srcOrd="4" destOrd="0" presId="urn:microsoft.com/office/officeart/2018/2/layout/IconVerticalSolidList"/>
    <dgm:cxn modelId="{2D956CB0-DD0D-4DC9-87C3-CFC472901E75}" type="presParOf" srcId="{7F9B9993-9614-4693-A8D9-177885D60381}" destId="{73C171F8-7FEA-43D5-AC0D-7151F7A0C626}" srcOrd="0" destOrd="0" presId="urn:microsoft.com/office/officeart/2018/2/layout/IconVerticalSolidList"/>
    <dgm:cxn modelId="{C2BC969F-9A26-4CA0-8194-27A973E57C00}" type="presParOf" srcId="{7F9B9993-9614-4693-A8D9-177885D60381}" destId="{F7382A3A-2202-4051-8F5E-303558ED6AD4}" srcOrd="1" destOrd="0" presId="urn:microsoft.com/office/officeart/2018/2/layout/IconVerticalSolidList"/>
    <dgm:cxn modelId="{CDD94BD8-8ACB-435C-9E3F-9FB7B8C7B8C6}" type="presParOf" srcId="{7F9B9993-9614-4693-A8D9-177885D60381}" destId="{69367F6B-D2DA-42C2-BA42-0B3F62D77B35}" srcOrd="2" destOrd="0" presId="urn:microsoft.com/office/officeart/2018/2/layout/IconVerticalSolidList"/>
    <dgm:cxn modelId="{DBFB5D5C-A479-4CD1-8C05-3F322037A776}" type="presParOf" srcId="{7F9B9993-9614-4693-A8D9-177885D60381}" destId="{55750182-3F21-4664-A73E-0232C6738034}" srcOrd="3" destOrd="0" presId="urn:microsoft.com/office/officeart/2018/2/layout/IconVerticalSolidList"/>
    <dgm:cxn modelId="{1BCD1E29-6F00-4FA7-93C9-4FF406A4FB6E}" type="presParOf" srcId="{72D0CDE2-9355-43F4-8767-F52A83641CB8}" destId="{7D612CEE-5A11-477B-9EA8-13D6ECD26AD0}" srcOrd="5" destOrd="0" presId="urn:microsoft.com/office/officeart/2018/2/layout/IconVerticalSolidList"/>
    <dgm:cxn modelId="{328D0E6C-0747-4D7F-BFC5-F039B00F6950}" type="presParOf" srcId="{72D0CDE2-9355-43F4-8767-F52A83641CB8}" destId="{21773473-F82C-4A8E-8D05-6D917B163A24}" srcOrd="6" destOrd="0" presId="urn:microsoft.com/office/officeart/2018/2/layout/IconVerticalSolidList"/>
    <dgm:cxn modelId="{46F61D1A-EDF9-4F35-887D-BBAC204124AC}" type="presParOf" srcId="{21773473-F82C-4A8E-8D05-6D917B163A24}" destId="{1954751F-1B10-4B6F-8FC0-61B3BDBA40D6}" srcOrd="0" destOrd="0" presId="urn:microsoft.com/office/officeart/2018/2/layout/IconVerticalSolidList"/>
    <dgm:cxn modelId="{35858E5C-225D-4B1A-ACE4-FEADE1F8A543}" type="presParOf" srcId="{21773473-F82C-4A8E-8D05-6D917B163A24}" destId="{BD1C32C5-D9C3-4219-BC0C-A2D37D61791A}" srcOrd="1" destOrd="0" presId="urn:microsoft.com/office/officeart/2018/2/layout/IconVerticalSolidList"/>
    <dgm:cxn modelId="{6E998E3A-C673-4D98-86AD-ACDD31EAD43C}" type="presParOf" srcId="{21773473-F82C-4A8E-8D05-6D917B163A24}" destId="{B347A626-0935-4292-92F6-C04CEADFE60D}" srcOrd="2" destOrd="0" presId="urn:microsoft.com/office/officeart/2018/2/layout/IconVerticalSolidList"/>
    <dgm:cxn modelId="{8651288E-2C8C-443D-A911-892583A1AE1C}" type="presParOf" srcId="{21773473-F82C-4A8E-8D05-6D917B163A24}" destId="{4C4E9C64-55DF-48C4-AAD4-3E26D927A8AF}" srcOrd="3" destOrd="0" presId="urn:microsoft.com/office/officeart/2018/2/layout/IconVerticalSolidList"/>
    <dgm:cxn modelId="{951E56DE-3241-44F8-86EE-191DA9AF8784}" type="presParOf" srcId="{72D0CDE2-9355-43F4-8767-F52A83641CB8}" destId="{75935AFC-D43D-480A-A9AD-87C80B15FF0A}" srcOrd="7" destOrd="0" presId="urn:microsoft.com/office/officeart/2018/2/layout/IconVerticalSolidList"/>
    <dgm:cxn modelId="{672C54CA-C607-41C5-AC44-065238839995}" type="presParOf" srcId="{72D0CDE2-9355-43F4-8767-F52A83641CB8}" destId="{92E555EA-2087-49F2-9F1B-E70D14C469C6}" srcOrd="8" destOrd="0" presId="urn:microsoft.com/office/officeart/2018/2/layout/IconVerticalSolidList"/>
    <dgm:cxn modelId="{ABDBBB14-939E-4296-8164-B461EFA1D3E1}" type="presParOf" srcId="{92E555EA-2087-49F2-9F1B-E70D14C469C6}" destId="{D30FB23C-F381-4C3B-8CE7-92955FACF35F}" srcOrd="0" destOrd="0" presId="urn:microsoft.com/office/officeart/2018/2/layout/IconVerticalSolidList"/>
    <dgm:cxn modelId="{49A14EE7-F2D8-4DA2-85BD-4DD9DF5FA569}" type="presParOf" srcId="{92E555EA-2087-49F2-9F1B-E70D14C469C6}" destId="{F7723B5F-1F99-4026-A952-35FA20709EE4}" srcOrd="1" destOrd="0" presId="urn:microsoft.com/office/officeart/2018/2/layout/IconVerticalSolidList"/>
    <dgm:cxn modelId="{D059217B-5A6F-4212-9FD4-4B7CA0E8E446}" type="presParOf" srcId="{92E555EA-2087-49F2-9F1B-E70D14C469C6}" destId="{9BE3D5F4-5D36-40D4-A9C6-A393B57C62C9}" srcOrd="2" destOrd="0" presId="urn:microsoft.com/office/officeart/2018/2/layout/IconVerticalSolidList"/>
    <dgm:cxn modelId="{3745942F-4DC8-4D50-BD9C-563D9AB4D83F}" type="presParOf" srcId="{92E555EA-2087-49F2-9F1B-E70D14C469C6}" destId="{B999CD06-5667-4A63-B001-F9D9AD46C688}" srcOrd="3" destOrd="0" presId="urn:microsoft.com/office/officeart/2018/2/layout/IconVerticalSolidList"/>
    <dgm:cxn modelId="{1939CE99-5FFF-4971-9762-8F3CA69516ED}" type="presParOf" srcId="{72D0CDE2-9355-43F4-8767-F52A83641CB8}" destId="{4E4ECBB4-57F1-4081-9D05-5FAC437002AE}" srcOrd="9" destOrd="0" presId="urn:microsoft.com/office/officeart/2018/2/layout/IconVerticalSolidList"/>
    <dgm:cxn modelId="{34166F4B-DDE6-4783-B356-5D2461DD214D}" type="presParOf" srcId="{72D0CDE2-9355-43F4-8767-F52A83641CB8}" destId="{F61157D4-AE42-4FE0-9122-A7FAE718BAF7}" srcOrd="10" destOrd="0" presId="urn:microsoft.com/office/officeart/2018/2/layout/IconVerticalSolidList"/>
    <dgm:cxn modelId="{97F8FEFA-A441-4562-8F4A-609A6A39A55F}" type="presParOf" srcId="{F61157D4-AE42-4FE0-9122-A7FAE718BAF7}" destId="{8C146272-AE32-4739-9D1C-DFE7AF712CEF}" srcOrd="0" destOrd="0" presId="urn:microsoft.com/office/officeart/2018/2/layout/IconVerticalSolidList"/>
    <dgm:cxn modelId="{11420DC6-7CCA-4B6A-AD66-28E0D7E6EA1C}" type="presParOf" srcId="{F61157D4-AE42-4FE0-9122-A7FAE718BAF7}" destId="{8B108B36-1877-4143-996A-E35120E1615F}" srcOrd="1" destOrd="0" presId="urn:microsoft.com/office/officeart/2018/2/layout/IconVerticalSolidList"/>
    <dgm:cxn modelId="{36572262-662A-4A77-8411-9C8D5CB9E155}" type="presParOf" srcId="{F61157D4-AE42-4FE0-9122-A7FAE718BAF7}" destId="{C6B67B38-AF5C-4A2A-95A1-0F6CA4A5CA9F}" srcOrd="2" destOrd="0" presId="urn:microsoft.com/office/officeart/2018/2/layout/IconVerticalSolidList"/>
    <dgm:cxn modelId="{7CA68A43-636A-4982-8761-4E6ADC94A677}" type="presParOf" srcId="{F61157D4-AE42-4FE0-9122-A7FAE718BAF7}" destId="{87689421-35BE-43C7-A703-20D8391AE2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E94BA-E7FC-4D59-9F56-0DED4ECDC645}">
      <dsp:nvSpPr>
        <dsp:cNvPr id="0" name=""/>
        <dsp:cNvSpPr/>
      </dsp:nvSpPr>
      <dsp:spPr>
        <a:xfrm>
          <a:off x="0" y="497607"/>
          <a:ext cx="3954974" cy="9186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B98FC-B46E-4680-9055-7409E3D9E3DA}">
      <dsp:nvSpPr>
        <dsp:cNvPr id="0" name=""/>
        <dsp:cNvSpPr/>
      </dsp:nvSpPr>
      <dsp:spPr>
        <a:xfrm>
          <a:off x="277894" y="704305"/>
          <a:ext cx="505262" cy="5052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6822D33-4E1D-4EBA-8DD2-4F7AA8930CA9}">
      <dsp:nvSpPr>
        <dsp:cNvPr id="0" name=""/>
        <dsp:cNvSpPr/>
      </dsp:nvSpPr>
      <dsp:spPr>
        <a:xfrm>
          <a:off x="1061051" y="497607"/>
          <a:ext cx="1779738" cy="918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25" tIns="97225" rIns="97225" bIns="97225" numCol="1" spcCol="1270" anchor="ctr" anchorCtr="0">
          <a:noAutofit/>
        </a:bodyPr>
        <a:lstStyle/>
        <a:p>
          <a:pPr marL="0" lvl="0" indent="0" algn="l" defTabSz="889000">
            <a:lnSpc>
              <a:spcPct val="100000"/>
            </a:lnSpc>
            <a:spcBef>
              <a:spcPct val="0"/>
            </a:spcBef>
            <a:spcAft>
              <a:spcPct val="35000"/>
            </a:spcAft>
            <a:buNone/>
          </a:pPr>
          <a:r>
            <a:rPr lang="en-US" sz="2000" kern="1200" dirty="0"/>
            <a:t>Standardization between</a:t>
          </a:r>
        </a:p>
      </dsp:txBody>
      <dsp:txXfrm>
        <a:off x="1061051" y="497607"/>
        <a:ext cx="1779738" cy="918659"/>
      </dsp:txXfrm>
    </dsp:sp>
    <dsp:sp modelId="{BFC319F5-63B8-4F69-8281-C9FDADF24ABF}">
      <dsp:nvSpPr>
        <dsp:cNvPr id="0" name=""/>
        <dsp:cNvSpPr/>
      </dsp:nvSpPr>
      <dsp:spPr>
        <a:xfrm>
          <a:off x="2840789" y="497607"/>
          <a:ext cx="1114184" cy="918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25" tIns="97225" rIns="97225" bIns="97225" numCol="1" spcCol="1270" anchor="ctr" anchorCtr="0">
          <a:noAutofit/>
        </a:bodyPr>
        <a:lstStyle/>
        <a:p>
          <a:pPr marL="0" lvl="0" indent="0" algn="l" defTabSz="622300">
            <a:lnSpc>
              <a:spcPct val="100000"/>
            </a:lnSpc>
            <a:spcBef>
              <a:spcPct val="0"/>
            </a:spcBef>
            <a:spcAft>
              <a:spcPct val="35000"/>
            </a:spcAft>
            <a:buNone/>
          </a:pPr>
          <a:r>
            <a:rPr lang="en-US" sz="1400" kern="1200" dirty="0"/>
            <a:t>Academic Units</a:t>
          </a:r>
        </a:p>
        <a:p>
          <a:pPr marL="0" lvl="0" indent="0" algn="l" defTabSz="622300">
            <a:lnSpc>
              <a:spcPct val="100000"/>
            </a:lnSpc>
            <a:spcBef>
              <a:spcPct val="0"/>
            </a:spcBef>
            <a:spcAft>
              <a:spcPct val="35000"/>
            </a:spcAft>
            <a:buNone/>
          </a:pPr>
          <a:r>
            <a:rPr lang="en-US" sz="1400" kern="1200"/>
            <a:t>Modalities</a:t>
          </a:r>
        </a:p>
      </dsp:txBody>
      <dsp:txXfrm>
        <a:off x="2840789" y="497607"/>
        <a:ext cx="1114184" cy="918659"/>
      </dsp:txXfrm>
    </dsp:sp>
    <dsp:sp modelId="{50B16FBE-CED6-4F6B-BF27-FC3C8CF5660D}">
      <dsp:nvSpPr>
        <dsp:cNvPr id="0" name=""/>
        <dsp:cNvSpPr/>
      </dsp:nvSpPr>
      <dsp:spPr>
        <a:xfrm>
          <a:off x="0" y="1645931"/>
          <a:ext cx="3954974" cy="918659"/>
        </a:xfrm>
        <a:prstGeom prst="roundRect">
          <a:avLst>
            <a:gd name="adj" fmla="val 10000"/>
          </a:avLst>
        </a:prstGeom>
        <a:solidFill>
          <a:schemeClr val="accent2">
            <a:hueOff val="-838123"/>
            <a:satOff val="-9658"/>
            <a:lumOff val="2159"/>
            <a:alphaOff val="0"/>
          </a:schemeClr>
        </a:solidFill>
        <a:ln>
          <a:noFill/>
        </a:ln>
        <a:effectLst/>
      </dsp:spPr>
      <dsp:style>
        <a:lnRef idx="0">
          <a:scrgbClr r="0" g="0" b="0"/>
        </a:lnRef>
        <a:fillRef idx="1">
          <a:scrgbClr r="0" g="0" b="0"/>
        </a:fillRef>
        <a:effectRef idx="0">
          <a:scrgbClr r="0" g="0" b="0"/>
        </a:effectRef>
        <a:fontRef idx="minor"/>
      </dsp:style>
    </dsp:sp>
    <dsp:sp modelId="{8E874635-7F8C-48DA-8F2E-F4ADADD8CF6D}">
      <dsp:nvSpPr>
        <dsp:cNvPr id="0" name=""/>
        <dsp:cNvSpPr/>
      </dsp:nvSpPr>
      <dsp:spPr>
        <a:xfrm>
          <a:off x="277894" y="1852629"/>
          <a:ext cx="505262" cy="5052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AB88CB2-2883-4D72-8094-7770008E0969}">
      <dsp:nvSpPr>
        <dsp:cNvPr id="0" name=""/>
        <dsp:cNvSpPr/>
      </dsp:nvSpPr>
      <dsp:spPr>
        <a:xfrm>
          <a:off x="1061051" y="1645931"/>
          <a:ext cx="1779738" cy="918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25" tIns="97225" rIns="97225" bIns="97225" numCol="1" spcCol="1270" anchor="ctr" anchorCtr="0">
          <a:noAutofit/>
        </a:bodyPr>
        <a:lstStyle/>
        <a:p>
          <a:pPr marL="0" lvl="0" indent="0" algn="l" defTabSz="889000">
            <a:lnSpc>
              <a:spcPct val="100000"/>
            </a:lnSpc>
            <a:spcBef>
              <a:spcPct val="0"/>
            </a:spcBef>
            <a:spcAft>
              <a:spcPct val="35000"/>
            </a:spcAft>
            <a:buNone/>
          </a:pPr>
          <a:r>
            <a:rPr lang="en-US" sz="2000" kern="1200"/>
            <a:t>Calibration of </a:t>
          </a:r>
        </a:p>
      </dsp:txBody>
      <dsp:txXfrm>
        <a:off x="1061051" y="1645931"/>
        <a:ext cx="1779738" cy="918659"/>
      </dsp:txXfrm>
    </dsp:sp>
    <dsp:sp modelId="{2D80A413-DDE4-4594-872C-98984620FE65}">
      <dsp:nvSpPr>
        <dsp:cNvPr id="0" name=""/>
        <dsp:cNvSpPr/>
      </dsp:nvSpPr>
      <dsp:spPr>
        <a:xfrm>
          <a:off x="2840789" y="1645931"/>
          <a:ext cx="1114184" cy="918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25" tIns="97225" rIns="97225" bIns="97225" numCol="1" spcCol="1270" anchor="ctr" anchorCtr="0">
          <a:noAutofit/>
        </a:bodyPr>
        <a:lstStyle/>
        <a:p>
          <a:pPr marL="0" lvl="0" indent="0" algn="l" defTabSz="622300">
            <a:lnSpc>
              <a:spcPct val="100000"/>
            </a:lnSpc>
            <a:spcBef>
              <a:spcPct val="0"/>
            </a:spcBef>
            <a:spcAft>
              <a:spcPct val="35000"/>
            </a:spcAft>
            <a:buNone/>
          </a:pPr>
          <a:r>
            <a:rPr lang="en-US" sz="1400" kern="1200" dirty="0"/>
            <a:t>Grades</a:t>
          </a:r>
        </a:p>
        <a:p>
          <a:pPr marL="0" lvl="0" indent="0" algn="l" defTabSz="622300">
            <a:lnSpc>
              <a:spcPct val="100000"/>
            </a:lnSpc>
            <a:spcBef>
              <a:spcPct val="0"/>
            </a:spcBef>
            <a:spcAft>
              <a:spcPct val="35000"/>
            </a:spcAft>
            <a:buNone/>
          </a:pPr>
          <a:r>
            <a:rPr lang="en-US" sz="1400" kern="1200"/>
            <a:t>Evaluations</a:t>
          </a:r>
        </a:p>
      </dsp:txBody>
      <dsp:txXfrm>
        <a:off x="2840789" y="1645931"/>
        <a:ext cx="1114184" cy="918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8AFC1-0FC7-448A-935C-1E5EF36114E2}">
      <dsp:nvSpPr>
        <dsp:cNvPr id="0" name=""/>
        <dsp:cNvSpPr/>
      </dsp:nvSpPr>
      <dsp:spPr>
        <a:xfrm>
          <a:off x="0" y="389010"/>
          <a:ext cx="4495800" cy="504000"/>
        </a:xfrm>
        <a:prstGeom prst="rect">
          <a:avLst/>
        </a:prstGeom>
        <a:solidFill>
          <a:schemeClr val="lt1">
            <a:alpha val="90000"/>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483220-FDE1-40EE-9B69-2836394185CB}">
      <dsp:nvSpPr>
        <dsp:cNvPr id="0" name=""/>
        <dsp:cNvSpPr/>
      </dsp:nvSpPr>
      <dsp:spPr>
        <a:xfrm>
          <a:off x="224790" y="93810"/>
          <a:ext cx="3147060" cy="59040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marL="0" lvl="0" indent="0" algn="l" defTabSz="889000">
            <a:lnSpc>
              <a:spcPct val="90000"/>
            </a:lnSpc>
            <a:spcBef>
              <a:spcPct val="0"/>
            </a:spcBef>
            <a:spcAft>
              <a:spcPct val="35000"/>
            </a:spcAft>
            <a:buNone/>
          </a:pPr>
          <a:r>
            <a:rPr lang="en-US" sz="2000" kern="1200"/>
            <a:t>Accreditation</a:t>
          </a:r>
        </a:p>
      </dsp:txBody>
      <dsp:txXfrm>
        <a:off x="253611" y="122631"/>
        <a:ext cx="3089418" cy="532758"/>
      </dsp:txXfrm>
    </dsp:sp>
    <dsp:sp modelId="{184DDAAC-0A0C-4517-80BE-DAF1B1C9C1DF}">
      <dsp:nvSpPr>
        <dsp:cNvPr id="0" name=""/>
        <dsp:cNvSpPr/>
      </dsp:nvSpPr>
      <dsp:spPr>
        <a:xfrm>
          <a:off x="0" y="1296210"/>
          <a:ext cx="4495800" cy="504000"/>
        </a:xfrm>
        <a:prstGeom prst="rect">
          <a:avLst/>
        </a:prstGeom>
        <a:solidFill>
          <a:schemeClr val="lt1">
            <a:alpha val="90000"/>
            <a:hueOff val="0"/>
            <a:satOff val="0"/>
            <a:lumOff val="0"/>
            <a:alphaOff val="0"/>
          </a:schemeClr>
        </a:solidFill>
        <a:ln w="12700" cap="flat" cmpd="sng" algn="in">
          <a:solidFill>
            <a:schemeClr val="accent5">
              <a:hueOff val="-612379"/>
              <a:satOff val="90"/>
              <a:lumOff val="-2157"/>
              <a:alphaOff val="0"/>
            </a:schemeClr>
          </a:solidFill>
          <a:prstDash val="solid"/>
        </a:ln>
        <a:effectLst/>
      </dsp:spPr>
      <dsp:style>
        <a:lnRef idx="2">
          <a:scrgbClr r="0" g="0" b="0"/>
        </a:lnRef>
        <a:fillRef idx="1">
          <a:scrgbClr r="0" g="0" b="0"/>
        </a:fillRef>
        <a:effectRef idx="0">
          <a:scrgbClr r="0" g="0" b="0"/>
        </a:effectRef>
        <a:fontRef idx="minor"/>
      </dsp:style>
    </dsp:sp>
    <dsp:sp modelId="{36B28EFC-ED49-4448-8DF2-DD000879BC97}">
      <dsp:nvSpPr>
        <dsp:cNvPr id="0" name=""/>
        <dsp:cNvSpPr/>
      </dsp:nvSpPr>
      <dsp:spPr>
        <a:xfrm>
          <a:off x="224790" y="1001010"/>
          <a:ext cx="3147060" cy="590400"/>
        </a:xfrm>
        <a:prstGeom prst="roundRect">
          <a:avLst/>
        </a:prstGeom>
        <a:solidFill>
          <a:schemeClr val="accent5">
            <a:hueOff val="-612379"/>
            <a:satOff val="90"/>
            <a:lumOff val="-215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marL="0" lvl="0" indent="0" algn="l" defTabSz="889000">
            <a:lnSpc>
              <a:spcPct val="90000"/>
            </a:lnSpc>
            <a:spcBef>
              <a:spcPct val="0"/>
            </a:spcBef>
            <a:spcAft>
              <a:spcPct val="35000"/>
            </a:spcAft>
            <a:buNone/>
          </a:pPr>
          <a:r>
            <a:rPr lang="en-US" sz="2000" kern="1200"/>
            <a:t>Federal Regulations</a:t>
          </a:r>
        </a:p>
      </dsp:txBody>
      <dsp:txXfrm>
        <a:off x="253611" y="1029831"/>
        <a:ext cx="3089418" cy="532758"/>
      </dsp:txXfrm>
    </dsp:sp>
    <dsp:sp modelId="{C0602D5B-348D-45E8-B851-1E52C0544E8F}">
      <dsp:nvSpPr>
        <dsp:cNvPr id="0" name=""/>
        <dsp:cNvSpPr/>
      </dsp:nvSpPr>
      <dsp:spPr>
        <a:xfrm>
          <a:off x="0" y="2203410"/>
          <a:ext cx="4495800" cy="504000"/>
        </a:xfrm>
        <a:prstGeom prst="rect">
          <a:avLst/>
        </a:prstGeom>
        <a:solidFill>
          <a:schemeClr val="lt1">
            <a:alpha val="90000"/>
            <a:hueOff val="0"/>
            <a:satOff val="0"/>
            <a:lumOff val="0"/>
            <a:alphaOff val="0"/>
          </a:schemeClr>
        </a:solidFill>
        <a:ln w="12700" cap="flat" cmpd="sng" algn="in">
          <a:solidFill>
            <a:schemeClr val="accent5">
              <a:hueOff val="-1224758"/>
              <a:satOff val="180"/>
              <a:lumOff val="-4314"/>
              <a:alphaOff val="0"/>
            </a:schemeClr>
          </a:solidFill>
          <a:prstDash val="solid"/>
        </a:ln>
        <a:effectLst/>
      </dsp:spPr>
      <dsp:style>
        <a:lnRef idx="2">
          <a:scrgbClr r="0" g="0" b="0"/>
        </a:lnRef>
        <a:fillRef idx="1">
          <a:scrgbClr r="0" g="0" b="0"/>
        </a:fillRef>
        <a:effectRef idx="0">
          <a:scrgbClr r="0" g="0" b="0"/>
        </a:effectRef>
        <a:fontRef idx="minor"/>
      </dsp:style>
    </dsp:sp>
    <dsp:sp modelId="{CF4D2CB3-A4DD-4034-A1DA-6FC4C066425D}">
      <dsp:nvSpPr>
        <dsp:cNvPr id="0" name=""/>
        <dsp:cNvSpPr/>
      </dsp:nvSpPr>
      <dsp:spPr>
        <a:xfrm>
          <a:off x="224790" y="1908210"/>
          <a:ext cx="3147060" cy="590400"/>
        </a:xfrm>
        <a:prstGeom prst="roundRect">
          <a:avLst/>
        </a:prstGeom>
        <a:solidFill>
          <a:schemeClr val="accent5">
            <a:hueOff val="-1224758"/>
            <a:satOff val="180"/>
            <a:lumOff val="-431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marL="0" lvl="0" indent="0" algn="l" defTabSz="889000">
            <a:lnSpc>
              <a:spcPct val="90000"/>
            </a:lnSpc>
            <a:spcBef>
              <a:spcPct val="0"/>
            </a:spcBef>
            <a:spcAft>
              <a:spcPct val="35000"/>
            </a:spcAft>
            <a:buNone/>
          </a:pPr>
          <a:r>
            <a:rPr lang="en-US" sz="2000" kern="1200"/>
            <a:t>Professional expectations</a:t>
          </a:r>
        </a:p>
      </dsp:txBody>
      <dsp:txXfrm>
        <a:off x="253611" y="1937031"/>
        <a:ext cx="3089418" cy="532758"/>
      </dsp:txXfrm>
    </dsp:sp>
    <dsp:sp modelId="{865EEDE0-07FB-412D-AB08-791DF7125308}">
      <dsp:nvSpPr>
        <dsp:cNvPr id="0" name=""/>
        <dsp:cNvSpPr/>
      </dsp:nvSpPr>
      <dsp:spPr>
        <a:xfrm>
          <a:off x="0" y="3110610"/>
          <a:ext cx="4495800" cy="2205000"/>
        </a:xfrm>
        <a:prstGeom prst="rect">
          <a:avLst/>
        </a:prstGeom>
        <a:solidFill>
          <a:schemeClr val="lt1">
            <a:alpha val="90000"/>
            <a:hueOff val="0"/>
            <a:satOff val="0"/>
            <a:lumOff val="0"/>
            <a:alphaOff val="0"/>
          </a:schemeClr>
        </a:solidFill>
        <a:ln w="12700" cap="flat" cmpd="sng" algn="in">
          <a:solidFill>
            <a:schemeClr val="accent5">
              <a:hueOff val="-1837137"/>
              <a:satOff val="270"/>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8924" tIns="416560" rIns="34892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Transfer of credits from one institution to another is built on the presumption of calibration between institutions </a:t>
          </a:r>
        </a:p>
        <a:p>
          <a:pPr marL="228600" lvl="1" indent="-228600" algn="l" defTabSz="889000">
            <a:lnSpc>
              <a:spcPct val="90000"/>
            </a:lnSpc>
            <a:spcBef>
              <a:spcPct val="0"/>
            </a:spcBef>
            <a:spcAft>
              <a:spcPct val="15000"/>
            </a:spcAft>
            <a:buChar char="•"/>
          </a:pPr>
          <a:r>
            <a:rPr lang="en-US" sz="2000" kern="1200" dirty="0"/>
            <a:t>Calibrate for credit consistency between programs</a:t>
          </a:r>
        </a:p>
      </dsp:txBody>
      <dsp:txXfrm>
        <a:off x="0" y="3110610"/>
        <a:ext cx="4495800" cy="2205000"/>
      </dsp:txXfrm>
    </dsp:sp>
    <dsp:sp modelId="{4FFF0104-A6AD-4302-85F2-D9B804A7EBF6}">
      <dsp:nvSpPr>
        <dsp:cNvPr id="0" name=""/>
        <dsp:cNvSpPr/>
      </dsp:nvSpPr>
      <dsp:spPr>
        <a:xfrm>
          <a:off x="224790" y="2815410"/>
          <a:ext cx="3147060" cy="590400"/>
        </a:xfrm>
        <a:prstGeom prst="roundRect">
          <a:avLst/>
        </a:prstGeom>
        <a:solidFill>
          <a:schemeClr val="accent5">
            <a:hueOff val="-1837137"/>
            <a:satOff val="270"/>
            <a:lumOff val="-647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951" tIns="0" rIns="118951" bIns="0" numCol="1" spcCol="1270" anchor="ctr" anchorCtr="0">
          <a:noAutofit/>
        </a:bodyPr>
        <a:lstStyle/>
        <a:p>
          <a:pPr marL="0" lvl="0" indent="0" algn="l" defTabSz="889000">
            <a:lnSpc>
              <a:spcPct val="90000"/>
            </a:lnSpc>
            <a:spcBef>
              <a:spcPct val="0"/>
            </a:spcBef>
            <a:spcAft>
              <a:spcPct val="35000"/>
            </a:spcAft>
            <a:buNone/>
          </a:pPr>
          <a:r>
            <a:rPr lang="en-US" sz="2000" kern="1200"/>
            <a:t>Transfer students (credits)</a:t>
          </a:r>
        </a:p>
      </dsp:txBody>
      <dsp:txXfrm>
        <a:off x="253611" y="2844231"/>
        <a:ext cx="308941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30F81-6467-4BBF-8F04-48CFC0E9C8A2}">
      <dsp:nvSpPr>
        <dsp:cNvPr id="0" name=""/>
        <dsp:cNvSpPr/>
      </dsp:nvSpPr>
      <dsp:spPr>
        <a:xfrm>
          <a:off x="2385" y="405430"/>
          <a:ext cx="2326072" cy="902877"/>
        </a:xfrm>
        <a:prstGeom prst="rect">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100000"/>
            </a:lnSpc>
            <a:spcBef>
              <a:spcPct val="0"/>
            </a:spcBef>
            <a:spcAft>
              <a:spcPct val="35000"/>
            </a:spcAft>
            <a:buNone/>
            <a:defRPr b="1"/>
          </a:pPr>
          <a:r>
            <a:rPr lang="en-US" sz="1700" kern="1200"/>
            <a:t>Learning Management System</a:t>
          </a:r>
        </a:p>
      </dsp:txBody>
      <dsp:txXfrm>
        <a:off x="2385" y="405430"/>
        <a:ext cx="2326072" cy="902877"/>
      </dsp:txXfrm>
    </dsp:sp>
    <dsp:sp modelId="{6C332ED6-CFAD-49B3-BC0C-39952CF70913}">
      <dsp:nvSpPr>
        <dsp:cNvPr id="0" name=""/>
        <dsp:cNvSpPr/>
      </dsp:nvSpPr>
      <dsp:spPr>
        <a:xfrm>
          <a:off x="2385" y="1308307"/>
          <a:ext cx="2326072" cy="1880362"/>
        </a:xfrm>
        <a:prstGeom prst="rect">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a:t>Blackboard</a:t>
          </a:r>
        </a:p>
        <a:p>
          <a:pPr marL="171450" lvl="1" indent="-171450" algn="l" defTabSz="755650">
            <a:lnSpc>
              <a:spcPct val="100000"/>
            </a:lnSpc>
            <a:spcBef>
              <a:spcPct val="0"/>
            </a:spcBef>
            <a:spcAft>
              <a:spcPct val="15000"/>
            </a:spcAft>
            <a:buChar char="•"/>
          </a:pPr>
          <a:r>
            <a:rPr lang="en-US" sz="1700" kern="1200" dirty="0"/>
            <a:t>Canvas</a:t>
          </a:r>
        </a:p>
        <a:p>
          <a:pPr marL="171450" lvl="1" indent="-171450" algn="l" defTabSz="755650">
            <a:lnSpc>
              <a:spcPct val="100000"/>
            </a:lnSpc>
            <a:spcBef>
              <a:spcPct val="0"/>
            </a:spcBef>
            <a:spcAft>
              <a:spcPct val="15000"/>
            </a:spcAft>
            <a:buChar char="•"/>
          </a:pPr>
          <a:r>
            <a:rPr lang="en-US" sz="1700" kern="1200" dirty="0"/>
            <a:t>Task Stream</a:t>
          </a:r>
        </a:p>
      </dsp:txBody>
      <dsp:txXfrm>
        <a:off x="2385" y="1308307"/>
        <a:ext cx="2326072" cy="1880362"/>
      </dsp:txXfrm>
    </dsp:sp>
    <dsp:sp modelId="{09A7B11F-AA35-4535-BE62-298C2699EDFC}">
      <dsp:nvSpPr>
        <dsp:cNvPr id="0" name=""/>
        <dsp:cNvSpPr/>
      </dsp:nvSpPr>
      <dsp:spPr>
        <a:xfrm>
          <a:off x="2654107" y="405430"/>
          <a:ext cx="2326072" cy="902877"/>
        </a:xfrm>
        <a:prstGeom prst="rect">
          <a:avLst/>
        </a:prstGeom>
        <a:solidFill>
          <a:schemeClr val="accent5">
            <a:hueOff val="-918568"/>
            <a:satOff val="135"/>
            <a:lumOff val="-3236"/>
            <a:alphaOff val="0"/>
          </a:schemeClr>
        </a:solidFill>
        <a:ln w="12700" cap="flat" cmpd="sng" algn="in">
          <a:solidFill>
            <a:schemeClr val="accent5">
              <a:hueOff val="-918568"/>
              <a:satOff val="135"/>
              <a:lumOff val="-3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100000"/>
            </a:lnSpc>
            <a:spcBef>
              <a:spcPct val="0"/>
            </a:spcBef>
            <a:spcAft>
              <a:spcPct val="35000"/>
            </a:spcAft>
            <a:buNone/>
            <a:defRPr b="1"/>
          </a:pPr>
          <a:r>
            <a:rPr lang="en-US" sz="1700" kern="1200"/>
            <a:t>Curriculum Calibrations Worksheet</a:t>
          </a:r>
        </a:p>
      </dsp:txBody>
      <dsp:txXfrm>
        <a:off x="2654107" y="405430"/>
        <a:ext cx="2326072" cy="902877"/>
      </dsp:txXfrm>
    </dsp:sp>
    <dsp:sp modelId="{9CA16C25-4C00-4A74-B199-4499C6F5EE33}">
      <dsp:nvSpPr>
        <dsp:cNvPr id="0" name=""/>
        <dsp:cNvSpPr/>
      </dsp:nvSpPr>
      <dsp:spPr>
        <a:xfrm>
          <a:off x="2654107" y="1308307"/>
          <a:ext cx="2326072" cy="1880362"/>
        </a:xfrm>
        <a:prstGeom prst="rect">
          <a:avLst/>
        </a:prstGeom>
        <a:solidFill>
          <a:schemeClr val="accent5">
            <a:tint val="40000"/>
            <a:alpha val="90000"/>
            <a:hueOff val="-884566"/>
            <a:satOff val="-1158"/>
            <a:lumOff val="-569"/>
            <a:alphaOff val="0"/>
          </a:schemeClr>
        </a:solidFill>
        <a:ln w="12700" cap="flat" cmpd="sng" algn="in">
          <a:solidFill>
            <a:schemeClr val="accent5">
              <a:tint val="40000"/>
              <a:alpha val="90000"/>
              <a:hueOff val="-884566"/>
              <a:satOff val="-1158"/>
              <a:lumOff val="-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a:t>Rice University</a:t>
          </a:r>
        </a:p>
        <a:p>
          <a:pPr marL="171450" lvl="1" indent="-171450" algn="l" defTabSz="755650">
            <a:lnSpc>
              <a:spcPct val="100000"/>
            </a:lnSpc>
            <a:spcBef>
              <a:spcPct val="0"/>
            </a:spcBef>
            <a:spcAft>
              <a:spcPct val="15000"/>
            </a:spcAft>
            <a:buChar char="•"/>
          </a:pPr>
          <a:r>
            <a:rPr lang="en-US" sz="1700" kern="1200" dirty="0"/>
            <a:t>American Public University System</a:t>
          </a:r>
        </a:p>
        <a:p>
          <a:pPr marL="171450" lvl="1" indent="-171450" algn="l" defTabSz="755650">
            <a:lnSpc>
              <a:spcPct val="100000"/>
            </a:lnSpc>
            <a:spcBef>
              <a:spcPct val="0"/>
            </a:spcBef>
            <a:spcAft>
              <a:spcPct val="15000"/>
            </a:spcAft>
            <a:buChar char="•"/>
          </a:pPr>
          <a:r>
            <a:rPr lang="en-US" sz="1700" kern="1200" dirty="0"/>
            <a:t>Institution Generated</a:t>
          </a:r>
        </a:p>
      </dsp:txBody>
      <dsp:txXfrm>
        <a:off x="2654107" y="1308307"/>
        <a:ext cx="2326072" cy="1880362"/>
      </dsp:txXfrm>
    </dsp:sp>
    <dsp:sp modelId="{2FFB7FDC-F903-47E3-8CA7-608F409D46D7}">
      <dsp:nvSpPr>
        <dsp:cNvPr id="0" name=""/>
        <dsp:cNvSpPr/>
      </dsp:nvSpPr>
      <dsp:spPr>
        <a:xfrm>
          <a:off x="5305830" y="405430"/>
          <a:ext cx="2326072" cy="902877"/>
        </a:xfrm>
        <a:prstGeom prst="rect">
          <a:avLst/>
        </a:prstGeom>
        <a:solidFill>
          <a:schemeClr val="accent5">
            <a:hueOff val="-1837137"/>
            <a:satOff val="270"/>
            <a:lumOff val="-6471"/>
            <a:alphaOff val="0"/>
          </a:schemeClr>
        </a:solidFill>
        <a:ln w="12700" cap="flat" cmpd="sng" algn="in">
          <a:solidFill>
            <a:schemeClr val="accent5">
              <a:hueOff val="-1837137"/>
              <a:satOff val="270"/>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100000"/>
            </a:lnSpc>
            <a:spcBef>
              <a:spcPct val="0"/>
            </a:spcBef>
            <a:spcAft>
              <a:spcPct val="35000"/>
            </a:spcAft>
            <a:buNone/>
            <a:defRPr b="1"/>
          </a:pPr>
          <a:r>
            <a:rPr lang="en-US" sz="1700" kern="1200"/>
            <a:t>People</a:t>
          </a:r>
        </a:p>
      </dsp:txBody>
      <dsp:txXfrm>
        <a:off x="5305830" y="405430"/>
        <a:ext cx="2326072" cy="902877"/>
      </dsp:txXfrm>
    </dsp:sp>
    <dsp:sp modelId="{D7CBF158-F51D-475A-8878-F7EEEBFA35F9}">
      <dsp:nvSpPr>
        <dsp:cNvPr id="0" name=""/>
        <dsp:cNvSpPr/>
      </dsp:nvSpPr>
      <dsp:spPr>
        <a:xfrm>
          <a:off x="5305830" y="1308307"/>
          <a:ext cx="2326072" cy="1880362"/>
        </a:xfrm>
        <a:prstGeom prst="rect">
          <a:avLst/>
        </a:prstGeom>
        <a:solidFill>
          <a:schemeClr val="accent5">
            <a:tint val="40000"/>
            <a:alpha val="90000"/>
            <a:hueOff val="-1769133"/>
            <a:satOff val="-2316"/>
            <a:lumOff val="-1137"/>
            <a:alphaOff val="0"/>
          </a:schemeClr>
        </a:solidFill>
        <a:ln w="12700" cap="flat" cmpd="sng" algn="in">
          <a:solidFill>
            <a:schemeClr val="accent5">
              <a:tint val="40000"/>
              <a:alpha val="90000"/>
              <a:hueOff val="-1769133"/>
              <a:satOff val="-2316"/>
              <a:lumOff val="-1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ct val="15000"/>
            </a:spcAft>
            <a:buChar char="•"/>
          </a:pPr>
          <a:r>
            <a:rPr lang="en-US" sz="1700" kern="1200"/>
            <a:t>Instructors</a:t>
          </a:r>
        </a:p>
        <a:p>
          <a:pPr marL="171450" lvl="1" indent="-171450" algn="l" defTabSz="755650">
            <a:lnSpc>
              <a:spcPct val="100000"/>
            </a:lnSpc>
            <a:spcBef>
              <a:spcPct val="0"/>
            </a:spcBef>
            <a:spcAft>
              <a:spcPct val="15000"/>
            </a:spcAft>
            <a:buChar char="•"/>
          </a:pPr>
          <a:r>
            <a:rPr lang="en-US" sz="1700" kern="1200"/>
            <a:t>Subject Matter Experts</a:t>
          </a:r>
        </a:p>
        <a:p>
          <a:pPr marL="171450" lvl="1" indent="-171450" algn="l" defTabSz="755650">
            <a:lnSpc>
              <a:spcPct val="100000"/>
            </a:lnSpc>
            <a:spcBef>
              <a:spcPct val="0"/>
            </a:spcBef>
            <a:spcAft>
              <a:spcPct val="15000"/>
            </a:spcAft>
            <a:buChar char="•"/>
          </a:pPr>
          <a:r>
            <a:rPr lang="en-US" sz="1700" kern="1200"/>
            <a:t>Instructional Designers</a:t>
          </a:r>
        </a:p>
        <a:p>
          <a:pPr marL="171450" lvl="1" indent="-171450" algn="l" defTabSz="755650">
            <a:lnSpc>
              <a:spcPct val="100000"/>
            </a:lnSpc>
            <a:spcBef>
              <a:spcPct val="0"/>
            </a:spcBef>
            <a:spcAft>
              <a:spcPct val="15000"/>
            </a:spcAft>
            <a:buChar char="•"/>
          </a:pPr>
          <a:r>
            <a:rPr lang="en-US" sz="1700" kern="1200"/>
            <a:t>Administration</a:t>
          </a:r>
        </a:p>
      </dsp:txBody>
      <dsp:txXfrm>
        <a:off x="5305830" y="1308307"/>
        <a:ext cx="2326072" cy="1880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57DD9-38BF-4B65-912B-610CCBFDF3D2}">
      <dsp:nvSpPr>
        <dsp:cNvPr id="0" name=""/>
        <dsp:cNvSpPr/>
      </dsp:nvSpPr>
      <dsp:spPr>
        <a:xfrm>
          <a:off x="741744" y="9775"/>
          <a:ext cx="3574548" cy="3574548"/>
        </a:xfrm>
        <a:prstGeom prst="ellipse">
          <a:avLst/>
        </a:prstGeom>
        <a:solidFill>
          <a:schemeClr val="accent5">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Oversite</a:t>
          </a:r>
        </a:p>
      </dsp:txBody>
      <dsp:txXfrm>
        <a:off x="1240893" y="431292"/>
        <a:ext cx="2061000" cy="2731516"/>
      </dsp:txXfrm>
    </dsp:sp>
    <dsp:sp modelId="{F255400E-F6DB-43CE-8949-50A6BDE34666}">
      <dsp:nvSpPr>
        <dsp:cNvPr id="0" name=""/>
        <dsp:cNvSpPr/>
      </dsp:nvSpPr>
      <dsp:spPr>
        <a:xfrm>
          <a:off x="3317995" y="9775"/>
          <a:ext cx="3574548" cy="3574548"/>
        </a:xfrm>
        <a:prstGeom prst="ellipse">
          <a:avLst/>
        </a:prstGeom>
        <a:solidFill>
          <a:schemeClr val="accent5">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Empowerment</a:t>
          </a:r>
        </a:p>
      </dsp:txBody>
      <dsp:txXfrm>
        <a:off x="4332394" y="431292"/>
        <a:ext cx="2061000" cy="2731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5D017-B724-47F4-83B0-6F50BD3AE7E1}">
      <dsp:nvSpPr>
        <dsp:cNvPr id="0" name=""/>
        <dsp:cNvSpPr/>
      </dsp:nvSpPr>
      <dsp:spPr>
        <a:xfrm>
          <a:off x="3525" y="80684"/>
          <a:ext cx="1251725" cy="1251725"/>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Top down</a:t>
          </a:r>
        </a:p>
      </dsp:txBody>
      <dsp:txXfrm>
        <a:off x="186836" y="263995"/>
        <a:ext cx="885103" cy="885103"/>
      </dsp:txXfrm>
    </dsp:sp>
    <dsp:sp modelId="{0F2B3CA6-58B3-42A9-BEFC-C752D5A51076}">
      <dsp:nvSpPr>
        <dsp:cNvPr id="0" name=""/>
        <dsp:cNvSpPr/>
      </dsp:nvSpPr>
      <dsp:spPr>
        <a:xfrm>
          <a:off x="266388" y="1434049"/>
          <a:ext cx="726000" cy="72600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62619" y="1711671"/>
        <a:ext cx="533538" cy="170756"/>
      </dsp:txXfrm>
    </dsp:sp>
    <dsp:sp modelId="{55C257C5-3DED-438E-9F78-EB89F62BA502}">
      <dsp:nvSpPr>
        <dsp:cNvPr id="0" name=""/>
        <dsp:cNvSpPr/>
      </dsp:nvSpPr>
      <dsp:spPr>
        <a:xfrm>
          <a:off x="3525" y="2261690"/>
          <a:ext cx="1251725" cy="1251725"/>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Bottom up</a:t>
          </a:r>
          <a:endParaRPr lang="en-US" sz="2100" kern="1200" dirty="0"/>
        </a:p>
      </dsp:txBody>
      <dsp:txXfrm>
        <a:off x="186836" y="2445001"/>
        <a:ext cx="885103" cy="885103"/>
      </dsp:txXfrm>
    </dsp:sp>
    <dsp:sp modelId="{F83D386F-41EB-4D66-9FCD-1A867A55F4F2}">
      <dsp:nvSpPr>
        <dsp:cNvPr id="0" name=""/>
        <dsp:cNvSpPr/>
      </dsp:nvSpPr>
      <dsp:spPr>
        <a:xfrm>
          <a:off x="1443009" y="1564229"/>
          <a:ext cx="398048" cy="465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443009" y="1657357"/>
        <a:ext cx="278634" cy="279385"/>
      </dsp:txXfrm>
    </dsp:sp>
    <dsp:sp modelId="{330EDC5F-8846-49E4-AB8D-2A1A3473AAF4}">
      <dsp:nvSpPr>
        <dsp:cNvPr id="0" name=""/>
        <dsp:cNvSpPr/>
      </dsp:nvSpPr>
      <dsp:spPr>
        <a:xfrm>
          <a:off x="2006285" y="545324"/>
          <a:ext cx="2503450" cy="250345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t>Middle built</a:t>
          </a:r>
        </a:p>
      </dsp:txBody>
      <dsp:txXfrm>
        <a:off x="2372907" y="911946"/>
        <a:ext cx="1770206" cy="1770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D648D-A0FB-4888-84E0-308377249C9F}">
      <dsp:nvSpPr>
        <dsp:cNvPr id="0" name=""/>
        <dsp:cNvSpPr/>
      </dsp:nvSpPr>
      <dsp:spPr>
        <a:xfrm>
          <a:off x="1143382" y="67564"/>
          <a:ext cx="1227300" cy="12273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0956D8B-90CE-4C58-97CF-49B04822C6B6}">
      <dsp:nvSpPr>
        <dsp:cNvPr id="0" name=""/>
        <dsp:cNvSpPr/>
      </dsp:nvSpPr>
      <dsp:spPr>
        <a:xfrm>
          <a:off x="3746" y="1443600"/>
          <a:ext cx="3506572" cy="525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Selection of contributors</a:t>
          </a:r>
        </a:p>
      </dsp:txBody>
      <dsp:txXfrm>
        <a:off x="3746" y="1443600"/>
        <a:ext cx="3506572" cy="525985"/>
      </dsp:txXfrm>
    </dsp:sp>
    <dsp:sp modelId="{ED4D4FE3-E6B3-4BDE-9645-1DED72EC49E8}">
      <dsp:nvSpPr>
        <dsp:cNvPr id="0" name=""/>
        <dsp:cNvSpPr/>
      </dsp:nvSpPr>
      <dsp:spPr>
        <a:xfrm>
          <a:off x="3746" y="2038766"/>
          <a:ext cx="3506572" cy="148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Administration</a:t>
          </a:r>
        </a:p>
        <a:p>
          <a:pPr marL="0" lvl="0" indent="0" algn="ctr" defTabSz="755650">
            <a:lnSpc>
              <a:spcPct val="90000"/>
            </a:lnSpc>
            <a:spcBef>
              <a:spcPct val="0"/>
            </a:spcBef>
            <a:spcAft>
              <a:spcPct val="35000"/>
            </a:spcAft>
            <a:buNone/>
          </a:pPr>
          <a:r>
            <a:rPr lang="en-US" sz="1700" kern="1200" dirty="0"/>
            <a:t>Designers</a:t>
          </a:r>
        </a:p>
        <a:p>
          <a:pPr marL="0" lvl="0" indent="0" algn="ctr" defTabSz="755650">
            <a:lnSpc>
              <a:spcPct val="90000"/>
            </a:lnSpc>
            <a:spcBef>
              <a:spcPct val="0"/>
            </a:spcBef>
            <a:spcAft>
              <a:spcPct val="35000"/>
            </a:spcAft>
            <a:buNone/>
          </a:pPr>
          <a:r>
            <a:rPr lang="en-US" sz="1700" kern="1200"/>
            <a:t>Faculty</a:t>
          </a:r>
        </a:p>
        <a:p>
          <a:pPr marL="0" lvl="0" indent="0" algn="ctr" defTabSz="755650">
            <a:lnSpc>
              <a:spcPct val="90000"/>
            </a:lnSpc>
            <a:spcBef>
              <a:spcPct val="0"/>
            </a:spcBef>
            <a:spcAft>
              <a:spcPct val="35000"/>
            </a:spcAft>
            <a:buNone/>
          </a:pPr>
          <a:r>
            <a:rPr lang="en-US" sz="1700" kern="1200" dirty="0"/>
            <a:t>Instructors</a:t>
          </a:r>
        </a:p>
        <a:p>
          <a:pPr marL="0" lvl="0" indent="0" algn="ctr" defTabSz="755650">
            <a:lnSpc>
              <a:spcPct val="90000"/>
            </a:lnSpc>
            <a:spcBef>
              <a:spcPct val="0"/>
            </a:spcBef>
            <a:spcAft>
              <a:spcPct val="35000"/>
            </a:spcAft>
            <a:buNone/>
          </a:pPr>
          <a:r>
            <a:rPr lang="en-US" sz="1700" kern="1200" dirty="0"/>
            <a:t>Students</a:t>
          </a:r>
        </a:p>
      </dsp:txBody>
      <dsp:txXfrm>
        <a:off x="3746" y="2038766"/>
        <a:ext cx="3506572" cy="1487769"/>
      </dsp:txXfrm>
    </dsp:sp>
    <dsp:sp modelId="{40F3A110-4750-42AF-975F-137C053D2BDD}">
      <dsp:nvSpPr>
        <dsp:cNvPr id="0" name=""/>
        <dsp:cNvSpPr/>
      </dsp:nvSpPr>
      <dsp:spPr>
        <a:xfrm>
          <a:off x="5263605" y="67564"/>
          <a:ext cx="1227300" cy="12273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2CEF1DB-FC7E-4157-9F9E-693940E2EFD2}">
      <dsp:nvSpPr>
        <dsp:cNvPr id="0" name=""/>
        <dsp:cNvSpPr/>
      </dsp:nvSpPr>
      <dsp:spPr>
        <a:xfrm>
          <a:off x="4123969" y="1443600"/>
          <a:ext cx="3506572" cy="525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b="1"/>
          </a:pPr>
          <a:r>
            <a:rPr lang="en-US" sz="2300" kern="1200"/>
            <a:t>Collaboration methods</a:t>
          </a:r>
        </a:p>
      </dsp:txBody>
      <dsp:txXfrm>
        <a:off x="4123969" y="1443600"/>
        <a:ext cx="3506572" cy="525985"/>
      </dsp:txXfrm>
    </dsp:sp>
    <dsp:sp modelId="{145F75B5-7DB2-4B8A-AAFD-7BA32DFCD2A6}">
      <dsp:nvSpPr>
        <dsp:cNvPr id="0" name=""/>
        <dsp:cNvSpPr/>
      </dsp:nvSpPr>
      <dsp:spPr>
        <a:xfrm>
          <a:off x="4123969" y="2038766"/>
          <a:ext cx="3506572" cy="1487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Survey</a:t>
          </a:r>
        </a:p>
        <a:p>
          <a:pPr marL="0" lvl="0" indent="0" algn="ctr" defTabSz="755650">
            <a:lnSpc>
              <a:spcPct val="90000"/>
            </a:lnSpc>
            <a:spcBef>
              <a:spcPct val="0"/>
            </a:spcBef>
            <a:spcAft>
              <a:spcPct val="35000"/>
            </a:spcAft>
            <a:buNone/>
          </a:pPr>
          <a:r>
            <a:rPr lang="en-US" sz="1700" kern="1200"/>
            <a:t>Meetings</a:t>
          </a:r>
        </a:p>
        <a:p>
          <a:pPr marL="0" lvl="0" indent="0" algn="ctr" defTabSz="755650">
            <a:lnSpc>
              <a:spcPct val="90000"/>
            </a:lnSpc>
            <a:spcBef>
              <a:spcPct val="0"/>
            </a:spcBef>
            <a:spcAft>
              <a:spcPct val="35000"/>
            </a:spcAft>
            <a:buNone/>
          </a:pPr>
          <a:r>
            <a:rPr lang="en-US" sz="1700" kern="1200"/>
            <a:t>Asynchronously</a:t>
          </a:r>
        </a:p>
      </dsp:txBody>
      <dsp:txXfrm>
        <a:off x="4123969" y="2038766"/>
        <a:ext cx="3506572" cy="1487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5C992-D343-4042-951A-F78ECB9B5031}">
      <dsp:nvSpPr>
        <dsp:cNvPr id="0" name=""/>
        <dsp:cNvSpPr/>
      </dsp:nvSpPr>
      <dsp:spPr>
        <a:xfrm>
          <a:off x="704550" y="42049"/>
          <a:ext cx="2127375" cy="21273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6A4C6-E00F-48F7-8C79-45AE7D064B33}">
      <dsp:nvSpPr>
        <dsp:cNvPr id="0" name=""/>
        <dsp:cNvSpPr/>
      </dsp:nvSpPr>
      <dsp:spPr>
        <a:xfrm>
          <a:off x="1157925" y="495424"/>
          <a:ext cx="1220625" cy="1220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14B5936-CAE8-4B27-BC69-E7E4B9993DEF}">
      <dsp:nvSpPr>
        <dsp:cNvPr id="0" name=""/>
        <dsp:cNvSpPr/>
      </dsp:nvSpPr>
      <dsp:spPr>
        <a:xfrm>
          <a:off x="24487" y="2832050"/>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dirty="0"/>
            <a:t>Start with Core courses</a:t>
          </a:r>
        </a:p>
      </dsp:txBody>
      <dsp:txXfrm>
        <a:off x="24487" y="2832050"/>
        <a:ext cx="3487500" cy="720000"/>
      </dsp:txXfrm>
    </dsp:sp>
    <dsp:sp modelId="{EAE5EFBC-0B58-4EC0-8FDA-37007EF18358}">
      <dsp:nvSpPr>
        <dsp:cNvPr id="0" name=""/>
        <dsp:cNvSpPr/>
      </dsp:nvSpPr>
      <dsp:spPr>
        <a:xfrm>
          <a:off x="4802362" y="42049"/>
          <a:ext cx="2127375" cy="21273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FD484-4344-429A-A9A0-E3D75C74287C}">
      <dsp:nvSpPr>
        <dsp:cNvPr id="0" name=""/>
        <dsp:cNvSpPr/>
      </dsp:nvSpPr>
      <dsp:spPr>
        <a:xfrm>
          <a:off x="5255737" y="495424"/>
          <a:ext cx="1220625" cy="1220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B32A398-7F0E-450B-8438-AF0547C44874}">
      <dsp:nvSpPr>
        <dsp:cNvPr id="0" name=""/>
        <dsp:cNvSpPr/>
      </dsp:nvSpPr>
      <dsp:spPr>
        <a:xfrm>
          <a:off x="4122300" y="2832050"/>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dirty="0"/>
            <a:t>Pick courses which Are easily modified</a:t>
          </a:r>
        </a:p>
      </dsp:txBody>
      <dsp:txXfrm>
        <a:off x="4122300" y="2832050"/>
        <a:ext cx="34875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52338-B782-4B43-B656-26908BEF0A77}">
      <dsp:nvSpPr>
        <dsp:cNvPr id="0" name=""/>
        <dsp:cNvSpPr/>
      </dsp:nvSpPr>
      <dsp:spPr>
        <a:xfrm>
          <a:off x="2043745" y="3802043"/>
          <a:ext cx="408309" cy="877866"/>
        </a:xfrm>
        <a:custGeom>
          <a:avLst/>
          <a:gdLst/>
          <a:ahLst/>
          <a:cxnLst/>
          <a:rect l="0" t="0" r="0" b="0"/>
          <a:pathLst>
            <a:path>
              <a:moveTo>
                <a:pt x="0" y="0"/>
              </a:moveTo>
              <a:lnTo>
                <a:pt x="204154" y="0"/>
              </a:lnTo>
              <a:lnTo>
                <a:pt x="204154" y="877866"/>
              </a:lnTo>
              <a:lnTo>
                <a:pt x="408309" y="877866"/>
              </a:lnTo>
            </a:path>
          </a:pathLst>
        </a:cu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C1EF0-DDFD-4B89-9C8F-3A903FFB6AF5}">
      <dsp:nvSpPr>
        <dsp:cNvPr id="0" name=""/>
        <dsp:cNvSpPr/>
      </dsp:nvSpPr>
      <dsp:spPr>
        <a:xfrm>
          <a:off x="2043745" y="3756323"/>
          <a:ext cx="408309" cy="91440"/>
        </a:xfrm>
        <a:custGeom>
          <a:avLst/>
          <a:gdLst/>
          <a:ahLst/>
          <a:cxnLst/>
          <a:rect l="0" t="0" r="0" b="0"/>
          <a:pathLst>
            <a:path>
              <a:moveTo>
                <a:pt x="0" y="45720"/>
              </a:moveTo>
              <a:lnTo>
                <a:pt x="408309" y="45720"/>
              </a:lnTo>
            </a:path>
          </a:pathLst>
        </a:cu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849833-6996-4691-8497-1E361BFF0BF0}">
      <dsp:nvSpPr>
        <dsp:cNvPr id="0" name=""/>
        <dsp:cNvSpPr/>
      </dsp:nvSpPr>
      <dsp:spPr>
        <a:xfrm>
          <a:off x="2043745" y="2924177"/>
          <a:ext cx="408309" cy="877866"/>
        </a:xfrm>
        <a:custGeom>
          <a:avLst/>
          <a:gdLst/>
          <a:ahLst/>
          <a:cxnLst/>
          <a:rect l="0" t="0" r="0" b="0"/>
          <a:pathLst>
            <a:path>
              <a:moveTo>
                <a:pt x="0" y="877866"/>
              </a:moveTo>
              <a:lnTo>
                <a:pt x="204154" y="877866"/>
              </a:lnTo>
              <a:lnTo>
                <a:pt x="204154" y="0"/>
              </a:lnTo>
              <a:lnTo>
                <a:pt x="408309" y="0"/>
              </a:lnTo>
            </a:path>
          </a:pathLst>
        </a:cu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FF9F0-545C-47A3-AD86-32C9D0967065}">
      <dsp:nvSpPr>
        <dsp:cNvPr id="0" name=""/>
        <dsp:cNvSpPr/>
      </dsp:nvSpPr>
      <dsp:spPr>
        <a:xfrm>
          <a:off x="2043745" y="1607377"/>
          <a:ext cx="408309" cy="438933"/>
        </a:xfrm>
        <a:custGeom>
          <a:avLst/>
          <a:gdLst/>
          <a:ahLst/>
          <a:cxnLst/>
          <a:rect l="0" t="0" r="0" b="0"/>
          <a:pathLst>
            <a:path>
              <a:moveTo>
                <a:pt x="0" y="0"/>
              </a:moveTo>
              <a:lnTo>
                <a:pt x="204154" y="0"/>
              </a:lnTo>
              <a:lnTo>
                <a:pt x="204154" y="438933"/>
              </a:lnTo>
              <a:lnTo>
                <a:pt x="408309" y="438933"/>
              </a:lnTo>
            </a:path>
          </a:pathLst>
        </a:cu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2F985-5074-4FC3-9563-9E92956BA4BA}">
      <dsp:nvSpPr>
        <dsp:cNvPr id="0" name=""/>
        <dsp:cNvSpPr/>
      </dsp:nvSpPr>
      <dsp:spPr>
        <a:xfrm>
          <a:off x="2043745" y="1168444"/>
          <a:ext cx="408309" cy="438933"/>
        </a:xfrm>
        <a:custGeom>
          <a:avLst/>
          <a:gdLst/>
          <a:ahLst/>
          <a:cxnLst/>
          <a:rect l="0" t="0" r="0" b="0"/>
          <a:pathLst>
            <a:path>
              <a:moveTo>
                <a:pt x="0" y="438933"/>
              </a:moveTo>
              <a:lnTo>
                <a:pt x="204154" y="438933"/>
              </a:lnTo>
              <a:lnTo>
                <a:pt x="204154" y="0"/>
              </a:lnTo>
              <a:lnTo>
                <a:pt x="408309" y="0"/>
              </a:lnTo>
            </a:path>
          </a:pathLst>
        </a:custGeom>
        <a:noFill/>
        <a:ln w="12700"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E055-8ADE-4B15-91F4-D3FC1C7DB677}">
      <dsp:nvSpPr>
        <dsp:cNvPr id="0" name=""/>
        <dsp:cNvSpPr/>
      </dsp:nvSpPr>
      <dsp:spPr>
        <a:xfrm>
          <a:off x="2195" y="418174"/>
          <a:ext cx="2041549" cy="62267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Establish team</a:t>
          </a:r>
        </a:p>
      </dsp:txBody>
      <dsp:txXfrm>
        <a:off x="2195" y="418174"/>
        <a:ext cx="2041549" cy="622672"/>
      </dsp:txXfrm>
    </dsp:sp>
    <dsp:sp modelId="{A549C2CB-9C81-4AA2-B800-C64001EA46F4}">
      <dsp:nvSpPr>
        <dsp:cNvPr id="0" name=""/>
        <dsp:cNvSpPr/>
      </dsp:nvSpPr>
      <dsp:spPr>
        <a:xfrm>
          <a:off x="2195" y="1296041"/>
          <a:ext cx="2041549" cy="62267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Select standards</a:t>
          </a:r>
        </a:p>
      </dsp:txBody>
      <dsp:txXfrm>
        <a:off x="2195" y="1296041"/>
        <a:ext cx="2041549" cy="622672"/>
      </dsp:txXfrm>
    </dsp:sp>
    <dsp:sp modelId="{1AB5F280-4A01-4CD2-AFF8-6D17455A38E7}">
      <dsp:nvSpPr>
        <dsp:cNvPr id="0" name=""/>
        <dsp:cNvSpPr/>
      </dsp:nvSpPr>
      <dsp:spPr>
        <a:xfrm>
          <a:off x="2452054" y="857107"/>
          <a:ext cx="2041549" cy="622672"/>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Definition of a credit</a:t>
          </a:r>
        </a:p>
      </dsp:txBody>
      <dsp:txXfrm>
        <a:off x="2452054" y="857107"/>
        <a:ext cx="2041549" cy="622672"/>
      </dsp:txXfrm>
    </dsp:sp>
    <dsp:sp modelId="{50B05C79-1F05-487B-B9FB-B04903051880}">
      <dsp:nvSpPr>
        <dsp:cNvPr id="0" name=""/>
        <dsp:cNvSpPr/>
      </dsp:nvSpPr>
      <dsp:spPr>
        <a:xfrm>
          <a:off x="2452054" y="1734974"/>
          <a:ext cx="2041549" cy="622672"/>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Calibration methods</a:t>
          </a:r>
        </a:p>
      </dsp:txBody>
      <dsp:txXfrm>
        <a:off x="2452054" y="1734974"/>
        <a:ext cx="2041549" cy="622672"/>
      </dsp:txXfrm>
    </dsp:sp>
    <dsp:sp modelId="{9AE2C9C2-CE8A-4EF3-B278-CD308A843C42}">
      <dsp:nvSpPr>
        <dsp:cNvPr id="0" name=""/>
        <dsp:cNvSpPr/>
      </dsp:nvSpPr>
      <dsp:spPr>
        <a:xfrm>
          <a:off x="2195" y="3490707"/>
          <a:ext cx="2041549" cy="62267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Review process</a:t>
          </a:r>
        </a:p>
      </dsp:txBody>
      <dsp:txXfrm>
        <a:off x="2195" y="3490707"/>
        <a:ext cx="2041549" cy="622672"/>
      </dsp:txXfrm>
    </dsp:sp>
    <dsp:sp modelId="{FB814AF1-45BA-48DF-8A43-F8BD77825F3F}">
      <dsp:nvSpPr>
        <dsp:cNvPr id="0" name=""/>
        <dsp:cNvSpPr/>
      </dsp:nvSpPr>
      <dsp:spPr>
        <a:xfrm>
          <a:off x="2452054" y="2612840"/>
          <a:ext cx="2041549" cy="622672"/>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Individual</a:t>
          </a:r>
        </a:p>
      </dsp:txBody>
      <dsp:txXfrm>
        <a:off x="2452054" y="2612840"/>
        <a:ext cx="2041549" cy="622672"/>
      </dsp:txXfrm>
    </dsp:sp>
    <dsp:sp modelId="{FCEC3EA8-61B5-4427-90C9-CF47894C3577}">
      <dsp:nvSpPr>
        <dsp:cNvPr id="0" name=""/>
        <dsp:cNvSpPr/>
      </dsp:nvSpPr>
      <dsp:spPr>
        <a:xfrm>
          <a:off x="2452054" y="3490707"/>
          <a:ext cx="2041549" cy="622672"/>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Team</a:t>
          </a:r>
        </a:p>
      </dsp:txBody>
      <dsp:txXfrm>
        <a:off x="2452054" y="3490707"/>
        <a:ext cx="2041549" cy="622672"/>
      </dsp:txXfrm>
    </dsp:sp>
    <dsp:sp modelId="{8E8C51A0-343F-4B4A-8405-19C5E890D892}">
      <dsp:nvSpPr>
        <dsp:cNvPr id="0" name=""/>
        <dsp:cNvSpPr/>
      </dsp:nvSpPr>
      <dsp:spPr>
        <a:xfrm>
          <a:off x="2452054" y="4368573"/>
          <a:ext cx="2041549" cy="622672"/>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Timeline</a:t>
          </a:r>
        </a:p>
      </dsp:txBody>
      <dsp:txXfrm>
        <a:off x="2452054" y="4368573"/>
        <a:ext cx="2041549" cy="622672"/>
      </dsp:txXfrm>
    </dsp:sp>
    <dsp:sp modelId="{E010EE38-84C1-49A3-9678-D17A04B05E77}">
      <dsp:nvSpPr>
        <dsp:cNvPr id="0" name=""/>
        <dsp:cNvSpPr/>
      </dsp:nvSpPr>
      <dsp:spPr>
        <a:xfrm>
          <a:off x="2195" y="4368573"/>
          <a:ext cx="2041549" cy="622672"/>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Documentation</a:t>
          </a:r>
        </a:p>
      </dsp:txBody>
      <dsp:txXfrm>
        <a:off x="2195" y="4368573"/>
        <a:ext cx="2041549" cy="62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45453-53DE-47FB-A21A-837848A45A69}">
      <dsp:nvSpPr>
        <dsp:cNvPr id="0" name=""/>
        <dsp:cNvSpPr/>
      </dsp:nvSpPr>
      <dsp:spPr>
        <a:xfrm>
          <a:off x="0" y="1802"/>
          <a:ext cx="4729162" cy="7682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DEE73-5E6E-4294-951E-EBE1393A2B6D}">
      <dsp:nvSpPr>
        <dsp:cNvPr id="0" name=""/>
        <dsp:cNvSpPr/>
      </dsp:nvSpPr>
      <dsp:spPr>
        <a:xfrm>
          <a:off x="232390" y="174654"/>
          <a:ext cx="422527" cy="4225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A61D0D7-ACA9-4259-86EF-C46B9185DD1C}">
      <dsp:nvSpPr>
        <dsp:cNvPr id="0" name=""/>
        <dsp:cNvSpPr/>
      </dsp:nvSpPr>
      <dsp:spPr>
        <a:xfrm>
          <a:off x="887307" y="1802"/>
          <a:ext cx="3841854" cy="76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04" tIns="81304" rIns="81304" bIns="81304" numCol="1" spcCol="1270" anchor="ctr" anchorCtr="0">
          <a:noAutofit/>
        </a:bodyPr>
        <a:lstStyle/>
        <a:p>
          <a:pPr marL="0" lvl="0" indent="0" algn="l" defTabSz="666750">
            <a:lnSpc>
              <a:spcPct val="90000"/>
            </a:lnSpc>
            <a:spcBef>
              <a:spcPct val="0"/>
            </a:spcBef>
            <a:spcAft>
              <a:spcPct val="35000"/>
            </a:spcAft>
            <a:buNone/>
          </a:pPr>
          <a:r>
            <a:rPr lang="en-US" sz="1500" kern="1200" dirty="0"/>
            <a:t>Develop a calibration audit – ensures  that  instruction evolved with course</a:t>
          </a:r>
        </a:p>
      </dsp:txBody>
      <dsp:txXfrm>
        <a:off x="887307" y="1802"/>
        <a:ext cx="3841854" cy="768231"/>
      </dsp:txXfrm>
    </dsp:sp>
    <dsp:sp modelId="{BE1EB95C-2E20-4A2A-B576-D7A9D8AD1F80}">
      <dsp:nvSpPr>
        <dsp:cNvPr id="0" name=""/>
        <dsp:cNvSpPr/>
      </dsp:nvSpPr>
      <dsp:spPr>
        <a:xfrm>
          <a:off x="0" y="962092"/>
          <a:ext cx="4729162" cy="76823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ACC8F-6974-4F8D-BF8C-9B3011D88CDB}">
      <dsp:nvSpPr>
        <dsp:cNvPr id="0" name=""/>
        <dsp:cNvSpPr/>
      </dsp:nvSpPr>
      <dsp:spPr>
        <a:xfrm>
          <a:off x="232390" y="1134944"/>
          <a:ext cx="422527" cy="4225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C288710-25E0-44AF-826D-8AAED852D2B1}">
      <dsp:nvSpPr>
        <dsp:cNvPr id="0" name=""/>
        <dsp:cNvSpPr/>
      </dsp:nvSpPr>
      <dsp:spPr>
        <a:xfrm>
          <a:off x="887307" y="962092"/>
          <a:ext cx="3841854" cy="76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04" tIns="81304" rIns="81304" bIns="81304" numCol="1" spcCol="1270" anchor="ctr" anchorCtr="0">
          <a:noAutofit/>
        </a:bodyPr>
        <a:lstStyle/>
        <a:p>
          <a:pPr marL="0" lvl="0" indent="0" algn="l" defTabSz="666750">
            <a:lnSpc>
              <a:spcPct val="90000"/>
            </a:lnSpc>
            <a:spcBef>
              <a:spcPct val="0"/>
            </a:spcBef>
            <a:spcAft>
              <a:spcPct val="35000"/>
            </a:spcAft>
            <a:buNone/>
          </a:pPr>
          <a:r>
            <a:rPr lang="en-US" sz="1500" kern="1200"/>
            <a:t>Helps to ensure courses are reviewed in a measurable way.</a:t>
          </a:r>
        </a:p>
      </dsp:txBody>
      <dsp:txXfrm>
        <a:off x="887307" y="962092"/>
        <a:ext cx="3841854" cy="768231"/>
      </dsp:txXfrm>
    </dsp:sp>
    <dsp:sp modelId="{73C171F8-7FEA-43D5-AC0D-7151F7A0C626}">
      <dsp:nvSpPr>
        <dsp:cNvPr id="0" name=""/>
        <dsp:cNvSpPr/>
      </dsp:nvSpPr>
      <dsp:spPr>
        <a:xfrm>
          <a:off x="0" y="1922381"/>
          <a:ext cx="4729162" cy="76823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382A3A-2202-4051-8F5E-303558ED6AD4}">
      <dsp:nvSpPr>
        <dsp:cNvPr id="0" name=""/>
        <dsp:cNvSpPr/>
      </dsp:nvSpPr>
      <dsp:spPr>
        <a:xfrm>
          <a:off x="232390" y="2095233"/>
          <a:ext cx="422527" cy="4225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5750182-3F21-4664-A73E-0232C6738034}">
      <dsp:nvSpPr>
        <dsp:cNvPr id="0" name=""/>
        <dsp:cNvSpPr/>
      </dsp:nvSpPr>
      <dsp:spPr>
        <a:xfrm>
          <a:off x="887307" y="1922381"/>
          <a:ext cx="3841854" cy="76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04" tIns="81304" rIns="81304" bIns="81304" numCol="1" spcCol="1270" anchor="ctr" anchorCtr="0">
          <a:noAutofit/>
        </a:bodyPr>
        <a:lstStyle/>
        <a:p>
          <a:pPr marL="0" lvl="0" indent="0" algn="l" defTabSz="666750">
            <a:lnSpc>
              <a:spcPct val="90000"/>
            </a:lnSpc>
            <a:spcBef>
              <a:spcPct val="0"/>
            </a:spcBef>
            <a:spcAft>
              <a:spcPct val="35000"/>
            </a:spcAft>
            <a:buNone/>
          </a:pPr>
          <a:r>
            <a:rPr lang="en-US" sz="1500" kern="1200"/>
            <a:t>Helps you to build a culture of continuous improvement – not just a compliance task </a:t>
          </a:r>
        </a:p>
      </dsp:txBody>
      <dsp:txXfrm>
        <a:off x="887307" y="1922381"/>
        <a:ext cx="3841854" cy="768231"/>
      </dsp:txXfrm>
    </dsp:sp>
    <dsp:sp modelId="{1954751F-1B10-4B6F-8FC0-61B3BDBA40D6}">
      <dsp:nvSpPr>
        <dsp:cNvPr id="0" name=""/>
        <dsp:cNvSpPr/>
      </dsp:nvSpPr>
      <dsp:spPr>
        <a:xfrm>
          <a:off x="0" y="2882670"/>
          <a:ext cx="4729162" cy="76823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C32C5-D9C3-4219-BC0C-A2D37D61791A}">
      <dsp:nvSpPr>
        <dsp:cNvPr id="0" name=""/>
        <dsp:cNvSpPr/>
      </dsp:nvSpPr>
      <dsp:spPr>
        <a:xfrm>
          <a:off x="232390" y="3055523"/>
          <a:ext cx="422527" cy="4225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C4E9C64-55DF-48C4-AAD4-3E26D927A8AF}">
      <dsp:nvSpPr>
        <dsp:cNvPr id="0" name=""/>
        <dsp:cNvSpPr/>
      </dsp:nvSpPr>
      <dsp:spPr>
        <a:xfrm>
          <a:off x="887307" y="2882670"/>
          <a:ext cx="3841854" cy="76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04" tIns="81304" rIns="81304" bIns="81304" numCol="1" spcCol="1270" anchor="ctr" anchorCtr="0">
          <a:noAutofit/>
        </a:bodyPr>
        <a:lstStyle/>
        <a:p>
          <a:pPr marL="0" lvl="0" indent="0" algn="l" defTabSz="666750">
            <a:lnSpc>
              <a:spcPct val="90000"/>
            </a:lnSpc>
            <a:spcBef>
              <a:spcPct val="0"/>
            </a:spcBef>
            <a:spcAft>
              <a:spcPct val="35000"/>
            </a:spcAft>
            <a:buNone/>
          </a:pPr>
          <a:r>
            <a:rPr lang="en-US" sz="1500" kern="1200"/>
            <a:t>Helps us to keep our promise to students</a:t>
          </a:r>
        </a:p>
      </dsp:txBody>
      <dsp:txXfrm>
        <a:off x="887307" y="2882670"/>
        <a:ext cx="3841854" cy="768231"/>
      </dsp:txXfrm>
    </dsp:sp>
    <dsp:sp modelId="{D30FB23C-F381-4C3B-8CE7-92955FACF35F}">
      <dsp:nvSpPr>
        <dsp:cNvPr id="0" name=""/>
        <dsp:cNvSpPr/>
      </dsp:nvSpPr>
      <dsp:spPr>
        <a:xfrm>
          <a:off x="0" y="3842960"/>
          <a:ext cx="4729162" cy="76823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23B5F-1F99-4026-A952-35FA20709EE4}">
      <dsp:nvSpPr>
        <dsp:cNvPr id="0" name=""/>
        <dsp:cNvSpPr/>
      </dsp:nvSpPr>
      <dsp:spPr>
        <a:xfrm>
          <a:off x="232390" y="4015812"/>
          <a:ext cx="422527" cy="4225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999CD06-5667-4A63-B001-F9D9AD46C688}">
      <dsp:nvSpPr>
        <dsp:cNvPr id="0" name=""/>
        <dsp:cNvSpPr/>
      </dsp:nvSpPr>
      <dsp:spPr>
        <a:xfrm>
          <a:off x="887307" y="3842960"/>
          <a:ext cx="3841854" cy="76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04" tIns="81304" rIns="81304" bIns="81304" numCol="1" spcCol="1270" anchor="ctr" anchorCtr="0">
          <a:noAutofit/>
        </a:bodyPr>
        <a:lstStyle/>
        <a:p>
          <a:pPr marL="0" lvl="0" indent="0" algn="l" defTabSz="666750">
            <a:lnSpc>
              <a:spcPct val="90000"/>
            </a:lnSpc>
            <a:spcBef>
              <a:spcPct val="0"/>
            </a:spcBef>
            <a:spcAft>
              <a:spcPct val="35000"/>
            </a:spcAft>
            <a:buNone/>
          </a:pPr>
          <a:r>
            <a:rPr lang="en-US" sz="1500" kern="1200"/>
            <a:t>Helping students achieve program outcomes – quality measure for us – highly aligned </a:t>
          </a:r>
        </a:p>
      </dsp:txBody>
      <dsp:txXfrm>
        <a:off x="887307" y="3842960"/>
        <a:ext cx="3841854" cy="768231"/>
      </dsp:txXfrm>
    </dsp:sp>
    <dsp:sp modelId="{8C146272-AE32-4739-9D1C-DFE7AF712CEF}">
      <dsp:nvSpPr>
        <dsp:cNvPr id="0" name=""/>
        <dsp:cNvSpPr/>
      </dsp:nvSpPr>
      <dsp:spPr>
        <a:xfrm>
          <a:off x="0" y="4803249"/>
          <a:ext cx="4729162" cy="7682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08B36-1877-4143-996A-E35120E1615F}">
      <dsp:nvSpPr>
        <dsp:cNvPr id="0" name=""/>
        <dsp:cNvSpPr/>
      </dsp:nvSpPr>
      <dsp:spPr>
        <a:xfrm>
          <a:off x="232390" y="4976101"/>
          <a:ext cx="422527" cy="4225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7689421-35BE-43C7-A703-20D8391AE210}">
      <dsp:nvSpPr>
        <dsp:cNvPr id="0" name=""/>
        <dsp:cNvSpPr/>
      </dsp:nvSpPr>
      <dsp:spPr>
        <a:xfrm>
          <a:off x="887307" y="4803249"/>
          <a:ext cx="3841854" cy="76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04" tIns="81304" rIns="81304" bIns="81304" numCol="1" spcCol="1270" anchor="ctr" anchorCtr="0">
          <a:noAutofit/>
        </a:bodyPr>
        <a:lstStyle/>
        <a:p>
          <a:pPr marL="0" lvl="0" indent="0" algn="l" defTabSz="666750">
            <a:lnSpc>
              <a:spcPct val="90000"/>
            </a:lnSpc>
            <a:spcBef>
              <a:spcPct val="0"/>
            </a:spcBef>
            <a:spcAft>
              <a:spcPct val="35000"/>
            </a:spcAft>
            <a:buNone/>
          </a:pPr>
          <a:r>
            <a:rPr lang="en-US" sz="1500" kern="1200"/>
            <a:t>Stress the point – we are not auditing you but part of making our program stronger – not about outing people but rededicated people</a:t>
          </a:r>
        </a:p>
      </dsp:txBody>
      <dsp:txXfrm>
        <a:off x="887307" y="4803249"/>
        <a:ext cx="3841854" cy="7682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49284-5FE0-4601-8EB4-C00AA6832139}" type="datetimeFigureOut">
              <a:rPr lang="en-US" smtClean="0"/>
              <a:t>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B33BA-BBA1-4A0E-965D-592D85DB92D2}" type="slidenum">
              <a:rPr lang="en-US" smtClean="0"/>
              <a:t>‹#›</a:t>
            </a:fld>
            <a:endParaRPr lang="en-US"/>
          </a:p>
        </p:txBody>
      </p:sp>
    </p:spTree>
    <p:extLst>
      <p:ext uri="{BB962C8B-B14F-4D97-AF65-F5344CB8AC3E}">
        <p14:creationId xmlns:p14="http://schemas.microsoft.com/office/powerpoint/2010/main" val="224141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B33BA-BBA1-4A0E-965D-592D85DB92D2}" type="slidenum">
              <a:rPr lang="en-US" smtClean="0"/>
              <a:t>1</a:t>
            </a:fld>
            <a:endParaRPr lang="en-US"/>
          </a:p>
        </p:txBody>
      </p:sp>
    </p:spTree>
    <p:extLst>
      <p:ext uri="{BB962C8B-B14F-4D97-AF65-F5344CB8AC3E}">
        <p14:creationId xmlns:p14="http://schemas.microsoft.com/office/powerpoint/2010/main" val="261287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Sequential Assignments – allow</a:t>
            </a:r>
            <a:r>
              <a:rPr lang="en-US" baseline="0" dirty="0"/>
              <a:t> students “grow” into the project and helps faculty assess where they are…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Group proje</a:t>
            </a:r>
            <a:r>
              <a:rPr lang="en-US" baseline="0" dirty="0"/>
              <a:t>cts -- </a:t>
            </a:r>
            <a:r>
              <a:rPr lang="en-US" dirty="0"/>
              <a:t>Group work</a:t>
            </a:r>
            <a:r>
              <a:rPr lang="en-US" baseline="0" dirty="0"/>
              <a:t> included because part of the required learning?  IF merely for convenience – then need to rethink… ?  Student fatigue issue…  Individual Accountability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Experiential – Tradeshow example  2 to 1 for “traditional” – 3 to 1 for experiential…and longer hours.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Presentations – what is the rest of the class REALLY learning?  Can you have these recorded?  What is the quality?  Why do they need to present </a:t>
            </a:r>
            <a:r>
              <a:rPr lang="en-US" baseline="0"/>
              <a:t>in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Authentic – relevancy, purposefulness, staying current, thought-provoking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Teaching strategies/ activities focuses on building knowledge as well challenging student to THINK – makes sense of --- within frame of reference (not all T/F – MC assessments)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Class to class and course to course.  The era of the “Sage on the Stage” is the over… as the only means .  Variety in assessment as well – and using the results of assessment to inform professional practices WITHIN the class.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0B33BA-BBA1-4A0E-965D-592D85DB92D2}" type="slidenum">
              <a:rPr lang="en-US" smtClean="0"/>
              <a:t>21</a:t>
            </a:fld>
            <a:endParaRPr lang="en-US"/>
          </a:p>
        </p:txBody>
      </p:sp>
    </p:spTree>
    <p:extLst>
      <p:ext uri="{BB962C8B-B14F-4D97-AF65-F5344CB8AC3E}">
        <p14:creationId xmlns:p14="http://schemas.microsoft.com/office/powerpoint/2010/main" val="253565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Define Academic Freedom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Empowerment of faculty but oversite by Provost office/Deans/Chairs to keep process moving forward and meet timelines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 parameters such as Course Learning Objectives</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22</a:t>
            </a:fld>
            <a:endParaRPr lang="en-US"/>
          </a:p>
        </p:txBody>
      </p:sp>
    </p:spTree>
    <p:extLst>
      <p:ext uri="{BB962C8B-B14F-4D97-AF65-F5344CB8AC3E}">
        <p14:creationId xmlns:p14="http://schemas.microsoft.com/office/powerpoint/2010/main" val="1373966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bigger picture of calibration and move to tools/procedure/steps to accomplish calibration</a:t>
            </a:r>
          </a:p>
          <a:p>
            <a:r>
              <a:rPr lang="en-US" dirty="0"/>
              <a:t>Include accreditation standard examples (on-ground, on-line) to demonstrate/argue need for calibration efforts</a:t>
            </a:r>
          </a:p>
          <a:p>
            <a:r>
              <a:rPr lang="en-US" dirty="0"/>
              <a:t>Link calibration with continual improvement and outcomes</a:t>
            </a:r>
          </a:p>
          <a:p>
            <a:r>
              <a:rPr lang="en-US" dirty="0"/>
              <a:t>Limitations based on our experience, institution type, culture (union vs. non-union)</a:t>
            </a:r>
          </a:p>
          <a:p>
            <a:r>
              <a:rPr lang="en-US" dirty="0"/>
              <a:t>Discussed private vs. public (union vs. non-union) – rapid vs. slow change impacting calibration efforts. Frameworks we have to work within when accomplishing this process.</a:t>
            </a:r>
          </a:p>
          <a:p>
            <a:r>
              <a:rPr lang="en-US" dirty="0"/>
              <a:t>Start with specifics (sections, courses, programs, </a:t>
            </a:r>
            <a:r>
              <a:rPr lang="en-US" dirty="0" err="1"/>
              <a:t>etc</a:t>
            </a:r>
            <a:r>
              <a:rPr lang="en-US" dirty="0"/>
              <a:t>)</a:t>
            </a:r>
          </a:p>
          <a:p>
            <a:r>
              <a:rPr lang="en-US" dirty="0"/>
              <a:t>Identified key courses to begin process (we started with major course and most common electives, developed a form to guide information gathering and developed universal procedure, created spread sheet indicating course number, campus at which course is offered and date by which to complete the work. </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23</a:t>
            </a:fld>
            <a:endParaRPr lang="en-US"/>
          </a:p>
        </p:txBody>
      </p:sp>
    </p:spTree>
    <p:extLst>
      <p:ext uri="{BB962C8B-B14F-4D97-AF65-F5344CB8AC3E}">
        <p14:creationId xmlns:p14="http://schemas.microsoft.com/office/powerpoint/2010/main" val="2744742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Top down management to establish framework for work completion but then bottom up faculty driven to accomplish work</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24</a:t>
            </a:fld>
            <a:endParaRPr lang="en-US"/>
          </a:p>
        </p:txBody>
      </p:sp>
    </p:spTree>
    <p:extLst>
      <p:ext uri="{BB962C8B-B14F-4D97-AF65-F5344CB8AC3E}">
        <p14:creationId xmlns:p14="http://schemas.microsoft.com/office/powerpoint/2010/main" val="147432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campus faculty teams were identified based on faculty most often taught course to be calibrated.</a:t>
            </a:r>
          </a:p>
          <a:p>
            <a:endParaRPr lang="en-US" dirty="0"/>
          </a:p>
          <a:p>
            <a:r>
              <a:rPr lang="en-US" dirty="0"/>
              <a:t>Have to figure out how to manage input from campus or program that uses adjuncts to teach the course.  </a:t>
            </a:r>
          </a:p>
          <a:p>
            <a:endParaRPr lang="en-US" dirty="0"/>
          </a:p>
          <a:p>
            <a:r>
              <a:rPr lang="en-US" dirty="0"/>
              <a:t>Individual faculty calibrate personal course to credit hour requirement and complete out-of-class hours by assignment type.  </a:t>
            </a:r>
          </a:p>
          <a:p>
            <a:endParaRPr lang="en-US" dirty="0"/>
          </a:p>
          <a:p>
            <a:r>
              <a:rPr lang="en-US" dirty="0"/>
              <a:t>Upload to common course area by campus in </a:t>
            </a:r>
            <a:r>
              <a:rPr lang="en-US" dirty="0" err="1"/>
              <a:t>Ulean</a:t>
            </a:r>
            <a:r>
              <a:rPr lang="en-US" dirty="0"/>
              <a:t>.   Course lead faculty member identified (used PVD as had most bandwidth.  Couse Lead called conference call and led meeting via phone/video to review all 4 campus courses. Identify were problems exist on common worksheet.  Lead coordinated next steps through curriculum committee process.</a:t>
            </a:r>
          </a:p>
          <a:p>
            <a:r>
              <a:rPr lang="en-US" dirty="0"/>
              <a:t>Students, instructors, staff, administration, professionals, stakeholders</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25</a:t>
            </a:fld>
            <a:endParaRPr lang="en-US"/>
          </a:p>
        </p:txBody>
      </p:sp>
    </p:spTree>
    <p:extLst>
      <p:ext uri="{BB962C8B-B14F-4D97-AF65-F5344CB8AC3E}">
        <p14:creationId xmlns:p14="http://schemas.microsoft.com/office/powerpoint/2010/main" val="224341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Start with major courses first then electives (80/20 rule)</a:t>
            </a:r>
          </a:p>
          <a:p>
            <a:pPr lvl="0"/>
            <a:r>
              <a:rPr lang="en-US" sz="1200" kern="1200" dirty="0">
                <a:solidFill>
                  <a:schemeClr val="tx1"/>
                </a:solidFill>
                <a:effectLst/>
                <a:latin typeface="+mn-lt"/>
                <a:ea typeface="+mn-ea"/>
                <a:cs typeface="+mn-cs"/>
              </a:rPr>
              <a:t>Centralized management of data for easy loading, access and reporting</a:t>
            </a:r>
          </a:p>
          <a:p>
            <a:pPr lvl="0"/>
            <a:r>
              <a:rPr lang="en-US" sz="1200" kern="1200" dirty="0">
                <a:solidFill>
                  <a:schemeClr val="tx1"/>
                </a:solidFill>
                <a:effectLst/>
                <a:latin typeface="+mn-lt"/>
                <a:ea typeface="+mn-ea"/>
                <a:cs typeface="+mn-cs"/>
              </a:rPr>
              <a:t>Establish data file naming conventions for organization</a:t>
            </a:r>
          </a:p>
          <a:p>
            <a:pPr lvl="0"/>
            <a:r>
              <a:rPr lang="en-US" sz="1200" kern="1200" dirty="0">
                <a:solidFill>
                  <a:schemeClr val="tx1"/>
                </a:solidFill>
                <a:effectLst/>
                <a:latin typeface="+mn-lt"/>
                <a:ea typeface="+mn-ea"/>
                <a:cs typeface="+mn-cs"/>
              </a:rPr>
              <a:t>Create centralized and shared training cycle to set expectations and address questions at college and campus levels. “Prepare, align, execute”</a:t>
            </a:r>
          </a:p>
          <a:p>
            <a:pPr lvl="0"/>
            <a:r>
              <a:rPr lang="en-US" sz="1200" kern="1200" dirty="0">
                <a:solidFill>
                  <a:schemeClr val="tx1"/>
                </a:solidFill>
                <a:effectLst/>
                <a:latin typeface="+mn-lt"/>
                <a:ea typeface="+mn-ea"/>
                <a:cs typeface="+mn-cs"/>
              </a:rPr>
              <a:t>Establish and publish key terms, worksheets, procedures and role expectations to all stakeholders</a:t>
            </a:r>
          </a:p>
          <a:p>
            <a:pPr lvl="0"/>
            <a:r>
              <a:rPr lang="en-US" sz="1200" kern="1200" dirty="0">
                <a:solidFill>
                  <a:schemeClr val="tx1"/>
                </a:solidFill>
                <a:effectLst/>
                <a:latin typeface="+mn-lt"/>
                <a:ea typeface="+mn-ea"/>
                <a:cs typeface="+mn-cs"/>
              </a:rPr>
              <a:t>Establish defined timelines but provide flexibility to complete work</a:t>
            </a:r>
          </a:p>
          <a:p>
            <a:pPr lvl="0"/>
            <a:r>
              <a:rPr lang="en-US" sz="1200" kern="1200" dirty="0">
                <a:solidFill>
                  <a:schemeClr val="tx1"/>
                </a:solidFill>
                <a:effectLst/>
                <a:latin typeface="+mn-lt"/>
                <a:ea typeface="+mn-ea"/>
                <a:cs typeface="+mn-cs"/>
              </a:rPr>
              <a:t>Determine champions across system to implement, track and complete reporting goals</a:t>
            </a:r>
          </a:p>
          <a:p>
            <a:pPr lvl="0"/>
            <a:r>
              <a:rPr lang="en-US" sz="1200" kern="1200" dirty="0">
                <a:solidFill>
                  <a:schemeClr val="tx1"/>
                </a:solidFill>
                <a:effectLst/>
                <a:latin typeface="+mn-lt"/>
                <a:ea typeface="+mn-ea"/>
                <a:cs typeface="+mn-cs"/>
              </a:rPr>
              <a:t>Develop plan to address curricular issues that are discovered during process.  Address after calibration process</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26</a:t>
            </a:fld>
            <a:endParaRPr lang="en-US"/>
          </a:p>
        </p:txBody>
      </p:sp>
    </p:spTree>
    <p:extLst>
      <p:ext uri="{BB962C8B-B14F-4D97-AF65-F5344CB8AC3E}">
        <p14:creationId xmlns:p14="http://schemas.microsoft.com/office/powerpoint/2010/main" val="315831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J&amp;W</a:t>
            </a:r>
          </a:p>
          <a:p>
            <a:r>
              <a:rPr lang="en-US" dirty="0"/>
              <a:t>Important outcome for NECHE (JWU accrediting body) – course work must be equivalent across all campuses and all modalities.  As JWU is so complex this is an important thing for us to look it and NECHE has stressed it something they will look at too.  JWU Scope and Scale makes this difficult but very necessary</a:t>
            </a:r>
          </a:p>
          <a:p>
            <a:r>
              <a:rPr lang="en-US" dirty="0"/>
              <a:t>Also an important tool for Outcomes importance – we want to make sure our “planned curriculum is lived curriculum”</a:t>
            </a:r>
          </a:p>
          <a:p>
            <a:r>
              <a:rPr lang="en-US" dirty="0"/>
              <a:t>Two key reason to calibrate:  1)Metric on how it is going  2) engages all faculty  (she thinks this one of the best aspects of doing calibration – in gets every faculty member involved and makes them think beyond the individual into a collective)</a:t>
            </a:r>
          </a:p>
          <a:p>
            <a:r>
              <a:rPr lang="en-US" dirty="0"/>
              <a:t>In addition to NECHE, JWU COB and COHM desired to pursue IACBE – another reason to drive this need for calibration.</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27</a:t>
            </a:fld>
            <a:endParaRPr lang="en-US"/>
          </a:p>
        </p:txBody>
      </p:sp>
    </p:spTree>
    <p:extLst>
      <p:ext uri="{BB962C8B-B14F-4D97-AF65-F5344CB8AC3E}">
        <p14:creationId xmlns:p14="http://schemas.microsoft.com/office/powerpoint/2010/main" val="3899496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Process: (completed over a 3 week period)</a:t>
            </a:r>
          </a:p>
          <a:p>
            <a:pPr lvl="0"/>
            <a:r>
              <a:rPr lang="en-US" sz="1200" kern="1200" dirty="0">
                <a:solidFill>
                  <a:schemeClr val="tx1"/>
                </a:solidFill>
                <a:effectLst/>
                <a:latin typeface="+mn-lt"/>
                <a:ea typeface="+mn-ea"/>
                <a:cs typeface="+mn-cs"/>
              </a:rPr>
              <a:t>Cross campus course teams established and team lead appointed</a:t>
            </a:r>
          </a:p>
          <a:p>
            <a:pPr lvl="0"/>
            <a:r>
              <a:rPr lang="en-US" sz="1200" kern="1200" dirty="0">
                <a:solidFill>
                  <a:schemeClr val="tx1"/>
                </a:solidFill>
                <a:effectLst/>
                <a:latin typeface="+mn-lt"/>
                <a:ea typeface="+mn-ea"/>
                <a:cs typeface="+mn-cs"/>
              </a:rPr>
              <a:t>Team members completed credit hour analysis individually for assigned course(s) and results loaded to </a:t>
            </a:r>
            <a:r>
              <a:rPr lang="en-US" sz="1200" kern="1200" dirty="0" err="1">
                <a:solidFill>
                  <a:schemeClr val="tx1"/>
                </a:solidFill>
                <a:effectLst/>
                <a:latin typeface="+mn-lt"/>
                <a:ea typeface="+mn-ea"/>
                <a:cs typeface="+mn-cs"/>
              </a:rPr>
              <a:t>taskstream</a:t>
            </a:r>
            <a:r>
              <a:rPr lang="en-US" sz="1200" kern="1200" dirty="0">
                <a:solidFill>
                  <a:schemeClr val="tx1"/>
                </a:solidFill>
                <a:effectLst/>
                <a:latin typeface="+mn-lt"/>
                <a:ea typeface="+mn-ea"/>
                <a:cs typeface="+mn-cs"/>
              </a:rPr>
              <a:t> with assignment/project examples for team discussion (show example)</a:t>
            </a:r>
          </a:p>
          <a:p>
            <a:pPr lvl="0"/>
            <a:r>
              <a:rPr lang="en-US" sz="1200" kern="1200" dirty="0">
                <a:solidFill>
                  <a:schemeClr val="tx1"/>
                </a:solidFill>
                <a:effectLst/>
                <a:latin typeface="+mn-lt"/>
                <a:ea typeface="+mn-ea"/>
                <a:cs typeface="+mn-cs"/>
              </a:rPr>
              <a:t>Team members review all work submitted</a:t>
            </a:r>
          </a:p>
          <a:p>
            <a:pPr lvl="0"/>
            <a:r>
              <a:rPr lang="en-US" sz="1200" kern="1200" dirty="0">
                <a:solidFill>
                  <a:schemeClr val="tx1"/>
                </a:solidFill>
                <a:effectLst/>
                <a:latin typeface="+mn-lt"/>
                <a:ea typeface="+mn-ea"/>
                <a:cs typeface="+mn-cs"/>
              </a:rPr>
              <a:t>Team members hold conference call(s) to review work and complete course calibration worksheet.  Future curriculum issues are noted.  Results posted to </a:t>
            </a:r>
            <a:r>
              <a:rPr lang="en-US" sz="1200" kern="1200" dirty="0" err="1">
                <a:solidFill>
                  <a:schemeClr val="tx1"/>
                </a:solidFill>
                <a:effectLst/>
                <a:latin typeface="+mn-lt"/>
                <a:ea typeface="+mn-ea"/>
                <a:cs typeface="+mn-cs"/>
              </a:rPr>
              <a:t>taskstream</a:t>
            </a:r>
            <a:r>
              <a:rPr lang="en-US" sz="1200" kern="1200" dirty="0">
                <a:solidFill>
                  <a:schemeClr val="tx1"/>
                </a:solidFill>
                <a:effectLst/>
                <a:latin typeface="+mn-lt"/>
                <a:ea typeface="+mn-ea"/>
                <a:cs typeface="+mn-cs"/>
              </a:rPr>
              <a:t>. (show example)</a:t>
            </a:r>
          </a:p>
          <a:p>
            <a:pPr lvl="0"/>
            <a:r>
              <a:rPr lang="en-US" sz="1200" kern="1200" dirty="0">
                <a:solidFill>
                  <a:schemeClr val="tx1"/>
                </a:solidFill>
                <a:effectLst/>
                <a:latin typeface="+mn-lt"/>
                <a:ea typeface="+mn-ea"/>
                <a:cs typeface="+mn-cs"/>
              </a:rPr>
              <a:t>Courses determined to be out of compliance are addressed by Department Chairs for further analysis. </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28</a:t>
            </a:fld>
            <a:endParaRPr lang="en-US"/>
          </a:p>
        </p:txBody>
      </p:sp>
    </p:spTree>
    <p:extLst>
      <p:ext uri="{BB962C8B-B14F-4D97-AF65-F5344CB8AC3E}">
        <p14:creationId xmlns:p14="http://schemas.microsoft.com/office/powerpoint/2010/main" val="90438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bigger picture of calibration and move to tools/procedure/steps to accomplish calibration</a:t>
            </a:r>
          </a:p>
          <a:p>
            <a:r>
              <a:rPr lang="en-US" dirty="0"/>
              <a:t>Include accreditation standard examples (on-ground, on-line) to demonstrate/argue need for calibration efforts</a:t>
            </a:r>
          </a:p>
          <a:p>
            <a:r>
              <a:rPr lang="en-US" dirty="0"/>
              <a:t>Link calibration with continual improvement and outcomes</a:t>
            </a:r>
          </a:p>
          <a:p>
            <a:r>
              <a:rPr lang="en-US" dirty="0"/>
              <a:t>Limitations based on our experience, institution type, culture (union vs. non-union)</a:t>
            </a:r>
          </a:p>
          <a:p>
            <a:r>
              <a:rPr lang="en-US" dirty="0"/>
              <a:t>Discussed private vs. public (union vs. non-union) – rapid vs. slow change impacting calibration efforts. Frameworks we have to work within when accomplishing this process.</a:t>
            </a:r>
          </a:p>
          <a:p>
            <a:r>
              <a:rPr lang="en-US" dirty="0"/>
              <a:t>Start with specifics (sections, courses, programs, </a:t>
            </a:r>
            <a:r>
              <a:rPr lang="en-US" dirty="0" err="1"/>
              <a:t>etc</a:t>
            </a:r>
            <a:r>
              <a:rPr lang="en-US" dirty="0"/>
              <a:t>)</a:t>
            </a:r>
          </a:p>
          <a:p>
            <a:r>
              <a:rPr lang="en-US" dirty="0"/>
              <a:t>Identified key courses to begin process (we started with major course and most common electives, developed a form to guide information gathering and developed universal procedure, created spread sheet indicating course number, campus at which course is offered and date by which to complete the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Jenn, as outcome person, feels the calibration process drives conversation and shows accountability by faculty – it should not be about catching those doing it differently/wrong but that we are all working together on our pedagogy – not just about me – peer pressure to do things right so those outside of expectations may change courses to come into the fold.</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29</a:t>
            </a:fld>
            <a:endParaRPr lang="en-US"/>
          </a:p>
        </p:txBody>
      </p:sp>
    </p:spTree>
    <p:extLst>
      <p:ext uri="{BB962C8B-B14F-4D97-AF65-F5344CB8AC3E}">
        <p14:creationId xmlns:p14="http://schemas.microsoft.com/office/powerpoint/2010/main" val="2772377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get bogged</a:t>
            </a:r>
            <a:r>
              <a:rPr lang="en-US" baseline="0" dirty="0"/>
              <a:t> down….</a:t>
            </a:r>
          </a:p>
          <a:p>
            <a:endParaRPr lang="en-US" baseline="0" dirty="0"/>
          </a:p>
          <a:p>
            <a:r>
              <a:rPr lang="en-US" baseline="0" dirty="0"/>
              <a:t>CANDOR is critical…. Which is something we heard a NEASC</a:t>
            </a:r>
          </a:p>
          <a:p>
            <a:endParaRPr lang="en-US" baseline="0" dirty="0"/>
          </a:p>
          <a:p>
            <a:r>
              <a:rPr lang="en-US" baseline="0" dirty="0"/>
              <a:t>One of things I have come to appreciate is how helpful the accreditation process is – because it is focused on improvement… if all is “perfect” – that is suspicious… </a:t>
            </a:r>
          </a:p>
          <a:p>
            <a:endParaRPr lang="en-US" baseline="0" dirty="0"/>
          </a:p>
          <a:p>
            <a:endParaRPr lang="en-US" baseline="0" dirty="0"/>
          </a:p>
          <a:p>
            <a:r>
              <a:rPr lang="en-US" sz="1200" dirty="0"/>
              <a:t>Engage in authentic conversations about -- </a:t>
            </a:r>
          </a:p>
          <a:p>
            <a:pPr lvl="1"/>
            <a:r>
              <a:rPr lang="en-US" sz="1200" dirty="0"/>
              <a:t>Curriculum Alignment</a:t>
            </a:r>
          </a:p>
          <a:p>
            <a:pPr lvl="1"/>
            <a:r>
              <a:rPr lang="en-US" sz="1200" dirty="0"/>
              <a:t>Course Expectations</a:t>
            </a:r>
          </a:p>
          <a:p>
            <a:pPr lvl="1"/>
            <a:r>
              <a:rPr lang="en-US" sz="1200" dirty="0"/>
              <a:t>Teaching “best practices”</a:t>
            </a:r>
          </a:p>
          <a:p>
            <a:pPr lvl="1"/>
            <a:r>
              <a:rPr lang="en-US" sz="1200" dirty="0"/>
              <a:t>Why ARE we doing it this way?</a:t>
            </a:r>
          </a:p>
          <a:p>
            <a:pPr marL="337245" lvl="1" indent="0">
              <a:buNone/>
            </a:pPr>
            <a:endParaRPr lang="en-US" sz="1200" dirty="0"/>
          </a:p>
          <a:p>
            <a:r>
              <a:rPr lang="en-US" sz="1200" i="1" dirty="0"/>
              <a:t>We are NOT seeking to –</a:t>
            </a:r>
          </a:p>
          <a:p>
            <a:pPr lvl="1"/>
            <a:r>
              <a:rPr lang="en-US" sz="1200" i="1" dirty="0"/>
              <a:t>Debate which approach is best</a:t>
            </a:r>
          </a:p>
          <a:p>
            <a:pPr lvl="1"/>
            <a:r>
              <a:rPr lang="en-US" sz="1200" i="1" dirty="0"/>
              <a:t>Create “cookie-cutter” curriculum</a:t>
            </a:r>
          </a:p>
          <a:p>
            <a:pPr lvl="1"/>
            <a:r>
              <a:rPr lang="en-US" sz="1200" i="1" dirty="0"/>
              <a:t>Mandate how to instruct</a:t>
            </a:r>
          </a:p>
          <a:p>
            <a:pPr lvl="1"/>
            <a:r>
              <a:rPr lang="en-US" sz="1200" i="1" dirty="0"/>
              <a:t>Write fiction…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60B33BA-BBA1-4A0E-965D-592D85DB92D2}" type="slidenum">
              <a:rPr lang="en-US" smtClean="0"/>
              <a:t>30</a:t>
            </a:fld>
            <a:endParaRPr lang="en-US"/>
          </a:p>
        </p:txBody>
      </p:sp>
    </p:spTree>
    <p:extLst>
      <p:ext uri="{BB962C8B-B14F-4D97-AF65-F5344CB8AC3E}">
        <p14:creationId xmlns:p14="http://schemas.microsoft.com/office/powerpoint/2010/main" val="205307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 Private, No Tenure, No Union</a:t>
            </a:r>
          </a:p>
          <a:p>
            <a:endParaRPr lang="en-US" dirty="0"/>
          </a:p>
          <a:p>
            <a:r>
              <a:rPr lang="en-US" dirty="0"/>
              <a:t>Dave-Public Regional, Tenure, Union</a:t>
            </a:r>
          </a:p>
          <a:p>
            <a:endParaRPr lang="en-US" dirty="0"/>
          </a:p>
          <a:p>
            <a:r>
              <a:rPr lang="en-US" dirty="0"/>
              <a:t>Concepts</a:t>
            </a:r>
          </a:p>
          <a:p>
            <a:r>
              <a:rPr lang="en-US" dirty="0"/>
              <a:t>Resources</a:t>
            </a:r>
          </a:p>
          <a:p>
            <a:r>
              <a:rPr lang="en-US" dirty="0"/>
              <a:t>Practices</a:t>
            </a:r>
          </a:p>
          <a:p>
            <a:pPr lvl="1"/>
            <a:r>
              <a:rPr lang="en-US" dirty="0"/>
              <a:t>Experiences</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2</a:t>
            </a:fld>
            <a:endParaRPr lang="en-US"/>
          </a:p>
        </p:txBody>
      </p:sp>
    </p:spTree>
    <p:extLst>
      <p:ext uri="{BB962C8B-B14F-4D97-AF65-F5344CB8AC3E}">
        <p14:creationId xmlns:p14="http://schemas.microsoft.com/office/powerpoint/2010/main" val="2170682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enroll at JWU to earn a degree in a program that is deliver through a </a:t>
            </a:r>
            <a:r>
              <a:rPr lang="en-US" dirty="0"/>
              <a:t> curriculum </a:t>
            </a:r>
          </a:p>
          <a:p>
            <a:endParaRPr lang="en-US" dirty="0"/>
          </a:p>
          <a:p>
            <a:r>
              <a:rPr lang="en-US" dirty="0"/>
              <a:t>T</a:t>
            </a:r>
            <a:r>
              <a:rPr lang="en-US" baseline="0" dirty="0"/>
              <a:t>o keep our “promises” made through program and UNIVERSITY outcomes…. We need to be sure that our curriculum is an integrated whole -- We have to ensure we “deliver’ what we promise.. </a:t>
            </a:r>
          </a:p>
          <a:p>
            <a:endParaRPr lang="en-US" baseline="0" dirty="0"/>
          </a:p>
          <a:p>
            <a:r>
              <a:rPr lang="en-US" baseline="0" dirty="0"/>
              <a:t>As a faculty member,  I have to know not only what I am supposed to be teaching in my course but also how it contributes to the overall curriculum (as a stepping stone toward the next course…) …  I have an obligation to provide learning opportunities that are in concert with what the course outlines specifics… </a:t>
            </a:r>
          </a:p>
          <a:p>
            <a:endParaRPr lang="en-US" baseline="0" dirty="0"/>
          </a:p>
          <a:p>
            <a:r>
              <a:rPr lang="en-US" baseline="0" dirty="0"/>
              <a:t>As you work in your course teams, its likely that in some cases we will find that the intended curriculum (what is in the official syllabus/ outline) is not the same as the “lived curriculum” (what is actually being taught) – and that will lead to some very necessary conversations…  This is known as </a:t>
            </a:r>
            <a:r>
              <a:rPr lang="en-US" dirty="0"/>
              <a:t>Syllabus “drift” – and it</a:t>
            </a:r>
            <a:r>
              <a:rPr lang="en-US" baseline="0" dirty="0"/>
              <a:t> is something that we need to work against… What is the in the outline must be taught</a:t>
            </a:r>
          </a:p>
          <a:p>
            <a:endParaRPr lang="en-US" baseline="0" dirty="0"/>
          </a:p>
          <a:p>
            <a:r>
              <a:rPr lang="en-US" baseline="0" dirty="0"/>
              <a:t>Likewise – if its not in the outline, it may not be appropriate to deliver as part of the course, especially if it is covered else where in the curriculum (planned vs. habit-based redundancies…)</a:t>
            </a:r>
            <a:endParaRPr lang="en-US" dirty="0"/>
          </a:p>
          <a:p>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let’s be clear… these are not an issues of Academic Freedom…  Academic Freedom refers to DELIVERY not to content…. If the course I am assigned to teach is intended to teach students about topic A, I can deliver that content tap-dancing on the desk if I wish – that is with the parameters of my Academic Freedom.  I can express my opinion about the content, as can students.   I can determine the type assignments and assessments I want to use (more about this later)…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BUT What I can’t do is decided that I don’t want to teach topic A and instead cover topic Z instead</a:t>
            </a:r>
            <a:r>
              <a:rPr lang="en-US" baseline="0" dirty="0"/>
              <a:t>…. That is NOT academic freedom. . </a:t>
            </a:r>
            <a:r>
              <a:rPr lang="en-US" dirty="0"/>
              <a:t>Academic</a:t>
            </a:r>
            <a:r>
              <a:rPr lang="en-US" baseline="0" dirty="0"/>
              <a:t> freedom never means “everything goes…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faculty as a corporate body determine the content of the curriculum within the framework of accreditation and other parameters… and faculty teaching within a program are expected to provide learning experiences for students that allow them to engage with the content in purposeful and intentional ways</a:t>
            </a:r>
          </a:p>
          <a:p>
            <a:endParaRPr lang="en-US" baseline="0" dirty="0"/>
          </a:p>
          <a:p>
            <a:endParaRPr lang="en-US" baseline="0" dirty="0"/>
          </a:p>
          <a:p>
            <a:r>
              <a:rPr lang="en-US" baseline="0" dirty="0"/>
              <a:t>Like OA, the work we do today is something we should want to do, even if outside forces didn’t compel us to do this work, -- because it makes us better, the curriculum stronger and supports student learning.</a:t>
            </a:r>
          </a:p>
          <a:p>
            <a:r>
              <a:rPr lang="en-US" baseline="0" dirty="0"/>
              <a:t>But there are outside forces… so let’s talk about what they are focus on – 3 main areas Consistency, Compliance and Content</a:t>
            </a:r>
          </a:p>
        </p:txBody>
      </p:sp>
      <p:sp>
        <p:nvSpPr>
          <p:cNvPr id="4" name="Slide Number Placeholder 3"/>
          <p:cNvSpPr>
            <a:spLocks noGrp="1"/>
          </p:cNvSpPr>
          <p:nvPr>
            <p:ph type="sldNum" sz="quarter" idx="10"/>
          </p:nvPr>
        </p:nvSpPr>
        <p:spPr/>
        <p:txBody>
          <a:bodyPr/>
          <a:lstStyle/>
          <a:p>
            <a:fld id="{F60B33BA-BBA1-4A0E-965D-592D85DB92D2}" type="slidenum">
              <a:rPr lang="en-US" smtClean="0"/>
              <a:t>31</a:t>
            </a:fld>
            <a:endParaRPr lang="en-US"/>
          </a:p>
        </p:txBody>
      </p:sp>
    </p:spTree>
    <p:extLst>
      <p:ext uri="{BB962C8B-B14F-4D97-AF65-F5344CB8AC3E}">
        <p14:creationId xmlns:p14="http://schemas.microsoft.com/office/powerpoint/2010/main" val="377752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Units - Campuses/Colleges/Schools/Programs/Degrees/Courses/Sections of Courses</a:t>
            </a:r>
          </a:p>
          <a:p>
            <a:endParaRPr lang="en-US" dirty="0"/>
          </a:p>
          <a:p>
            <a:r>
              <a:rPr lang="en-US" dirty="0"/>
              <a:t>Modalities (Online – On-campus)</a:t>
            </a:r>
          </a:p>
          <a:p>
            <a:endParaRPr lang="en-US" dirty="0"/>
          </a:p>
          <a:p>
            <a:r>
              <a:rPr lang="en-US" dirty="0"/>
              <a:t>Grades </a:t>
            </a:r>
          </a:p>
          <a:p>
            <a:pPr marL="171450" indent="-171450">
              <a:buFontTx/>
              <a:buChar char="-"/>
            </a:pPr>
            <a:r>
              <a:rPr lang="en-US" dirty="0"/>
              <a:t>Between courses </a:t>
            </a:r>
          </a:p>
          <a:p>
            <a:pPr marL="171450" indent="-171450">
              <a:buFontTx/>
              <a:buChar char="-"/>
            </a:pPr>
            <a:r>
              <a:rPr lang="en-US" dirty="0"/>
              <a:t>Within courses (Between instructors, between semesters)</a:t>
            </a:r>
          </a:p>
          <a:p>
            <a:endParaRPr lang="en-US" dirty="0"/>
          </a:p>
          <a:p>
            <a:r>
              <a:rPr lang="en-US" dirty="0"/>
              <a:t>Evaluation</a:t>
            </a:r>
          </a:p>
          <a:p>
            <a:pPr marL="171450" indent="-171450">
              <a:buFontTx/>
              <a:buChar char="-"/>
            </a:pPr>
            <a:r>
              <a:rPr lang="en-US" dirty="0"/>
              <a:t>Of similar content in the same course</a:t>
            </a:r>
          </a:p>
          <a:p>
            <a:pPr marL="171450" indent="-171450">
              <a:buFontTx/>
              <a:buChar char="-"/>
            </a:pPr>
            <a:r>
              <a:rPr lang="en-US" dirty="0"/>
              <a:t>Of assessment methods</a:t>
            </a:r>
          </a:p>
          <a:p>
            <a:pPr marL="171450" indent="-171450">
              <a:buFontTx/>
              <a:buChar char="-"/>
            </a:pPr>
            <a:r>
              <a:rPr lang="en-US" dirty="0"/>
              <a:t>Hour expectations</a:t>
            </a:r>
          </a:p>
          <a:p>
            <a:endParaRPr lang="en-US" dirty="0"/>
          </a:p>
          <a:p>
            <a:r>
              <a:rPr lang="en-US" dirty="0"/>
              <a:t>We will introduce</a:t>
            </a:r>
          </a:p>
          <a:p>
            <a:r>
              <a:rPr lang="en-US" dirty="0"/>
              <a:t>Concepts</a:t>
            </a:r>
          </a:p>
          <a:p>
            <a:r>
              <a:rPr lang="en-US" dirty="0"/>
              <a:t>Resources</a:t>
            </a:r>
          </a:p>
          <a:p>
            <a:r>
              <a:rPr lang="en-US" dirty="0"/>
              <a:t>Practices</a:t>
            </a:r>
          </a:p>
          <a:p>
            <a:r>
              <a:rPr lang="en-US" dirty="0"/>
              <a:t>Experiences</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3</a:t>
            </a:fld>
            <a:endParaRPr lang="en-US"/>
          </a:p>
        </p:txBody>
      </p:sp>
    </p:spTree>
    <p:extLst>
      <p:ext uri="{BB962C8B-B14F-4D97-AF65-F5344CB8AC3E}">
        <p14:creationId xmlns:p14="http://schemas.microsoft.com/office/powerpoint/2010/main" val="155449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 Standardized course syllabus or learning management format</a:t>
            </a:r>
          </a:p>
          <a:p>
            <a:endParaRPr lang="en-US" dirty="0"/>
          </a:p>
          <a:p>
            <a:r>
              <a:rPr lang="en-US" dirty="0"/>
              <a:t>Calibration – course hours</a:t>
            </a:r>
          </a:p>
        </p:txBody>
      </p:sp>
      <p:sp>
        <p:nvSpPr>
          <p:cNvPr id="4" name="Slide Number Placeholder 3"/>
          <p:cNvSpPr>
            <a:spLocks noGrp="1"/>
          </p:cNvSpPr>
          <p:nvPr>
            <p:ph type="sldNum" sz="quarter" idx="5"/>
          </p:nvPr>
        </p:nvSpPr>
        <p:spPr/>
        <p:txBody>
          <a:bodyPr/>
          <a:lstStyle/>
          <a:p>
            <a:fld id="{F60B33BA-BBA1-4A0E-965D-592D85DB92D2}" type="slidenum">
              <a:rPr lang="en-US" smtClean="0"/>
              <a:t>4</a:t>
            </a:fld>
            <a:endParaRPr lang="en-US"/>
          </a:p>
        </p:txBody>
      </p:sp>
    </p:spTree>
    <p:extLst>
      <p:ext uri="{BB962C8B-B14F-4D97-AF65-F5344CB8AC3E}">
        <p14:creationId xmlns:p14="http://schemas.microsoft.com/office/powerpoint/2010/main" val="362787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calibration process provides a metric on individual courses but most importantly metric on curriculum and where information appears – so we don’t repeat things beyond our plan.  Also catch courses that have morphed over the years in terms of content but faculty teaching the courses have not morphed with it.  Great was to be everyone back into alignment.</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5</a:t>
            </a:fld>
            <a:endParaRPr lang="en-US"/>
          </a:p>
        </p:txBody>
      </p:sp>
    </p:spTree>
    <p:extLst>
      <p:ext uri="{BB962C8B-B14F-4D97-AF65-F5344CB8AC3E}">
        <p14:creationId xmlns:p14="http://schemas.microsoft.com/office/powerpoint/2010/main" val="221677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Rice Credit Calculator – important tool being used by A&amp;S that we adopted for use across system to identify credit hours by course and establish a base line for comparison</a:t>
            </a:r>
          </a:p>
          <a:p>
            <a:pPr lvl="1"/>
            <a:r>
              <a:rPr lang="en-US" dirty="0"/>
              <a:t>Created Out-of-Class hours by assignment type form (based on teaching methods most often used by college – included “other” category to capture unique methods not commonly used) to compare teaching types by faculty and campus.  Also helped to ensure we were meeting minimum number of course credit hours.   </a:t>
            </a:r>
          </a:p>
          <a:p>
            <a:endParaRPr lang="en-US" dirty="0"/>
          </a:p>
          <a:p>
            <a:r>
              <a:rPr lang="en-US" dirty="0"/>
              <a:t>https://cte.rice.edu/workload</a:t>
            </a:r>
          </a:p>
        </p:txBody>
      </p:sp>
      <p:sp>
        <p:nvSpPr>
          <p:cNvPr id="4" name="Slide Number Placeholder 3"/>
          <p:cNvSpPr>
            <a:spLocks noGrp="1"/>
          </p:cNvSpPr>
          <p:nvPr>
            <p:ph type="sldNum" sz="quarter" idx="5"/>
          </p:nvPr>
        </p:nvSpPr>
        <p:spPr/>
        <p:txBody>
          <a:bodyPr/>
          <a:lstStyle/>
          <a:p>
            <a:fld id="{F60B33BA-BBA1-4A0E-965D-592D85DB92D2}" type="slidenum">
              <a:rPr lang="en-US" smtClean="0"/>
              <a:t>7</a:t>
            </a:fld>
            <a:endParaRPr lang="en-US"/>
          </a:p>
        </p:txBody>
      </p:sp>
    </p:spTree>
    <p:extLst>
      <p:ext uri="{BB962C8B-B14F-4D97-AF65-F5344CB8AC3E}">
        <p14:creationId xmlns:p14="http://schemas.microsoft.com/office/powerpoint/2010/main" val="94878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Transition</a:t>
            </a:r>
            <a:r>
              <a:rPr lang="en-US" sz="1200" kern="1200" dirty="0">
                <a:solidFill>
                  <a:schemeClr val="tx1"/>
                </a:solidFill>
                <a:effectLst/>
                <a:latin typeface="+mn-lt"/>
                <a:ea typeface="+mn-ea"/>
                <a:cs typeface="+mn-cs"/>
              </a:rPr>
              <a:t> from Standardization to Calibration:</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we have discussed the basics of establishing Standardization – now let’s talk calibration</a:t>
            </a:r>
          </a:p>
          <a:p>
            <a:pPr lvl="0"/>
            <a:r>
              <a:rPr lang="en-US" sz="1200" kern="1200" dirty="0">
                <a:solidFill>
                  <a:schemeClr val="tx1"/>
                </a:solidFill>
                <a:effectLst/>
                <a:latin typeface="+mn-lt"/>
                <a:ea typeface="+mn-ea"/>
                <a:cs typeface="+mn-cs"/>
              </a:rPr>
              <a:t>In a perfect world, once you create the standard all should be fine… but we know, like a piano going out of tune over time due to use, temperature change, movement, we need to adjust things periodically.</a:t>
            </a:r>
          </a:p>
          <a:p>
            <a:pPr lvl="0"/>
            <a:r>
              <a:rPr lang="en-US" sz="1200" kern="1200" dirty="0">
                <a:solidFill>
                  <a:schemeClr val="tx1"/>
                </a:solidFill>
                <a:effectLst/>
                <a:latin typeface="+mn-lt"/>
                <a:ea typeface="+mn-ea"/>
                <a:cs typeface="+mn-cs"/>
              </a:rPr>
              <a:t>Education is no different.  As we make curriculum changes, add/lose staff, develop new locations, adapt to regional differences, change leadership, things can get morph</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18</a:t>
            </a:fld>
            <a:endParaRPr lang="en-US"/>
          </a:p>
        </p:txBody>
      </p:sp>
    </p:spTree>
    <p:extLst>
      <p:ext uri="{BB962C8B-B14F-4D97-AF65-F5344CB8AC3E}">
        <p14:creationId xmlns:p14="http://schemas.microsoft.com/office/powerpoint/2010/main" val="169996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did JWU embark on system wide calibration process?</a:t>
            </a:r>
          </a:p>
          <a:p>
            <a:pPr lvl="0"/>
            <a:r>
              <a:rPr lang="en-US" sz="1200" kern="1200" dirty="0">
                <a:solidFill>
                  <a:schemeClr val="tx1"/>
                </a:solidFill>
                <a:effectLst/>
                <a:latin typeface="+mn-lt"/>
                <a:ea typeface="+mn-ea"/>
                <a:cs typeface="+mn-cs"/>
              </a:rPr>
              <a:t>Preparation for 10 year accreditation visit</a:t>
            </a:r>
          </a:p>
          <a:p>
            <a:pPr lvl="0"/>
            <a:r>
              <a:rPr lang="en-US" sz="1200" kern="1200" dirty="0">
                <a:solidFill>
                  <a:schemeClr val="tx1"/>
                </a:solidFill>
                <a:effectLst/>
                <a:latin typeface="+mn-lt"/>
                <a:ea typeface="+mn-ea"/>
                <a:cs typeface="+mn-cs"/>
              </a:rPr>
              <a:t>Accreditation (NECHE) standards stress two issues</a:t>
            </a:r>
          </a:p>
          <a:p>
            <a:pPr lvl="1"/>
            <a:r>
              <a:rPr lang="en-US" sz="1200" kern="1200" dirty="0">
                <a:solidFill>
                  <a:schemeClr val="tx1"/>
                </a:solidFill>
                <a:effectLst/>
                <a:latin typeface="+mn-lt"/>
                <a:ea typeface="+mn-ea"/>
                <a:cs typeface="+mn-cs"/>
              </a:rPr>
              <a:t>“All students – All Modalities – All Campuses” </a:t>
            </a:r>
          </a:p>
          <a:p>
            <a:pPr lvl="2"/>
            <a:r>
              <a:rPr lang="en-US" sz="1200" kern="1200" dirty="0">
                <a:solidFill>
                  <a:schemeClr val="tx1"/>
                </a:solidFill>
                <a:effectLst/>
                <a:latin typeface="+mn-lt"/>
                <a:ea typeface="+mn-ea"/>
                <a:cs typeface="+mn-cs"/>
              </a:rPr>
              <a:t>No matter where or how or who (population) – students must experience “equivalent” – Learning and expectations for the students are consistent across all delivery methods (on-ground, on-campus, hybrid or campus locations)</a:t>
            </a:r>
          </a:p>
          <a:p>
            <a:pPr lvl="1"/>
            <a:r>
              <a:rPr lang="en-US" sz="1200" kern="1200" dirty="0">
                <a:solidFill>
                  <a:schemeClr val="tx1"/>
                </a:solidFill>
                <a:effectLst/>
                <a:latin typeface="+mn-lt"/>
                <a:ea typeface="+mn-ea"/>
                <a:cs typeface="+mn-cs"/>
              </a:rPr>
              <a:t>Federal Credit Hour Requirement – meeting federal guidelines to ensure credit hours are awarded appropriately (4.5 credits = minimum of 132 hours “engaged” in material)</a:t>
            </a:r>
          </a:p>
          <a:p>
            <a:pPr lvl="2"/>
            <a:r>
              <a:rPr lang="en-US" sz="1200" kern="1200" dirty="0">
                <a:solidFill>
                  <a:schemeClr val="tx1"/>
                </a:solidFill>
                <a:effectLst/>
                <a:latin typeface="+mn-lt"/>
                <a:ea typeface="+mn-ea"/>
                <a:cs typeface="+mn-cs"/>
              </a:rPr>
              <a:t>Again, across all sections of a given course, regardless of student, modality or campus location, courses be “equitable” (not identical) in terms of course work.</a:t>
            </a:r>
          </a:p>
          <a:p>
            <a:pPr lvl="2"/>
            <a:r>
              <a:rPr lang="en-US" sz="1200" kern="1200" dirty="0">
                <a:solidFill>
                  <a:schemeClr val="tx1"/>
                </a:solidFill>
                <a:effectLst/>
                <a:latin typeface="+mn-lt"/>
                <a:ea typeface="+mn-ea"/>
                <a:cs typeface="+mn-cs"/>
              </a:rPr>
              <a:t>Ensure courses are being delivered in a similar manner and with similar level of rigor and amount work expected from students</a:t>
            </a:r>
          </a:p>
          <a:p>
            <a:pPr lvl="2"/>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Clinical hours</a:t>
            </a:r>
          </a:p>
          <a:p>
            <a:endParaRPr lang="en-US" dirty="0"/>
          </a:p>
        </p:txBody>
      </p:sp>
      <p:sp>
        <p:nvSpPr>
          <p:cNvPr id="4" name="Slide Number Placeholder 3"/>
          <p:cNvSpPr>
            <a:spLocks noGrp="1"/>
          </p:cNvSpPr>
          <p:nvPr>
            <p:ph type="sldNum" sz="quarter" idx="5"/>
          </p:nvPr>
        </p:nvSpPr>
        <p:spPr/>
        <p:txBody>
          <a:bodyPr/>
          <a:lstStyle/>
          <a:p>
            <a:fld id="{F60B33BA-BBA1-4A0E-965D-592D85DB92D2}" type="slidenum">
              <a:rPr lang="en-US" smtClean="0"/>
              <a:t>19</a:t>
            </a:fld>
            <a:endParaRPr lang="en-US"/>
          </a:p>
        </p:txBody>
      </p:sp>
    </p:spTree>
    <p:extLst>
      <p:ext uri="{BB962C8B-B14F-4D97-AF65-F5344CB8AC3E}">
        <p14:creationId xmlns:p14="http://schemas.microsoft.com/office/powerpoint/2010/main" val="131892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a:t>
            </a:r>
            <a:r>
              <a:rPr lang="en-US" baseline="0" dirty="0"/>
              <a:t> October, a group of us from the Provost’s Office attended a NEASC Self-Study workshop in preparation for the 2018 Re Accreditation visit.    There were a few consistent </a:t>
            </a:r>
            <a:r>
              <a:rPr lang="en-US" baseline="0" dirty="0" err="1"/>
              <a:t>matras</a:t>
            </a:r>
            <a:r>
              <a:rPr lang="en-US" baseline="0" dirty="0"/>
              <a:t> we heard…. </a:t>
            </a:r>
          </a:p>
          <a:p>
            <a:pPr lvl="0"/>
            <a:endParaRPr lang="en-US" baseline="0" dirty="0"/>
          </a:p>
          <a:p>
            <a:pPr lvl="0"/>
            <a:r>
              <a:rPr lang="en-US" baseline="0" dirty="0"/>
              <a:t>The first “All students – All Locations – All Modalities:  this was stressed over and over again.  That regardless of where or how or population – that students experience “equivalent” curriculum – this is an issue of “consistency”</a:t>
            </a:r>
          </a:p>
          <a:p>
            <a:pPr lvl="0"/>
            <a:r>
              <a:rPr lang="en-US" baseline="0" dirty="0"/>
              <a:t>In this era where students may be completing their work face to face, hybrid, online and on multiple campuses schools need to ensure that the learning and expectations for the students are consistent, even if the delivery method is different.</a:t>
            </a:r>
          </a:p>
          <a:p>
            <a:pPr lvl="0"/>
            <a:endParaRPr lang="en-US" baseline="0" dirty="0"/>
          </a:p>
          <a:p>
            <a:pPr lvl="0"/>
            <a:r>
              <a:rPr lang="en-US" baseline="0" dirty="0"/>
              <a:t>We also heard over and over about the Federal Credit Hour requirement – which you received a handout explaining.  Here is where we meet compliance… This is the “federal government” seeking to ensure that their “investment” is sound… that when students enroll (and spend federal dollars to pay tuition!) that they will have the opportunity to learn by engaging with the curriculum…. Or put more simply? Ensuring when that credits are awarded appropriately…. If we award a student 4.5 quarter credit hours for successfully completing a course, that they spent a minimum 132 hours “engaged” with the material…  </a:t>
            </a:r>
          </a:p>
          <a:p>
            <a:pPr lvl="0"/>
            <a:endParaRPr lang="en-US" baseline="0" dirty="0"/>
          </a:p>
          <a:p>
            <a:pPr lvl="0"/>
            <a:r>
              <a:rPr lang="en-US" baseline="0" dirty="0"/>
              <a:t>We need to determine if – across all sections – regardless of modality or location or population that there are EQUITABLE expectations for students in terms of course work will require at least 132 hours over 11 weeks…. </a:t>
            </a:r>
          </a:p>
          <a:p>
            <a:pPr lvl="0"/>
            <a:endParaRPr lang="en-US" baseline="0" dirty="0"/>
          </a:p>
          <a:p>
            <a:pPr lvl="0"/>
            <a:r>
              <a:rPr lang="en-US" baseline="0" dirty="0"/>
              <a:t>Simply put – we don’t have easy sections and hard sections… </a:t>
            </a:r>
          </a:p>
          <a:p>
            <a:pPr lvl="0"/>
            <a:endParaRPr lang="en-US" baseline="0" dirty="0"/>
          </a:p>
          <a:p>
            <a:pPr lvl="0"/>
            <a:r>
              <a:rPr lang="en-US" baseline="0" dirty="0"/>
              <a:t>Please keep in mind that EQUITABLE does not mean STANDARD!  Five papers over the course of the term may be equivalent to someone else’s major individual project…. At that would be fine… but if I only give t/f quizzes and require no project or papers – there would be questions about whether or not the courses were “equivalent”…. </a:t>
            </a:r>
          </a:p>
          <a:p>
            <a:pPr lvl="0"/>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During</a:t>
            </a:r>
            <a:r>
              <a:rPr lang="en-US" baseline="0" dirty="0"/>
              <a:t> the Site Visit we expect there to be an ask for syllabi and course schedules from across the campuses, including online. At they will be comparing to see if the expectations for students are “equitable” – and this determination will be based on their professional judgement…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And before I go any further – let me address the myth of the </a:t>
            </a:r>
            <a:r>
              <a:rPr lang="en-US" dirty="0"/>
              <a:t>20%</a:t>
            </a:r>
            <a:r>
              <a:rPr lang="en-US" baseline="0" dirty="0"/>
              <a:t> rule </a:t>
            </a:r>
            <a:r>
              <a:rPr lang="en-US" dirty="0"/>
              <a:t>(…and it is a myth!) – there is NO license</a:t>
            </a:r>
            <a:r>
              <a:rPr lang="en-US" baseline="0" dirty="0"/>
              <a:t> to change the syllabus/outline by any percentage.  We have to deliver what the course says.  If you want to make a change, it MUST go through the formal curriculum process….and I mention this because in some cases, as </a:t>
            </a:r>
            <a:r>
              <a:rPr lang="en-US" baseline="0" dirty="0" err="1"/>
              <a:t>depts</a:t>
            </a:r>
            <a:r>
              <a:rPr lang="en-US" baseline="0" dirty="0"/>
              <a:t> look at the course description, objectives, outlines – there may be new awareness that revisions are needed…. </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Your work using</a:t>
            </a:r>
            <a:r>
              <a:rPr lang="en-US" baseline="0" dirty="0"/>
              <a:t> the NEASC template will stay at the Unit/ School level --- but issues uncovered will need to be address within units and across campuses.    The template includes a rubric for rating how “aligned” the course materials </a:t>
            </a:r>
            <a:r>
              <a:rPr lang="en-US" baseline="0" dirty="0" err="1"/>
              <a:t>frosm</a:t>
            </a:r>
            <a:r>
              <a:rPr lang="en-US" baseline="0" dirty="0"/>
              <a:t> various instructors are – remember we are not seeking to SOLVE today, only DOCUMENT – and there is nothing to be gained from “sweeping things under the carpet”…. In fact that may really hurt us.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As you consider the work required of students – remember to also consider HOW the student complete that work… if there is a major course project that “everyone” has their students complete, that may seem “equitable… but DIG DEEPER… if I assign the projects to groups of 5 – and you have students complete the same project individually that is not “equitable” – and yes, there could be other course requirements that provide balance… but we need to be certain they are in place.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work today is likely to lead to robust conversations – and learning about what your peers do… that may challenge your frame of references… quote shared “</a:t>
            </a:r>
            <a:r>
              <a:rPr lang="en-US" sz="1200" kern="1200" dirty="0">
                <a:solidFill>
                  <a:schemeClr val="tx1"/>
                </a:solidFill>
                <a:effectLst/>
                <a:latin typeface="+mn-lt"/>
                <a:ea typeface="+mn-ea"/>
                <a:cs typeface="+mn-cs"/>
              </a:rPr>
              <a:t>If learning doesn't make you uncomfortable, you're probably not doing it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Ultimately,</a:t>
            </a:r>
            <a:r>
              <a:rPr lang="en-US" sz="1200" kern="1200" baseline="0" dirty="0">
                <a:solidFill>
                  <a:schemeClr val="tx1"/>
                </a:solidFill>
                <a:effectLst/>
                <a:latin typeface="+mn-lt"/>
                <a:ea typeface="+mn-ea"/>
                <a:cs typeface="+mn-cs"/>
              </a:rPr>
              <a:t> this is all about teaching… and our pursuit of excellence…and in support of this I was asked to share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0B33BA-BBA1-4A0E-965D-592D85DB92D2}" type="slidenum">
              <a:rPr lang="en-US" smtClean="0"/>
              <a:t>20</a:t>
            </a:fld>
            <a:endParaRPr lang="en-US"/>
          </a:p>
        </p:txBody>
      </p:sp>
    </p:spTree>
    <p:extLst>
      <p:ext uri="{BB962C8B-B14F-4D97-AF65-F5344CB8AC3E}">
        <p14:creationId xmlns:p14="http://schemas.microsoft.com/office/powerpoint/2010/main" val="421269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334D819-9F07-4261-B09B-9E467E5D9002}" type="datetimeFigureOut">
              <a:rPr lang="en-US" dirty="0"/>
              <a:pPr/>
              <a:t>2/3/2020</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807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1570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49036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6138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dirty="0"/>
              <a:pPr/>
              <a:t>2/3/2020</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dirty="0"/>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479223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8697883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2356125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1170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5636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dirty="0"/>
              <a:t>2/3/2020</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dirty="0"/>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124742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dirty="0"/>
              <a:t>2/3/2020</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dirty="0"/>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013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dirty="0"/>
              <a:pPr/>
              <a:t>2/3/2020</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dirty="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7098561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6.jpe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sv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hyperlink" Target="https://cte.rice.edu/worklo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 name="Rectangle 30">
            <a:extLst>
              <a:ext uri="{FF2B5EF4-FFF2-40B4-BE49-F238E27FC236}">
                <a16:creationId xmlns:a16="http://schemas.microsoft.com/office/drawing/2014/main" id="{B2761C4A-84CA-4DFC-AC89-4A90B0C2C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31567" y="3176833"/>
            <a:ext cx="7738813" cy="2581538"/>
          </a:xfrm>
        </p:spPr>
        <p:txBody>
          <a:bodyPr>
            <a:normAutofit/>
          </a:bodyPr>
          <a:lstStyle/>
          <a:p>
            <a:r>
              <a:rPr lang="en-US" sz="4200" b="1" dirty="0"/>
              <a:t>Managing Course Consistency Across Multi-Campus, Multi-Modal systems</a:t>
            </a:r>
            <a:endParaRPr lang="en-US" sz="4200" dirty="0"/>
          </a:p>
        </p:txBody>
      </p:sp>
      <p:sp>
        <p:nvSpPr>
          <p:cNvPr id="3" name="Subtitle 2"/>
          <p:cNvSpPr>
            <a:spLocks noGrp="1"/>
          </p:cNvSpPr>
          <p:nvPr>
            <p:ph type="subTitle" idx="1"/>
          </p:nvPr>
        </p:nvSpPr>
        <p:spPr>
          <a:xfrm>
            <a:off x="1883958" y="5830278"/>
            <a:ext cx="6034030" cy="656492"/>
          </a:xfrm>
        </p:spPr>
        <p:txBody>
          <a:bodyPr>
            <a:normAutofit/>
          </a:bodyPr>
          <a:lstStyle/>
          <a:p>
            <a:pPr>
              <a:lnSpc>
                <a:spcPct val="90000"/>
              </a:lnSpc>
            </a:pPr>
            <a:r>
              <a:rPr lang="en-US" sz="1300" dirty="0">
                <a:solidFill>
                  <a:schemeClr val="bg2"/>
                </a:solidFill>
              </a:rPr>
              <a:t>Academic Chair Person Annual Conference </a:t>
            </a:r>
          </a:p>
          <a:p>
            <a:pPr>
              <a:lnSpc>
                <a:spcPct val="90000"/>
              </a:lnSpc>
            </a:pPr>
            <a:r>
              <a:rPr lang="en-US" sz="1300" dirty="0">
                <a:solidFill>
                  <a:schemeClr val="bg2"/>
                </a:solidFill>
              </a:rPr>
              <a:t>Thursday, February 6, 2020</a:t>
            </a:r>
          </a:p>
        </p:txBody>
      </p:sp>
      <p:pic>
        <p:nvPicPr>
          <p:cNvPr id="4" name="Picture 3">
            <a:extLst>
              <a:ext uri="{FF2B5EF4-FFF2-40B4-BE49-F238E27FC236}">
                <a16:creationId xmlns:a16="http://schemas.microsoft.com/office/drawing/2014/main" id="{DB1A9BC3-AE62-41A3-A981-7364EC7B761B}"/>
              </a:ext>
            </a:extLst>
          </p:cNvPr>
          <p:cNvPicPr>
            <a:picLocks noChangeAspect="1"/>
          </p:cNvPicPr>
          <p:nvPr/>
        </p:nvPicPr>
        <p:blipFill rotWithShape="1">
          <a:blip r:embed="rId3"/>
          <a:srcRect t="26829" b="26830"/>
          <a:stretch/>
        </p:blipFill>
        <p:spPr>
          <a:xfrm>
            <a:off x="20" y="10"/>
            <a:ext cx="9143980" cy="2828482"/>
          </a:xfrm>
          <a:prstGeom prst="rect">
            <a:avLst/>
          </a:prstGeom>
        </p:spPr>
      </p:pic>
      <p:sp>
        <p:nvSpPr>
          <p:cNvPr id="37" name="Rectangle 32">
            <a:extLst>
              <a:ext uri="{FF2B5EF4-FFF2-40B4-BE49-F238E27FC236}">
                <a16:creationId xmlns:a16="http://schemas.microsoft.com/office/drawing/2014/main" id="{A2D84865-D4AF-4139-8035-151926CE4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2598" y="2828492"/>
            <a:ext cx="8931401" cy="79375"/>
          </a:xfrm>
          <a:prstGeom prst="rect">
            <a:avLst/>
          </a:prstGeom>
          <a:solidFill>
            <a:schemeClr val="bg2"/>
          </a:solidFill>
          <a:ln w="0">
            <a:noFill/>
            <a:prstDash val="solid"/>
            <a:round/>
            <a:headEnd/>
            <a:tailEnd/>
          </a:ln>
        </p:spPr>
        <p:txBody>
          <a:bodyPr rtlCol="0" anchor="ctr"/>
          <a:lstStyle/>
          <a:p>
            <a:pPr algn="ctr"/>
            <a:endParaRPr lang="en-US"/>
          </a:p>
        </p:txBody>
      </p:sp>
      <p:sp>
        <p:nvSpPr>
          <p:cNvPr id="35" name="Freeform 6">
            <a:extLst>
              <a:ext uri="{FF2B5EF4-FFF2-40B4-BE49-F238E27FC236}">
                <a16:creationId xmlns:a16="http://schemas.microsoft.com/office/drawing/2014/main" id="{ECADAA64-BE10-4EAD-A7DA-F601862B9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9815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CE606343-BADE-4565-AB89-E9EF7E253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E183BD-2932-401F-8B53-E247764B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E242924E-9BDB-4E17-8A53-E1F3695F1E9A}"/>
              </a:ext>
            </a:extLst>
          </p:cNvPr>
          <p:cNvPicPr>
            <a:picLocks noChangeAspect="1"/>
          </p:cNvPicPr>
          <p:nvPr/>
        </p:nvPicPr>
        <p:blipFill>
          <a:blip r:embed="rId2"/>
          <a:stretch>
            <a:fillRect/>
          </a:stretch>
        </p:blipFill>
        <p:spPr>
          <a:xfrm>
            <a:off x="601751" y="1404174"/>
            <a:ext cx="7940497" cy="4049652"/>
          </a:xfrm>
          <a:prstGeom prst="rect">
            <a:avLst/>
          </a:prstGeom>
        </p:spPr>
      </p:pic>
      <p:sp>
        <p:nvSpPr>
          <p:cNvPr id="10" name="TextBox 9">
            <a:extLst>
              <a:ext uri="{FF2B5EF4-FFF2-40B4-BE49-F238E27FC236}">
                <a16:creationId xmlns:a16="http://schemas.microsoft.com/office/drawing/2014/main" id="{476DADFC-0B28-408A-A45D-D8F6D166C451}"/>
              </a:ext>
            </a:extLst>
          </p:cNvPr>
          <p:cNvSpPr txBox="1"/>
          <p:nvPr/>
        </p:nvSpPr>
        <p:spPr>
          <a:xfrm>
            <a:off x="3748696" y="618952"/>
            <a:ext cx="1646605" cy="646331"/>
          </a:xfrm>
          <a:prstGeom prst="rect">
            <a:avLst/>
          </a:prstGeom>
          <a:noFill/>
        </p:spPr>
        <p:txBody>
          <a:bodyPr wrap="none" rtlCol="0">
            <a:spAutoFit/>
          </a:bodyPr>
          <a:lstStyle/>
          <a:p>
            <a:r>
              <a:rPr lang="en-US" sz="3600" dirty="0"/>
              <a:t>Reading</a:t>
            </a:r>
          </a:p>
        </p:txBody>
      </p:sp>
    </p:spTree>
    <p:extLst>
      <p:ext uri="{BB962C8B-B14F-4D97-AF65-F5344CB8AC3E}">
        <p14:creationId xmlns:p14="http://schemas.microsoft.com/office/powerpoint/2010/main" val="336496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CE606343-BADE-4565-AB89-E9EF7E253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E183BD-2932-401F-8B53-E247764B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18BBD5-B641-480D-815C-11B2A8505000}"/>
              </a:ext>
            </a:extLst>
          </p:cNvPr>
          <p:cNvPicPr>
            <a:picLocks noChangeAspect="1"/>
          </p:cNvPicPr>
          <p:nvPr/>
        </p:nvPicPr>
        <p:blipFill>
          <a:blip r:embed="rId2"/>
          <a:stretch>
            <a:fillRect/>
          </a:stretch>
        </p:blipFill>
        <p:spPr>
          <a:xfrm>
            <a:off x="601751" y="977373"/>
            <a:ext cx="7940497" cy="4903255"/>
          </a:xfrm>
          <a:prstGeom prst="rect">
            <a:avLst/>
          </a:prstGeom>
        </p:spPr>
      </p:pic>
      <p:sp>
        <p:nvSpPr>
          <p:cNvPr id="10" name="Rectangle: Rounded Corners 9">
            <a:extLst>
              <a:ext uri="{FF2B5EF4-FFF2-40B4-BE49-F238E27FC236}">
                <a16:creationId xmlns:a16="http://schemas.microsoft.com/office/drawing/2014/main" id="{5751AFE8-D9B2-4957-B00B-C980B61AC8EB}"/>
              </a:ext>
            </a:extLst>
          </p:cNvPr>
          <p:cNvSpPr/>
          <p:nvPr/>
        </p:nvSpPr>
        <p:spPr>
          <a:xfrm>
            <a:off x="5783580" y="2034540"/>
            <a:ext cx="1116711" cy="331467"/>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Rectangle: Rounded Corners 11">
            <a:extLst>
              <a:ext uri="{FF2B5EF4-FFF2-40B4-BE49-F238E27FC236}">
                <a16:creationId xmlns:a16="http://schemas.microsoft.com/office/drawing/2014/main" id="{F36CC34E-5C3B-48CF-A197-B48D0E98D5DC}"/>
              </a:ext>
            </a:extLst>
          </p:cNvPr>
          <p:cNvSpPr/>
          <p:nvPr/>
        </p:nvSpPr>
        <p:spPr>
          <a:xfrm>
            <a:off x="827636" y="4981066"/>
            <a:ext cx="1252624" cy="83439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F32E3B9-46A5-44C1-862A-9D78A3F4065C}"/>
              </a:ext>
            </a:extLst>
          </p:cNvPr>
          <p:cNvSpPr/>
          <p:nvPr/>
        </p:nvSpPr>
        <p:spPr>
          <a:xfrm>
            <a:off x="827636" y="4089525"/>
            <a:ext cx="1355494" cy="754489"/>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48A057E-30C2-4159-9A12-653EECF36A94}"/>
              </a:ext>
            </a:extLst>
          </p:cNvPr>
          <p:cNvSpPr/>
          <p:nvPr/>
        </p:nvSpPr>
        <p:spPr>
          <a:xfrm>
            <a:off x="827636" y="3408446"/>
            <a:ext cx="989734" cy="649203"/>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9116B07-AF72-4095-8122-A64953CEC9A1}"/>
              </a:ext>
            </a:extLst>
          </p:cNvPr>
          <p:cNvCxnSpPr>
            <a:cxnSpLocks/>
          </p:cNvCxnSpPr>
          <p:nvPr/>
        </p:nvCxnSpPr>
        <p:spPr>
          <a:xfrm>
            <a:off x="1108710" y="4572000"/>
            <a:ext cx="10744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204338-4A98-462B-8BCA-2676963236DF}"/>
              </a:ext>
            </a:extLst>
          </p:cNvPr>
          <p:cNvCxnSpPr>
            <a:cxnSpLocks/>
          </p:cNvCxnSpPr>
          <p:nvPr/>
        </p:nvCxnSpPr>
        <p:spPr>
          <a:xfrm>
            <a:off x="1108710" y="4903470"/>
            <a:ext cx="571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9725BB-1EE8-485A-929E-D237083E1680}"/>
              </a:ext>
            </a:extLst>
          </p:cNvPr>
          <p:cNvCxnSpPr>
            <a:cxnSpLocks/>
          </p:cNvCxnSpPr>
          <p:nvPr/>
        </p:nvCxnSpPr>
        <p:spPr>
          <a:xfrm>
            <a:off x="1108710" y="5772150"/>
            <a:ext cx="9715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805706-31ED-44A5-AFC6-3D26C2D7F32F}"/>
              </a:ext>
            </a:extLst>
          </p:cNvPr>
          <p:cNvCxnSpPr>
            <a:cxnSpLocks/>
          </p:cNvCxnSpPr>
          <p:nvPr/>
        </p:nvCxnSpPr>
        <p:spPr>
          <a:xfrm>
            <a:off x="1108710" y="4732020"/>
            <a:ext cx="571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9700D6-15AD-4C0A-BB0B-DFA8D586AC29}"/>
              </a:ext>
            </a:extLst>
          </p:cNvPr>
          <p:cNvCxnSpPr>
            <a:cxnSpLocks/>
          </p:cNvCxnSpPr>
          <p:nvPr/>
        </p:nvCxnSpPr>
        <p:spPr>
          <a:xfrm>
            <a:off x="1108710" y="5612130"/>
            <a:ext cx="88011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C9376FE-E311-4AFA-96F3-7503328427FE}"/>
              </a:ext>
            </a:extLst>
          </p:cNvPr>
          <p:cNvCxnSpPr>
            <a:cxnSpLocks/>
          </p:cNvCxnSpPr>
          <p:nvPr/>
        </p:nvCxnSpPr>
        <p:spPr>
          <a:xfrm>
            <a:off x="1108710" y="3851910"/>
            <a:ext cx="6286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F2C72A-B228-41BC-8E6E-7B77F4C3C78B}"/>
              </a:ext>
            </a:extLst>
          </p:cNvPr>
          <p:cNvCxnSpPr>
            <a:cxnSpLocks/>
          </p:cNvCxnSpPr>
          <p:nvPr/>
        </p:nvCxnSpPr>
        <p:spPr>
          <a:xfrm>
            <a:off x="1108710" y="5452110"/>
            <a:ext cx="6286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456DFE-EA2C-4922-91E1-5A654764D152}"/>
              </a:ext>
            </a:extLst>
          </p:cNvPr>
          <p:cNvCxnSpPr>
            <a:cxnSpLocks/>
          </p:cNvCxnSpPr>
          <p:nvPr/>
        </p:nvCxnSpPr>
        <p:spPr>
          <a:xfrm>
            <a:off x="1108710" y="4011930"/>
            <a:ext cx="6286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E2FBA37-B043-4731-9FCC-D5F3FC4E438E}"/>
              </a:ext>
            </a:extLst>
          </p:cNvPr>
          <p:cNvCxnSpPr>
            <a:cxnSpLocks/>
          </p:cNvCxnSpPr>
          <p:nvPr/>
        </p:nvCxnSpPr>
        <p:spPr>
          <a:xfrm>
            <a:off x="5806440" y="2274567"/>
            <a:ext cx="100584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38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E606343-BADE-4565-AB89-E9EF7E253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E183BD-2932-401F-8B53-E247764B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1B40A0D-B8A1-40BD-8228-D96DF2475F45}"/>
              </a:ext>
            </a:extLst>
          </p:cNvPr>
          <p:cNvPicPr>
            <a:picLocks noChangeAspect="1"/>
          </p:cNvPicPr>
          <p:nvPr/>
        </p:nvPicPr>
        <p:blipFill>
          <a:blip r:embed="rId2"/>
          <a:stretch>
            <a:fillRect/>
          </a:stretch>
        </p:blipFill>
        <p:spPr>
          <a:xfrm>
            <a:off x="601751" y="1414099"/>
            <a:ext cx="7940497" cy="4029802"/>
          </a:xfrm>
          <a:prstGeom prst="rect">
            <a:avLst/>
          </a:prstGeom>
        </p:spPr>
      </p:pic>
      <p:sp>
        <p:nvSpPr>
          <p:cNvPr id="6" name="TextBox 5">
            <a:extLst>
              <a:ext uri="{FF2B5EF4-FFF2-40B4-BE49-F238E27FC236}">
                <a16:creationId xmlns:a16="http://schemas.microsoft.com/office/drawing/2014/main" id="{72DE745B-7280-4192-AE83-2CDD82B442C7}"/>
              </a:ext>
            </a:extLst>
          </p:cNvPr>
          <p:cNvSpPr txBox="1"/>
          <p:nvPr/>
        </p:nvSpPr>
        <p:spPr>
          <a:xfrm>
            <a:off x="3755910" y="623914"/>
            <a:ext cx="1632178" cy="646331"/>
          </a:xfrm>
          <a:prstGeom prst="rect">
            <a:avLst/>
          </a:prstGeom>
          <a:noFill/>
        </p:spPr>
        <p:txBody>
          <a:bodyPr wrap="none" rtlCol="0">
            <a:spAutoFit/>
          </a:bodyPr>
          <a:lstStyle/>
          <a:p>
            <a:r>
              <a:rPr lang="en-US" sz="3600" dirty="0"/>
              <a:t>Writing</a:t>
            </a:r>
          </a:p>
        </p:txBody>
      </p:sp>
    </p:spTree>
    <p:extLst>
      <p:ext uri="{BB962C8B-B14F-4D97-AF65-F5344CB8AC3E}">
        <p14:creationId xmlns:p14="http://schemas.microsoft.com/office/powerpoint/2010/main" val="231983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25F8-A615-4BDE-BBA1-E999AADB9F6D}"/>
              </a:ext>
            </a:extLst>
          </p:cNvPr>
          <p:cNvSpPr>
            <a:spLocks noGrp="1"/>
          </p:cNvSpPr>
          <p:nvPr>
            <p:ph type="title"/>
          </p:nvPr>
        </p:nvSpPr>
        <p:spPr>
          <a:xfrm>
            <a:off x="938759" y="645107"/>
            <a:ext cx="2538247" cy="1640894"/>
          </a:xfrm>
        </p:spPr>
        <p:txBody>
          <a:bodyPr anchor="t">
            <a:normAutofit/>
          </a:bodyPr>
          <a:lstStyle/>
          <a:p>
            <a:r>
              <a:rPr lang="en-US" sz="2700"/>
              <a:t>American Public University System</a:t>
            </a:r>
          </a:p>
        </p:txBody>
      </p:sp>
      <p:sp>
        <p:nvSpPr>
          <p:cNvPr id="3" name="Content Placeholder 2">
            <a:extLst>
              <a:ext uri="{FF2B5EF4-FFF2-40B4-BE49-F238E27FC236}">
                <a16:creationId xmlns:a16="http://schemas.microsoft.com/office/drawing/2014/main" id="{B6AE7220-F141-4E87-B558-94E18DE6A2A6}"/>
              </a:ext>
            </a:extLst>
          </p:cNvPr>
          <p:cNvSpPr>
            <a:spLocks noGrp="1"/>
          </p:cNvSpPr>
          <p:nvPr>
            <p:ph idx="1"/>
          </p:nvPr>
        </p:nvSpPr>
        <p:spPr>
          <a:xfrm>
            <a:off x="938759" y="2286001"/>
            <a:ext cx="2538247" cy="3940844"/>
          </a:xfrm>
        </p:spPr>
        <p:txBody>
          <a:bodyPr>
            <a:normAutofit/>
          </a:bodyPr>
          <a:lstStyle/>
          <a:p>
            <a:r>
              <a:rPr lang="en-US"/>
              <a:t>APUS Online Learning Contact Hour Calculator</a:t>
            </a:r>
          </a:p>
          <a:p>
            <a:pPr lvl="1"/>
            <a:r>
              <a:rPr lang="en-US"/>
              <a:t>Build calculations of Carnegie Units into an Online Specific Tool</a:t>
            </a:r>
          </a:p>
          <a:p>
            <a:pPr lvl="1"/>
            <a:r>
              <a:rPr lang="en-US"/>
              <a:t>Developed for Undergraduate and Graduate Levels</a:t>
            </a:r>
            <a:endParaRPr lang="en-US" dirty="0"/>
          </a:p>
        </p:txBody>
      </p:sp>
      <p:pic>
        <p:nvPicPr>
          <p:cNvPr id="4" name="Picture 3" descr="A screenshot of a social media post&#10;&#10;Description automatically generated">
            <a:extLst>
              <a:ext uri="{FF2B5EF4-FFF2-40B4-BE49-F238E27FC236}">
                <a16:creationId xmlns:a16="http://schemas.microsoft.com/office/drawing/2014/main" id="{D757D733-9676-47E3-BF14-599584D03844}"/>
              </a:ext>
            </a:extLst>
          </p:cNvPr>
          <p:cNvPicPr>
            <a:picLocks noChangeAspect="1"/>
          </p:cNvPicPr>
          <p:nvPr/>
        </p:nvPicPr>
        <p:blipFill>
          <a:blip r:embed="rId2"/>
          <a:stretch>
            <a:fillRect/>
          </a:stretch>
        </p:blipFill>
        <p:spPr>
          <a:xfrm>
            <a:off x="3477006" y="1941043"/>
            <a:ext cx="5175504" cy="2975914"/>
          </a:xfrm>
          <a:prstGeom prst="rect">
            <a:avLst/>
          </a:prstGeom>
        </p:spPr>
      </p:pic>
      <p:sp>
        <p:nvSpPr>
          <p:cNvPr id="5" name="Rectangle 4">
            <a:extLst>
              <a:ext uri="{FF2B5EF4-FFF2-40B4-BE49-F238E27FC236}">
                <a16:creationId xmlns:a16="http://schemas.microsoft.com/office/drawing/2014/main" id="{F21C1F5B-391A-456C-A6A6-CECB08D318CA}"/>
              </a:ext>
            </a:extLst>
          </p:cNvPr>
          <p:cNvSpPr/>
          <p:nvPr/>
        </p:nvSpPr>
        <p:spPr>
          <a:xfrm>
            <a:off x="4903470" y="5580514"/>
            <a:ext cx="3552733" cy="646331"/>
          </a:xfrm>
          <a:prstGeom prst="rect">
            <a:avLst/>
          </a:prstGeom>
        </p:spPr>
        <p:txBody>
          <a:bodyPr wrap="square">
            <a:spAutoFit/>
          </a:bodyPr>
          <a:lstStyle/>
          <a:p>
            <a:r>
              <a:rPr lang="en-US" dirty="0"/>
              <a:t>Powell, Stephens-Helm, Layne, &amp; Ice DOI: 10.5929/2012.2.2.7</a:t>
            </a:r>
          </a:p>
        </p:txBody>
      </p:sp>
    </p:spTree>
    <p:extLst>
      <p:ext uri="{BB962C8B-B14F-4D97-AF65-F5344CB8AC3E}">
        <p14:creationId xmlns:p14="http://schemas.microsoft.com/office/powerpoint/2010/main" val="123412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0813576-D302-42B7-A3EC-A272625CC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680FF-14CF-4F6D-B13D-EA2D4EF67983}"/>
              </a:ext>
            </a:extLst>
          </p:cNvPr>
          <p:cNvSpPr>
            <a:spLocks noGrp="1"/>
          </p:cNvSpPr>
          <p:nvPr>
            <p:ph type="title"/>
          </p:nvPr>
        </p:nvSpPr>
        <p:spPr>
          <a:xfrm>
            <a:off x="955528" y="4242032"/>
            <a:ext cx="7705873" cy="1734497"/>
          </a:xfrm>
        </p:spPr>
        <p:txBody>
          <a:bodyPr vert="horz" lIns="91440" tIns="45720" rIns="91440" bIns="45720" rtlCol="0" anchor="t">
            <a:normAutofit/>
          </a:bodyPr>
          <a:lstStyle/>
          <a:p>
            <a:pPr algn="ctr" defTabSz="914400"/>
            <a:r>
              <a:rPr lang="en-US" sz="5800" spc="800" dirty="0"/>
              <a:t>APUS Contact Time Calculator</a:t>
            </a:r>
          </a:p>
        </p:txBody>
      </p:sp>
      <p:sp>
        <p:nvSpPr>
          <p:cNvPr id="15" name="Freeform 6">
            <a:extLst>
              <a:ext uri="{FF2B5EF4-FFF2-40B4-BE49-F238E27FC236}">
                <a16:creationId xmlns:a16="http://schemas.microsoft.com/office/drawing/2014/main" id="{1D25BAD6-AA7B-43BE-870A-D587E51BE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4" name="Picture 3" descr="A yellow and white text&#10;&#10;Description automatically generated">
            <a:extLst>
              <a:ext uri="{FF2B5EF4-FFF2-40B4-BE49-F238E27FC236}">
                <a16:creationId xmlns:a16="http://schemas.microsoft.com/office/drawing/2014/main" id="{74342C0E-262E-4032-8077-FC411404E9FC}"/>
              </a:ext>
            </a:extLst>
          </p:cNvPr>
          <p:cNvPicPr>
            <a:picLocks noChangeAspect="1"/>
          </p:cNvPicPr>
          <p:nvPr/>
        </p:nvPicPr>
        <p:blipFill>
          <a:blip r:embed="rId2"/>
          <a:stretch>
            <a:fillRect/>
          </a:stretch>
        </p:blipFill>
        <p:spPr>
          <a:xfrm>
            <a:off x="955528" y="778808"/>
            <a:ext cx="7705873" cy="3005289"/>
          </a:xfrm>
          <a:prstGeom prst="rect">
            <a:avLst/>
          </a:prstGeom>
        </p:spPr>
      </p:pic>
    </p:spTree>
    <p:extLst>
      <p:ext uri="{BB962C8B-B14F-4D97-AF65-F5344CB8AC3E}">
        <p14:creationId xmlns:p14="http://schemas.microsoft.com/office/powerpoint/2010/main" val="114914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77B54-9F2E-4516-8F14-F2702808D145}"/>
              </a:ext>
            </a:extLst>
          </p:cNvPr>
          <p:cNvSpPr>
            <a:spLocks noGrp="1"/>
          </p:cNvSpPr>
          <p:nvPr>
            <p:ph type="title"/>
          </p:nvPr>
        </p:nvSpPr>
        <p:spPr>
          <a:xfrm>
            <a:off x="808892" y="5449151"/>
            <a:ext cx="7738813" cy="523811"/>
          </a:xfrm>
        </p:spPr>
        <p:txBody>
          <a:bodyPr vert="horz" lIns="91440" tIns="45720" rIns="91440" bIns="45720" rtlCol="0" anchor="b">
            <a:normAutofit/>
          </a:bodyPr>
          <a:lstStyle/>
          <a:p>
            <a:pPr algn="ctr" defTabSz="914400"/>
            <a:r>
              <a:rPr lang="en-US" sz="2100" spc="800">
                <a:solidFill>
                  <a:srgbClr val="2A1A00"/>
                </a:solidFill>
              </a:rPr>
              <a:t>Line Discussion Calculator</a:t>
            </a:r>
          </a:p>
        </p:txBody>
      </p:sp>
      <p:pic>
        <p:nvPicPr>
          <p:cNvPr id="4" name="Picture 3" descr="A screenshot of a cell phone&#10;&#10;Description automatically generated">
            <a:extLst>
              <a:ext uri="{FF2B5EF4-FFF2-40B4-BE49-F238E27FC236}">
                <a16:creationId xmlns:a16="http://schemas.microsoft.com/office/drawing/2014/main" id="{4311DEF2-7AAB-480D-A9FE-517C1564882C}"/>
              </a:ext>
            </a:extLst>
          </p:cNvPr>
          <p:cNvPicPr>
            <a:picLocks noChangeAspect="1"/>
          </p:cNvPicPr>
          <p:nvPr/>
        </p:nvPicPr>
        <p:blipFill>
          <a:blip r:embed="rId2"/>
          <a:stretch>
            <a:fillRect/>
          </a:stretch>
        </p:blipFill>
        <p:spPr>
          <a:xfrm>
            <a:off x="482600" y="663935"/>
            <a:ext cx="8178799" cy="3884930"/>
          </a:xfrm>
          <a:prstGeom prst="rect">
            <a:avLst/>
          </a:prstGeom>
        </p:spPr>
      </p:pic>
    </p:spTree>
    <p:extLst>
      <p:ext uri="{BB962C8B-B14F-4D97-AF65-F5344CB8AC3E}">
        <p14:creationId xmlns:p14="http://schemas.microsoft.com/office/powerpoint/2010/main" val="267357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73119-0B0A-4A7A-9A4C-FAA509A717DB}"/>
              </a:ext>
            </a:extLst>
          </p:cNvPr>
          <p:cNvSpPr>
            <a:spLocks noGrp="1"/>
          </p:cNvSpPr>
          <p:nvPr>
            <p:ph type="title"/>
          </p:nvPr>
        </p:nvSpPr>
        <p:spPr>
          <a:xfrm>
            <a:off x="808892" y="5449151"/>
            <a:ext cx="7738813" cy="523811"/>
          </a:xfrm>
        </p:spPr>
        <p:txBody>
          <a:bodyPr vert="horz" lIns="91440" tIns="45720" rIns="91440" bIns="45720" rtlCol="0" anchor="b">
            <a:normAutofit/>
          </a:bodyPr>
          <a:lstStyle/>
          <a:p>
            <a:pPr algn="ctr" defTabSz="914400"/>
            <a:r>
              <a:rPr lang="en-US" sz="2100" spc="800" dirty="0">
                <a:solidFill>
                  <a:srgbClr val="2A1A00"/>
                </a:solidFill>
              </a:rPr>
              <a:t>Line Discussion Calculator</a:t>
            </a:r>
          </a:p>
        </p:txBody>
      </p:sp>
      <p:pic>
        <p:nvPicPr>
          <p:cNvPr id="4" name="Picture 3">
            <a:extLst>
              <a:ext uri="{FF2B5EF4-FFF2-40B4-BE49-F238E27FC236}">
                <a16:creationId xmlns:a16="http://schemas.microsoft.com/office/drawing/2014/main" id="{CD4DA096-82D8-4CBD-BB23-0E399DBDC093}"/>
              </a:ext>
            </a:extLst>
          </p:cNvPr>
          <p:cNvPicPr>
            <a:picLocks noChangeAspect="1"/>
          </p:cNvPicPr>
          <p:nvPr/>
        </p:nvPicPr>
        <p:blipFill>
          <a:blip r:embed="rId2"/>
          <a:stretch>
            <a:fillRect/>
          </a:stretch>
        </p:blipFill>
        <p:spPr>
          <a:xfrm>
            <a:off x="1972087" y="643467"/>
            <a:ext cx="5199825" cy="3925867"/>
          </a:xfrm>
          <a:prstGeom prst="rect">
            <a:avLst/>
          </a:prstGeom>
        </p:spPr>
      </p:pic>
    </p:spTree>
    <p:extLst>
      <p:ext uri="{BB962C8B-B14F-4D97-AF65-F5344CB8AC3E}">
        <p14:creationId xmlns:p14="http://schemas.microsoft.com/office/powerpoint/2010/main" val="173365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0C544E-99C0-48AB-B898-E6E5F997869A}"/>
              </a:ext>
            </a:extLst>
          </p:cNvPr>
          <p:cNvSpPr>
            <a:spLocks noGrp="1"/>
          </p:cNvSpPr>
          <p:nvPr>
            <p:ph type="title"/>
          </p:nvPr>
        </p:nvSpPr>
        <p:spPr>
          <a:xfrm>
            <a:off x="808892" y="5449151"/>
            <a:ext cx="7738813" cy="523811"/>
          </a:xfrm>
        </p:spPr>
        <p:txBody>
          <a:bodyPr vert="horz" lIns="91440" tIns="45720" rIns="91440" bIns="45720" rtlCol="0" anchor="b">
            <a:normAutofit/>
          </a:bodyPr>
          <a:lstStyle/>
          <a:p>
            <a:pPr algn="ctr" defTabSz="914400"/>
            <a:r>
              <a:rPr lang="en-US" sz="1600" spc="800">
                <a:solidFill>
                  <a:srgbClr val="2A1A00"/>
                </a:solidFill>
              </a:rPr>
              <a:t>Johnson &amp; Wales, Calibration Worksheet</a:t>
            </a:r>
          </a:p>
        </p:txBody>
      </p:sp>
      <p:pic>
        <p:nvPicPr>
          <p:cNvPr id="4" name="Picture 3" descr="A screenshot of a cell phone&#10;&#10;Description automatically generated">
            <a:extLst>
              <a:ext uri="{FF2B5EF4-FFF2-40B4-BE49-F238E27FC236}">
                <a16:creationId xmlns:a16="http://schemas.microsoft.com/office/drawing/2014/main" id="{8A4EEA81-F1BA-48D5-B183-F1860BEB3167}"/>
              </a:ext>
            </a:extLst>
          </p:cNvPr>
          <p:cNvPicPr>
            <a:picLocks noChangeAspect="1"/>
          </p:cNvPicPr>
          <p:nvPr/>
        </p:nvPicPr>
        <p:blipFill>
          <a:blip r:embed="rId2"/>
          <a:stretch>
            <a:fillRect/>
          </a:stretch>
        </p:blipFill>
        <p:spPr>
          <a:xfrm>
            <a:off x="1516850" y="643467"/>
            <a:ext cx="6110298" cy="3925867"/>
          </a:xfrm>
          <a:prstGeom prst="rect">
            <a:avLst/>
          </a:prstGeom>
        </p:spPr>
      </p:pic>
    </p:spTree>
    <p:extLst>
      <p:ext uri="{BB962C8B-B14F-4D97-AF65-F5344CB8AC3E}">
        <p14:creationId xmlns:p14="http://schemas.microsoft.com/office/powerpoint/2010/main" val="153351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3" name="Rectangle 22">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DF1C0-D648-419C-B6F5-E0F811236650}"/>
              </a:ext>
            </a:extLst>
          </p:cNvPr>
          <p:cNvSpPr>
            <a:spLocks noGrp="1"/>
          </p:cNvSpPr>
          <p:nvPr>
            <p:ph type="title"/>
          </p:nvPr>
        </p:nvSpPr>
        <p:spPr>
          <a:xfrm>
            <a:off x="761695" y="5429250"/>
            <a:ext cx="7738813" cy="1257300"/>
          </a:xfrm>
        </p:spPr>
        <p:txBody>
          <a:bodyPr vert="horz" lIns="91440" tIns="45720" rIns="91440" bIns="45720" rtlCol="0" anchor="b">
            <a:noAutofit/>
          </a:bodyPr>
          <a:lstStyle/>
          <a:p>
            <a:pPr algn="ctr" defTabSz="914400"/>
            <a:r>
              <a:rPr lang="en-US" sz="4000" spc="800" dirty="0">
                <a:solidFill>
                  <a:srgbClr val="2A1A00"/>
                </a:solidFill>
              </a:rPr>
              <a:t>Standardization to Calibration</a:t>
            </a:r>
          </a:p>
        </p:txBody>
      </p:sp>
      <p:graphicFrame>
        <p:nvGraphicFramePr>
          <p:cNvPr id="5" name="Table 5">
            <a:extLst>
              <a:ext uri="{FF2B5EF4-FFF2-40B4-BE49-F238E27FC236}">
                <a16:creationId xmlns:a16="http://schemas.microsoft.com/office/drawing/2014/main" id="{3048AB6C-AF34-45AD-ACCD-472A69A400F3}"/>
              </a:ext>
            </a:extLst>
          </p:cNvPr>
          <p:cNvGraphicFramePr>
            <a:graphicFrameLocks noGrp="1"/>
          </p:cNvGraphicFramePr>
          <p:nvPr>
            <p:extLst>
              <p:ext uri="{D42A27DB-BD31-4B8C-83A1-F6EECF244321}">
                <p14:modId xmlns:p14="http://schemas.microsoft.com/office/powerpoint/2010/main" val="2082695592"/>
              </p:ext>
            </p:extLst>
          </p:nvPr>
        </p:nvGraphicFramePr>
        <p:xfrm>
          <a:off x="906627" y="1598533"/>
          <a:ext cx="7330745" cy="2504578"/>
        </p:xfrm>
        <a:graphic>
          <a:graphicData uri="http://schemas.openxmlformats.org/drawingml/2006/table">
            <a:tbl>
              <a:tblPr firstRow="1" bandRow="1">
                <a:tableStyleId>{8EC20E35-A176-4012-BC5E-935CFFF8708E}</a:tableStyleId>
              </a:tblPr>
              <a:tblGrid>
                <a:gridCol w="1901495">
                  <a:extLst>
                    <a:ext uri="{9D8B030D-6E8A-4147-A177-3AD203B41FA5}">
                      <a16:colId xmlns:a16="http://schemas.microsoft.com/office/drawing/2014/main" val="1491916696"/>
                    </a:ext>
                  </a:extLst>
                </a:gridCol>
                <a:gridCol w="1874520">
                  <a:extLst>
                    <a:ext uri="{9D8B030D-6E8A-4147-A177-3AD203B41FA5}">
                      <a16:colId xmlns:a16="http://schemas.microsoft.com/office/drawing/2014/main" val="4063639954"/>
                    </a:ext>
                  </a:extLst>
                </a:gridCol>
                <a:gridCol w="1840230">
                  <a:extLst>
                    <a:ext uri="{9D8B030D-6E8A-4147-A177-3AD203B41FA5}">
                      <a16:colId xmlns:a16="http://schemas.microsoft.com/office/drawing/2014/main" val="405010115"/>
                    </a:ext>
                  </a:extLst>
                </a:gridCol>
                <a:gridCol w="1714500">
                  <a:extLst>
                    <a:ext uri="{9D8B030D-6E8A-4147-A177-3AD203B41FA5}">
                      <a16:colId xmlns:a16="http://schemas.microsoft.com/office/drawing/2014/main" val="2645658258"/>
                    </a:ext>
                  </a:extLst>
                </a:gridCol>
              </a:tblGrid>
              <a:tr h="1272406">
                <a:tc>
                  <a:txBody>
                    <a:bodyPr/>
                    <a:lstStyle/>
                    <a:p>
                      <a:pPr algn="ctr"/>
                      <a:r>
                        <a:rPr lang="en-US" sz="3300"/>
                        <a:t>Credits</a:t>
                      </a:r>
                    </a:p>
                  </a:txBody>
                  <a:tcPr marL="226332" marR="226332" marT="113166" marB="113166"/>
                </a:tc>
                <a:tc>
                  <a:txBody>
                    <a:bodyPr/>
                    <a:lstStyle/>
                    <a:p>
                      <a:pPr algn="ctr"/>
                      <a:r>
                        <a:rPr lang="en-US" sz="3300" dirty="0"/>
                        <a:t>Hours In Class</a:t>
                      </a:r>
                    </a:p>
                  </a:txBody>
                  <a:tcPr marL="226332" marR="226332" marT="113166" marB="113166"/>
                </a:tc>
                <a:tc>
                  <a:txBody>
                    <a:bodyPr/>
                    <a:lstStyle/>
                    <a:p>
                      <a:pPr algn="ctr"/>
                      <a:r>
                        <a:rPr lang="en-US" sz="3300" dirty="0" err="1"/>
                        <a:t>HoursOut</a:t>
                      </a:r>
                      <a:r>
                        <a:rPr lang="en-US" sz="3300" dirty="0"/>
                        <a:t> of Class</a:t>
                      </a:r>
                    </a:p>
                  </a:txBody>
                  <a:tcPr marL="226332" marR="226332" marT="113166" marB="113166"/>
                </a:tc>
                <a:tc>
                  <a:txBody>
                    <a:bodyPr/>
                    <a:lstStyle/>
                    <a:p>
                      <a:pPr algn="ctr"/>
                      <a:r>
                        <a:rPr lang="en-US" sz="3300" dirty="0"/>
                        <a:t>Total</a:t>
                      </a:r>
                    </a:p>
                    <a:p>
                      <a:pPr algn="ctr"/>
                      <a:r>
                        <a:rPr lang="en-US" sz="3300" dirty="0"/>
                        <a:t>Hours</a:t>
                      </a:r>
                    </a:p>
                  </a:txBody>
                  <a:tcPr marL="226332" marR="226332" marT="113166" marB="113166"/>
                </a:tc>
                <a:extLst>
                  <a:ext uri="{0D108BD9-81ED-4DB2-BD59-A6C34878D82A}">
                    <a16:rowId xmlns:a16="http://schemas.microsoft.com/office/drawing/2014/main" val="3973789110"/>
                  </a:ext>
                </a:extLst>
              </a:tr>
              <a:tr h="769486">
                <a:tc>
                  <a:txBody>
                    <a:bodyPr/>
                    <a:lstStyle/>
                    <a:p>
                      <a:pPr algn="ctr"/>
                      <a:r>
                        <a:rPr lang="en-US" sz="3300" dirty="0"/>
                        <a:t>1</a:t>
                      </a:r>
                    </a:p>
                  </a:txBody>
                  <a:tcPr marL="226332" marR="226332" marT="113166" marB="113166"/>
                </a:tc>
                <a:tc>
                  <a:txBody>
                    <a:bodyPr/>
                    <a:lstStyle/>
                    <a:p>
                      <a:pPr algn="ctr"/>
                      <a:r>
                        <a:rPr lang="en-US" sz="3300"/>
                        <a:t>15</a:t>
                      </a:r>
                    </a:p>
                  </a:txBody>
                  <a:tcPr marL="226332" marR="226332" marT="113166" marB="113166"/>
                </a:tc>
                <a:tc>
                  <a:txBody>
                    <a:bodyPr/>
                    <a:lstStyle/>
                    <a:p>
                      <a:pPr algn="ctr"/>
                      <a:r>
                        <a:rPr lang="en-US" sz="3300"/>
                        <a:t>30</a:t>
                      </a:r>
                    </a:p>
                  </a:txBody>
                  <a:tcPr marL="226332" marR="226332" marT="113166" marB="113166"/>
                </a:tc>
                <a:tc>
                  <a:txBody>
                    <a:bodyPr/>
                    <a:lstStyle/>
                    <a:p>
                      <a:pPr algn="ctr"/>
                      <a:r>
                        <a:rPr lang="en-US" sz="3300" dirty="0"/>
                        <a:t>45</a:t>
                      </a:r>
                    </a:p>
                  </a:txBody>
                  <a:tcPr marL="226332" marR="226332" marT="113166" marB="113166"/>
                </a:tc>
                <a:extLst>
                  <a:ext uri="{0D108BD9-81ED-4DB2-BD59-A6C34878D82A}">
                    <a16:rowId xmlns:a16="http://schemas.microsoft.com/office/drawing/2014/main" val="2489253174"/>
                  </a:ext>
                </a:extLst>
              </a:tr>
            </a:tbl>
          </a:graphicData>
        </a:graphic>
      </p:graphicFrame>
    </p:spTree>
    <p:extLst>
      <p:ext uri="{BB962C8B-B14F-4D97-AF65-F5344CB8AC3E}">
        <p14:creationId xmlns:p14="http://schemas.microsoft.com/office/powerpoint/2010/main" val="50046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A876-99C5-42AC-84F2-B61EBA704564}"/>
              </a:ext>
            </a:extLst>
          </p:cNvPr>
          <p:cNvSpPr>
            <a:spLocks noGrp="1"/>
          </p:cNvSpPr>
          <p:nvPr>
            <p:ph type="title"/>
          </p:nvPr>
        </p:nvSpPr>
        <p:spPr/>
        <p:txBody>
          <a:bodyPr/>
          <a:lstStyle/>
          <a:p>
            <a:r>
              <a:rPr lang="en-US" dirty="0"/>
              <a:t>Why Calibrate</a:t>
            </a:r>
          </a:p>
        </p:txBody>
      </p:sp>
      <p:sp>
        <p:nvSpPr>
          <p:cNvPr id="3" name="Content Placeholder 2">
            <a:extLst>
              <a:ext uri="{FF2B5EF4-FFF2-40B4-BE49-F238E27FC236}">
                <a16:creationId xmlns:a16="http://schemas.microsoft.com/office/drawing/2014/main" id="{00448EFF-C405-4FE8-983F-017A60552B19}"/>
              </a:ext>
            </a:extLst>
          </p:cNvPr>
          <p:cNvSpPr>
            <a:spLocks noGrp="1"/>
          </p:cNvSpPr>
          <p:nvPr>
            <p:ph idx="1"/>
          </p:nvPr>
        </p:nvSpPr>
        <p:spPr/>
        <p:txBody>
          <a:bodyPr/>
          <a:lstStyle/>
          <a:p>
            <a:r>
              <a:rPr lang="en-US" dirty="0"/>
              <a:t>Accreditation</a:t>
            </a:r>
          </a:p>
          <a:p>
            <a:r>
              <a:rPr lang="en-US" dirty="0"/>
              <a:t>To make degrees, courses, or content equivalent regardless of </a:t>
            </a:r>
          </a:p>
          <a:p>
            <a:pPr lvl="1"/>
            <a:r>
              <a:rPr lang="en-US" dirty="0"/>
              <a:t>delivery method, </a:t>
            </a:r>
          </a:p>
          <a:p>
            <a:pPr lvl="1"/>
            <a:r>
              <a:rPr lang="en-US" dirty="0"/>
              <a:t>campus location, </a:t>
            </a:r>
          </a:p>
          <a:p>
            <a:r>
              <a:rPr lang="en-US" dirty="0"/>
              <a:t>Evaluation</a:t>
            </a:r>
          </a:p>
          <a:p>
            <a:r>
              <a:rPr lang="en-US" dirty="0"/>
              <a:t>Meet governing requirements</a:t>
            </a:r>
          </a:p>
          <a:p>
            <a:endParaRPr lang="en-US" dirty="0"/>
          </a:p>
        </p:txBody>
      </p:sp>
    </p:spTree>
    <p:extLst>
      <p:ext uri="{BB962C8B-B14F-4D97-AF65-F5344CB8AC3E}">
        <p14:creationId xmlns:p14="http://schemas.microsoft.com/office/powerpoint/2010/main" val="241868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025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3CA53-95F0-4B70-BA35-AB10DAE6C643}"/>
              </a:ext>
            </a:extLst>
          </p:cNvPr>
          <p:cNvSpPr>
            <a:spLocks noGrp="1"/>
          </p:cNvSpPr>
          <p:nvPr>
            <p:ph type="title"/>
          </p:nvPr>
        </p:nvSpPr>
        <p:spPr>
          <a:xfrm>
            <a:off x="938757" y="1078378"/>
            <a:ext cx="2188164" cy="4701244"/>
          </a:xfrm>
        </p:spPr>
        <p:txBody>
          <a:bodyPr anchor="ctr">
            <a:normAutofit/>
          </a:bodyPr>
          <a:lstStyle/>
          <a:p>
            <a:r>
              <a:rPr lang="en-US" sz="3100"/>
              <a:t>Welcome</a:t>
            </a:r>
          </a:p>
        </p:txBody>
      </p:sp>
      <p:sp>
        <p:nvSpPr>
          <p:cNvPr id="21"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a:extLst>
              <a:ext uri="{FF2B5EF4-FFF2-40B4-BE49-F238E27FC236}">
                <a16:creationId xmlns:a16="http://schemas.microsoft.com/office/drawing/2014/main" id="{82281723-06FE-4B37-B264-6E624FDD2FE2}"/>
              </a:ext>
            </a:extLst>
          </p:cNvPr>
          <p:cNvSpPr>
            <a:spLocks noGrp="1"/>
          </p:cNvSpPr>
          <p:nvPr>
            <p:ph idx="1"/>
          </p:nvPr>
        </p:nvSpPr>
        <p:spPr>
          <a:xfrm>
            <a:off x="3875296" y="1078378"/>
            <a:ext cx="4697204" cy="4701244"/>
          </a:xfrm>
        </p:spPr>
        <p:txBody>
          <a:bodyPr anchor="ctr">
            <a:normAutofit/>
          </a:bodyPr>
          <a:lstStyle/>
          <a:p>
            <a:r>
              <a:rPr lang="en-US" dirty="0"/>
              <a:t>Stephen Pyle, Johnson &amp; Wales University</a:t>
            </a:r>
          </a:p>
          <a:p>
            <a:pPr lvl="1"/>
            <a:r>
              <a:rPr lang="en-US" dirty="0"/>
              <a:t>Associate Professor, </a:t>
            </a:r>
          </a:p>
          <a:p>
            <a:pPr lvl="1"/>
            <a:r>
              <a:rPr lang="en-US" dirty="0"/>
              <a:t>20 Years in Academic Administration</a:t>
            </a:r>
          </a:p>
          <a:p>
            <a:pPr lvl="1"/>
            <a:r>
              <a:rPr lang="en-US" dirty="0"/>
              <a:t>Multi-Campus; Multi-State Institution</a:t>
            </a:r>
            <a:br>
              <a:rPr lang="en-US" dirty="0"/>
            </a:br>
            <a:endParaRPr lang="en-US" dirty="0"/>
          </a:p>
          <a:p>
            <a:r>
              <a:rPr lang="en-US" dirty="0"/>
              <a:t>David Line, Eastern Washington University</a:t>
            </a:r>
          </a:p>
          <a:p>
            <a:pPr lvl="1"/>
            <a:r>
              <a:rPr lang="en-US" dirty="0"/>
              <a:t>Assistant Professor, Program Director</a:t>
            </a:r>
          </a:p>
          <a:p>
            <a:pPr lvl="1"/>
            <a:r>
              <a:rPr lang="en-US" dirty="0"/>
              <a:t>Quality Matters Program Evaluator</a:t>
            </a:r>
          </a:p>
          <a:p>
            <a:pPr lvl="1"/>
            <a:r>
              <a:rPr lang="en-US" dirty="0"/>
              <a:t>Multi-Campus Regional State Institution</a:t>
            </a:r>
          </a:p>
        </p:txBody>
      </p:sp>
    </p:spTree>
    <p:extLst>
      <p:ext uri="{BB962C8B-B14F-4D97-AF65-F5344CB8AC3E}">
        <p14:creationId xmlns:p14="http://schemas.microsoft.com/office/powerpoint/2010/main" val="3529036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p:cNvSpPr>
            <a:spLocks noGrp="1"/>
          </p:cNvSpPr>
          <p:nvPr>
            <p:ph type="title"/>
          </p:nvPr>
        </p:nvSpPr>
        <p:spPr>
          <a:xfrm>
            <a:off x="565608" y="484631"/>
            <a:ext cx="4755389" cy="1638469"/>
          </a:xfrm>
        </p:spPr>
        <p:txBody>
          <a:bodyPr>
            <a:normAutofit/>
          </a:bodyPr>
          <a:lstStyle/>
          <a:p>
            <a:br>
              <a:rPr lang="en-US" sz="3600"/>
            </a:br>
            <a:r>
              <a:rPr lang="en-US" sz="3600"/>
              <a:t>Why this work is necessary? (NEASC)</a:t>
            </a:r>
          </a:p>
        </p:txBody>
      </p:sp>
      <p:sp>
        <p:nvSpPr>
          <p:cNvPr id="16" name="Rectangle 15">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73788" y="2443140"/>
            <a:ext cx="4729732" cy="3930227"/>
          </a:xfrm>
        </p:spPr>
        <p:txBody>
          <a:bodyPr>
            <a:normAutofit/>
          </a:bodyPr>
          <a:lstStyle/>
          <a:p>
            <a:pPr>
              <a:lnSpc>
                <a:spcPct val="100000"/>
              </a:lnSpc>
            </a:pPr>
            <a:r>
              <a:rPr lang="en-US">
                <a:solidFill>
                  <a:schemeClr val="tx1"/>
                </a:solidFill>
              </a:rPr>
              <a:t>All Students – All Locations --- All Modalities</a:t>
            </a:r>
          </a:p>
          <a:p>
            <a:pPr lvl="1">
              <a:lnSpc>
                <a:spcPct val="100000"/>
              </a:lnSpc>
            </a:pPr>
            <a:r>
              <a:rPr lang="en-US" i="1">
                <a:solidFill>
                  <a:schemeClr val="tx1"/>
                </a:solidFill>
              </a:rPr>
              <a:t>Is it the same course for all?</a:t>
            </a:r>
          </a:p>
          <a:p>
            <a:pPr marL="337245" lvl="1" indent="0">
              <a:lnSpc>
                <a:spcPct val="100000"/>
              </a:lnSpc>
              <a:buNone/>
            </a:pPr>
            <a:endParaRPr lang="en-US">
              <a:solidFill>
                <a:schemeClr val="tx1"/>
              </a:solidFill>
            </a:endParaRPr>
          </a:p>
          <a:p>
            <a:pPr>
              <a:lnSpc>
                <a:spcPct val="100000"/>
              </a:lnSpc>
            </a:pPr>
            <a:r>
              <a:rPr lang="en-US">
                <a:solidFill>
                  <a:schemeClr val="tx1"/>
                </a:solidFill>
              </a:rPr>
              <a:t>The Federal Credit Hour Requirement</a:t>
            </a:r>
          </a:p>
          <a:p>
            <a:pPr lvl="1">
              <a:lnSpc>
                <a:spcPct val="100000"/>
              </a:lnSpc>
            </a:pPr>
            <a:r>
              <a:rPr lang="en-US" i="1">
                <a:solidFill>
                  <a:schemeClr val="tx1"/>
                </a:solidFill>
              </a:rPr>
              <a:t>The hours</a:t>
            </a:r>
          </a:p>
          <a:p>
            <a:pPr lvl="1">
              <a:lnSpc>
                <a:spcPct val="100000"/>
              </a:lnSpc>
            </a:pPr>
            <a:r>
              <a:rPr lang="en-US" i="1">
                <a:solidFill>
                  <a:schemeClr val="tx1"/>
                </a:solidFill>
              </a:rPr>
              <a:t>Ensuring “equitability”</a:t>
            </a:r>
          </a:p>
          <a:p>
            <a:pPr>
              <a:lnSpc>
                <a:spcPct val="100000"/>
              </a:lnSpc>
            </a:pPr>
            <a:endParaRPr lang="en-US">
              <a:solidFill>
                <a:schemeClr val="tx1"/>
              </a:solidFill>
            </a:endParaRPr>
          </a:p>
          <a:p>
            <a:pPr>
              <a:lnSpc>
                <a:spcPct val="100000"/>
              </a:lnSpc>
            </a:pPr>
            <a:r>
              <a:rPr lang="en-US">
                <a:solidFill>
                  <a:schemeClr val="tx1"/>
                </a:solidFill>
              </a:rPr>
              <a:t>Site Visit Expectations</a:t>
            </a:r>
          </a:p>
          <a:p>
            <a:pPr lvl="1">
              <a:lnSpc>
                <a:spcPct val="100000"/>
              </a:lnSpc>
            </a:pPr>
            <a:r>
              <a:rPr lang="en-US">
                <a:solidFill>
                  <a:schemeClr val="tx1"/>
                </a:solidFill>
              </a:rPr>
              <a:t>“</a:t>
            </a:r>
            <a:r>
              <a:rPr lang="en-US" i="1">
                <a:solidFill>
                  <a:schemeClr val="tx1"/>
                </a:solidFill>
              </a:rPr>
              <a:t>trust but verify”</a:t>
            </a:r>
          </a:p>
          <a:p>
            <a:pPr marL="0" indent="0">
              <a:lnSpc>
                <a:spcPct val="100000"/>
              </a:lnSpc>
              <a:buNone/>
            </a:pPr>
            <a:endParaRPr lang="en-US">
              <a:solidFill>
                <a:schemeClr val="tx1"/>
              </a:solidFill>
            </a:endParaRPr>
          </a:p>
        </p:txBody>
      </p:sp>
      <p:pic>
        <p:nvPicPr>
          <p:cNvPr id="7" name="Picture 6"/>
          <p:cNvPicPr>
            <a:picLocks noChangeAspect="1"/>
          </p:cNvPicPr>
          <p:nvPr/>
        </p:nvPicPr>
        <p:blipFill>
          <a:blip r:embed="rId3"/>
          <a:stretch>
            <a:fillRect/>
          </a:stretch>
        </p:blipFill>
        <p:spPr>
          <a:xfrm>
            <a:off x="6038090" y="2057782"/>
            <a:ext cx="2742436" cy="2742436"/>
          </a:xfrm>
          <a:prstGeom prst="rect">
            <a:avLst/>
          </a:prstGeom>
        </p:spPr>
      </p:pic>
    </p:spTree>
    <p:extLst>
      <p:ext uri="{BB962C8B-B14F-4D97-AF65-F5344CB8AC3E}">
        <p14:creationId xmlns:p14="http://schemas.microsoft.com/office/powerpoint/2010/main" val="284107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4496" y="457200"/>
            <a:ext cx="2318004" cy="1197864"/>
          </a:xfrm>
        </p:spPr>
        <p:txBody>
          <a:bodyPr anchor="b">
            <a:normAutofit fontScale="90000"/>
          </a:bodyPr>
          <a:lstStyle/>
          <a:p>
            <a:br>
              <a:rPr lang="en-US" sz="1700">
                <a:solidFill>
                  <a:schemeClr val="accent1"/>
                </a:solidFill>
              </a:rPr>
            </a:br>
            <a:r>
              <a:rPr lang="en-US" sz="2400">
                <a:solidFill>
                  <a:schemeClr val="accent1"/>
                </a:solidFill>
              </a:rPr>
              <a:t>Excellence in Teaching &amp; Learning</a:t>
            </a:r>
            <a:endParaRPr lang="en-US" sz="2400" dirty="0">
              <a:solidFill>
                <a:schemeClr val="accent1"/>
              </a:solidFill>
            </a:endParaRPr>
          </a:p>
        </p:txBody>
      </p:sp>
      <p:pic>
        <p:nvPicPr>
          <p:cNvPr id="4" name="Picture 3"/>
          <p:cNvPicPr>
            <a:picLocks noChangeAspect="1"/>
          </p:cNvPicPr>
          <p:nvPr/>
        </p:nvPicPr>
        <p:blipFill>
          <a:blip r:embed="rId3"/>
          <a:stretch>
            <a:fillRect/>
          </a:stretch>
        </p:blipFill>
        <p:spPr>
          <a:xfrm>
            <a:off x="695195" y="1709968"/>
            <a:ext cx="4483705" cy="3127383"/>
          </a:xfrm>
          <a:prstGeom prst="rect">
            <a:avLst/>
          </a:prstGeom>
        </p:spPr>
      </p:pic>
      <p:sp>
        <p:nvSpPr>
          <p:cNvPr id="3" name="Content Placeholder 2"/>
          <p:cNvSpPr>
            <a:spLocks noGrp="1"/>
          </p:cNvSpPr>
          <p:nvPr>
            <p:ph idx="1"/>
          </p:nvPr>
        </p:nvSpPr>
        <p:spPr>
          <a:xfrm>
            <a:off x="6254496" y="1655065"/>
            <a:ext cx="2318004" cy="4224528"/>
          </a:xfrm>
        </p:spPr>
        <p:txBody>
          <a:bodyPr>
            <a:normAutofit lnSpcReduction="10000"/>
          </a:bodyPr>
          <a:lstStyle/>
          <a:p>
            <a:pPr>
              <a:lnSpc>
                <a:spcPct val="100000"/>
              </a:lnSpc>
            </a:pPr>
            <a:r>
              <a:rPr lang="en-US" sz="1400">
                <a:solidFill>
                  <a:schemeClr val="bg1"/>
                </a:solidFill>
              </a:rPr>
              <a:t>Sequential assignments and culminating projects</a:t>
            </a:r>
          </a:p>
          <a:p>
            <a:pPr marL="0" indent="0">
              <a:lnSpc>
                <a:spcPct val="100000"/>
              </a:lnSpc>
              <a:buNone/>
            </a:pPr>
            <a:endParaRPr lang="en-US" sz="1400">
              <a:solidFill>
                <a:schemeClr val="bg1"/>
              </a:solidFill>
            </a:endParaRPr>
          </a:p>
          <a:p>
            <a:pPr>
              <a:lnSpc>
                <a:spcPct val="100000"/>
              </a:lnSpc>
            </a:pPr>
            <a:r>
              <a:rPr lang="en-US" sz="1400">
                <a:solidFill>
                  <a:schemeClr val="bg1"/>
                </a:solidFill>
              </a:rPr>
              <a:t>Authentic problems and questions</a:t>
            </a:r>
          </a:p>
          <a:p>
            <a:pPr>
              <a:lnSpc>
                <a:spcPct val="100000"/>
              </a:lnSpc>
            </a:pPr>
            <a:endParaRPr lang="en-US" sz="1400">
              <a:solidFill>
                <a:schemeClr val="bg1"/>
              </a:solidFill>
            </a:endParaRPr>
          </a:p>
          <a:p>
            <a:pPr>
              <a:lnSpc>
                <a:spcPct val="100000"/>
              </a:lnSpc>
            </a:pPr>
            <a:r>
              <a:rPr lang="en-US" sz="1400">
                <a:solidFill>
                  <a:schemeClr val="bg1"/>
                </a:solidFill>
              </a:rPr>
              <a:t>Thinking as well as knowing</a:t>
            </a:r>
          </a:p>
          <a:p>
            <a:pPr marL="0" indent="0">
              <a:lnSpc>
                <a:spcPct val="100000"/>
              </a:lnSpc>
              <a:buNone/>
            </a:pPr>
            <a:endParaRPr lang="en-US" sz="1400">
              <a:solidFill>
                <a:schemeClr val="bg1"/>
              </a:solidFill>
            </a:endParaRPr>
          </a:p>
          <a:p>
            <a:pPr>
              <a:lnSpc>
                <a:spcPct val="100000"/>
              </a:lnSpc>
            </a:pPr>
            <a:r>
              <a:rPr lang="en-US" sz="1400">
                <a:solidFill>
                  <a:schemeClr val="bg1"/>
                </a:solidFill>
              </a:rPr>
              <a:t>Strategic use of group work, student presentations and class-based “experiential learning”  </a:t>
            </a:r>
          </a:p>
          <a:p>
            <a:pPr marL="0" indent="0">
              <a:lnSpc>
                <a:spcPct val="100000"/>
              </a:lnSpc>
              <a:buNone/>
            </a:pPr>
            <a:endParaRPr lang="en-US" sz="1400">
              <a:solidFill>
                <a:schemeClr val="bg1"/>
              </a:solidFill>
            </a:endParaRPr>
          </a:p>
          <a:p>
            <a:pPr>
              <a:lnSpc>
                <a:spcPct val="100000"/>
              </a:lnSpc>
            </a:pPr>
            <a:r>
              <a:rPr lang="en-US" sz="1400">
                <a:solidFill>
                  <a:schemeClr val="bg1"/>
                </a:solidFill>
              </a:rPr>
              <a:t>Purposeful &amp; intentional assessment</a:t>
            </a:r>
          </a:p>
          <a:p>
            <a:pPr>
              <a:lnSpc>
                <a:spcPct val="100000"/>
              </a:lnSpc>
            </a:pPr>
            <a:endParaRPr lang="en-US" sz="800">
              <a:solidFill>
                <a:schemeClr val="bg1"/>
              </a:solidFill>
            </a:endParaRPr>
          </a:p>
          <a:p>
            <a:pPr>
              <a:lnSpc>
                <a:spcPct val="100000"/>
              </a:lnSpc>
            </a:pPr>
            <a:endParaRPr lang="en-US" sz="800">
              <a:solidFill>
                <a:schemeClr val="bg1"/>
              </a:solidFill>
            </a:endParaRPr>
          </a:p>
          <a:p>
            <a:pPr lvl="1">
              <a:lnSpc>
                <a:spcPct val="100000"/>
              </a:lnSpc>
            </a:pPr>
            <a:endParaRPr lang="en-US" sz="800" dirty="0">
              <a:solidFill>
                <a:schemeClr val="bg1"/>
              </a:solidFill>
            </a:endParaRPr>
          </a:p>
        </p:txBody>
      </p:sp>
    </p:spTree>
    <p:extLst>
      <p:ext uri="{BB962C8B-B14F-4D97-AF65-F5344CB8AC3E}">
        <p14:creationId xmlns:p14="http://schemas.microsoft.com/office/powerpoint/2010/main" val="334699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C9F2605-074A-4385-B7A9-D9E27FA060CA}"/>
              </a:ext>
            </a:extLst>
          </p:cNvPr>
          <p:cNvSpPr>
            <a:spLocks noGrp="1"/>
          </p:cNvSpPr>
          <p:nvPr>
            <p:ph type="title"/>
          </p:nvPr>
        </p:nvSpPr>
        <p:spPr>
          <a:xfrm>
            <a:off x="938758" y="382385"/>
            <a:ext cx="7633742" cy="1492132"/>
          </a:xfrm>
        </p:spPr>
        <p:txBody>
          <a:bodyPr anchor="ctr">
            <a:normAutofit/>
          </a:bodyPr>
          <a:lstStyle/>
          <a:p>
            <a:r>
              <a:rPr lang="en-US" sz="4300"/>
              <a:t>Standardization, Calibration &amp; Academic Freedom</a:t>
            </a:r>
          </a:p>
        </p:txBody>
      </p:sp>
      <p:sp>
        <p:nvSpPr>
          <p:cNvPr id="20"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22" name="Rectangle 21">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3">
            <a:extLst>
              <a:ext uri="{FF2B5EF4-FFF2-40B4-BE49-F238E27FC236}">
                <a16:creationId xmlns:a16="http://schemas.microsoft.com/office/drawing/2014/main" id="{7C8C100A-7835-4D16-8C58-463B069A58D6}"/>
              </a:ext>
            </a:extLst>
          </p:cNvPr>
          <p:cNvGraphicFramePr/>
          <p:nvPr>
            <p:extLst>
              <p:ext uri="{D42A27DB-BD31-4B8C-83A1-F6EECF244321}">
                <p14:modId xmlns:p14="http://schemas.microsoft.com/office/powerpoint/2010/main" val="3111875807"/>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58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sitting, pair, table&#10;&#10;Description automatically generated">
            <a:extLst>
              <a:ext uri="{FF2B5EF4-FFF2-40B4-BE49-F238E27FC236}">
                <a16:creationId xmlns:a16="http://schemas.microsoft.com/office/drawing/2014/main" id="{15F4F91E-F895-4ADB-BD3A-08DDA68C89EA}"/>
              </a:ext>
            </a:extLst>
          </p:cNvPr>
          <p:cNvPicPr>
            <a:picLocks noChangeAspect="1"/>
          </p:cNvPicPr>
          <p:nvPr/>
        </p:nvPicPr>
        <p:blipFill rotWithShape="1">
          <a:blip r:embed="rId3"/>
          <a:srcRect l="20098" r="44738" b="-1"/>
          <a:stretch/>
        </p:blipFill>
        <p:spPr>
          <a:xfrm>
            <a:off x="5503984" y="10"/>
            <a:ext cx="3640016" cy="6857990"/>
          </a:xfrm>
          <a:prstGeom prst="rect">
            <a:avLst/>
          </a:prstGeom>
        </p:spPr>
      </p:pic>
      <p:sp>
        <p:nvSpPr>
          <p:cNvPr id="37"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664910DA-B1CA-46D0-B55D-CB601EA74185}"/>
              </a:ext>
            </a:extLst>
          </p:cNvPr>
          <p:cNvSpPr>
            <a:spLocks noGrp="1"/>
          </p:cNvSpPr>
          <p:nvPr>
            <p:ph type="title"/>
          </p:nvPr>
        </p:nvSpPr>
        <p:spPr>
          <a:xfrm>
            <a:off x="573788" y="382385"/>
            <a:ext cx="4511923" cy="1492132"/>
          </a:xfrm>
        </p:spPr>
        <p:txBody>
          <a:bodyPr>
            <a:normAutofit/>
          </a:bodyPr>
          <a:lstStyle/>
          <a:p>
            <a:r>
              <a:rPr lang="en-US" dirty="0"/>
              <a:t>Required or modifiable</a:t>
            </a:r>
          </a:p>
        </p:txBody>
      </p:sp>
      <p:sp>
        <p:nvSpPr>
          <p:cNvPr id="39" name="Rectangle 38">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8E827B6-45AA-4D3D-8D1A-9B04DB8499D0}"/>
              </a:ext>
            </a:extLst>
          </p:cNvPr>
          <p:cNvSpPr>
            <a:spLocks noGrp="1"/>
          </p:cNvSpPr>
          <p:nvPr>
            <p:ph idx="1"/>
          </p:nvPr>
        </p:nvSpPr>
        <p:spPr>
          <a:xfrm>
            <a:off x="573788" y="2286001"/>
            <a:ext cx="4511923" cy="3593591"/>
          </a:xfrm>
        </p:spPr>
        <p:txBody>
          <a:bodyPr>
            <a:normAutofit/>
          </a:bodyPr>
          <a:lstStyle/>
          <a:p>
            <a:r>
              <a:rPr lang="en-US" dirty="0"/>
              <a:t>Determine what is required and what can be modified</a:t>
            </a:r>
          </a:p>
          <a:p>
            <a:pPr lvl="1"/>
            <a:r>
              <a:rPr lang="en-US" dirty="0"/>
              <a:t>Time Expectations</a:t>
            </a:r>
          </a:p>
          <a:p>
            <a:pPr lvl="1"/>
            <a:r>
              <a:rPr lang="en-US" dirty="0"/>
              <a:t>Program Learning Outcomes</a:t>
            </a:r>
          </a:p>
          <a:p>
            <a:pPr lvl="1"/>
            <a:r>
              <a:rPr lang="en-US" dirty="0"/>
              <a:t>Course Learning Objectives</a:t>
            </a:r>
          </a:p>
          <a:p>
            <a:pPr lvl="1"/>
            <a:r>
              <a:rPr lang="en-US" dirty="0"/>
              <a:t>Content</a:t>
            </a:r>
          </a:p>
          <a:p>
            <a:pPr lvl="1"/>
            <a:r>
              <a:rPr lang="en-US" dirty="0"/>
              <a:t>Assessment Methods</a:t>
            </a:r>
          </a:p>
          <a:p>
            <a:pPr lvl="1"/>
            <a:r>
              <a:rPr lang="en-US" dirty="0"/>
              <a:t>Delivery Methods</a:t>
            </a:r>
          </a:p>
        </p:txBody>
      </p:sp>
    </p:spTree>
    <p:extLst>
      <p:ext uri="{BB962C8B-B14F-4D97-AF65-F5344CB8AC3E}">
        <p14:creationId xmlns:p14="http://schemas.microsoft.com/office/powerpoint/2010/main" val="348258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977EFF-8D80-4D68-9FE5-B38302AB0A70}"/>
              </a:ext>
            </a:extLst>
          </p:cNvPr>
          <p:cNvPicPr>
            <a:picLocks noChangeAspect="1"/>
          </p:cNvPicPr>
          <p:nvPr/>
        </p:nvPicPr>
        <p:blipFill rotWithShape="1">
          <a:blip r:embed="rId3"/>
          <a:srcRect l="25541" r="39030" b="-1"/>
          <a:stretch/>
        </p:blipFill>
        <p:spPr>
          <a:xfrm>
            <a:off x="5503984" y="10"/>
            <a:ext cx="3640016"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5E041AFA-0E68-4AFD-9F38-AAA082E31CC9}"/>
              </a:ext>
            </a:extLst>
          </p:cNvPr>
          <p:cNvSpPr>
            <a:spLocks noGrp="1"/>
          </p:cNvSpPr>
          <p:nvPr>
            <p:ph type="title"/>
          </p:nvPr>
        </p:nvSpPr>
        <p:spPr>
          <a:xfrm>
            <a:off x="573788" y="382385"/>
            <a:ext cx="4511923" cy="1492132"/>
          </a:xfrm>
        </p:spPr>
        <p:txBody>
          <a:bodyPr>
            <a:normAutofit/>
          </a:bodyPr>
          <a:lstStyle/>
          <a:p>
            <a:r>
              <a:rPr lang="en-US" dirty="0"/>
              <a:t>Process</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F680F1C4-3478-459F-B6B5-21EC4E875FBD}"/>
              </a:ext>
            </a:extLst>
          </p:cNvPr>
          <p:cNvGraphicFramePr>
            <a:graphicFrameLocks noGrp="1"/>
          </p:cNvGraphicFramePr>
          <p:nvPr>
            <p:ph idx="1"/>
            <p:extLst>
              <p:ext uri="{D42A27DB-BD31-4B8C-83A1-F6EECF244321}">
                <p14:modId xmlns:p14="http://schemas.microsoft.com/office/powerpoint/2010/main" val="3666759110"/>
              </p:ext>
            </p:extLst>
          </p:nvPr>
        </p:nvGraphicFramePr>
        <p:xfrm>
          <a:off x="573088" y="2286000"/>
          <a:ext cx="4513262" cy="3594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6466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876C7E0-50D4-4870-B362-D151EAD6AED0}"/>
              </a:ext>
            </a:extLst>
          </p:cNvPr>
          <p:cNvSpPr>
            <a:spLocks noGrp="1"/>
          </p:cNvSpPr>
          <p:nvPr>
            <p:ph type="title"/>
          </p:nvPr>
        </p:nvSpPr>
        <p:spPr>
          <a:xfrm>
            <a:off x="938758" y="382385"/>
            <a:ext cx="7633742" cy="1492132"/>
          </a:xfrm>
        </p:spPr>
        <p:txBody>
          <a:bodyPr anchor="ctr">
            <a:normAutofit/>
          </a:bodyPr>
          <a:lstStyle/>
          <a:p>
            <a:r>
              <a:rPr lang="en-US" dirty="0"/>
              <a:t>Where to Start</a:t>
            </a:r>
          </a:p>
        </p:txBody>
      </p:sp>
      <p:sp>
        <p:nvSpPr>
          <p:cNvPr id="17"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8"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9" name="Content Placeholder 2">
            <a:extLst>
              <a:ext uri="{FF2B5EF4-FFF2-40B4-BE49-F238E27FC236}">
                <a16:creationId xmlns:a16="http://schemas.microsoft.com/office/drawing/2014/main" id="{D3291239-09E0-4A45-87EA-FB01FE0AD0B5}"/>
              </a:ext>
            </a:extLst>
          </p:cNvPr>
          <p:cNvGraphicFramePr>
            <a:graphicFrameLocks noGrp="1"/>
          </p:cNvGraphicFramePr>
          <p:nvPr>
            <p:ph idx="1"/>
            <p:extLst>
              <p:ext uri="{D42A27DB-BD31-4B8C-83A1-F6EECF244321}">
                <p14:modId xmlns:p14="http://schemas.microsoft.com/office/powerpoint/2010/main" val="579021998"/>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495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A530-48B5-458E-A05B-77FD5AB0F5D6}"/>
              </a:ext>
            </a:extLst>
          </p:cNvPr>
          <p:cNvSpPr>
            <a:spLocks noGrp="1"/>
          </p:cNvSpPr>
          <p:nvPr>
            <p:ph type="title"/>
          </p:nvPr>
        </p:nvSpPr>
        <p:spPr>
          <a:xfrm>
            <a:off x="938758" y="382385"/>
            <a:ext cx="7633742" cy="1492132"/>
          </a:xfrm>
        </p:spPr>
        <p:txBody>
          <a:bodyPr anchor="ctr">
            <a:normAutofit/>
          </a:bodyPr>
          <a:lstStyle/>
          <a:p>
            <a:r>
              <a:rPr lang="en-US" dirty="0"/>
              <a:t>Courses to Start With</a:t>
            </a:r>
          </a:p>
        </p:txBody>
      </p:sp>
      <p:graphicFrame>
        <p:nvGraphicFramePr>
          <p:cNvPr id="5" name="Content Placeholder 2">
            <a:extLst>
              <a:ext uri="{FF2B5EF4-FFF2-40B4-BE49-F238E27FC236}">
                <a16:creationId xmlns:a16="http://schemas.microsoft.com/office/drawing/2014/main" id="{2BCF3C66-3019-4F50-AC3F-B48F2B1DB108}"/>
              </a:ext>
            </a:extLst>
          </p:cNvPr>
          <p:cNvGraphicFramePr>
            <a:graphicFrameLocks noGrp="1"/>
          </p:cNvGraphicFramePr>
          <p:nvPr>
            <p:ph idx="1"/>
            <p:extLst>
              <p:ext uri="{D42A27DB-BD31-4B8C-83A1-F6EECF244321}">
                <p14:modId xmlns:p14="http://schemas.microsoft.com/office/powerpoint/2010/main" val="115551344"/>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797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4F949-814A-4D53-A117-52C8377FB0A7}"/>
              </a:ext>
            </a:extLst>
          </p:cNvPr>
          <p:cNvSpPr>
            <a:spLocks noGrp="1"/>
          </p:cNvSpPr>
          <p:nvPr>
            <p:ph type="title"/>
          </p:nvPr>
        </p:nvSpPr>
        <p:spPr>
          <a:xfrm>
            <a:off x="571497" y="1153287"/>
            <a:ext cx="2677924" cy="4551426"/>
          </a:xfrm>
        </p:spPr>
        <p:txBody>
          <a:bodyPr anchor="ctr">
            <a:normAutofit/>
          </a:bodyPr>
          <a:lstStyle/>
          <a:p>
            <a:pPr algn="r"/>
            <a:r>
              <a:rPr lang="en-US" sz="3200" dirty="0"/>
              <a:t>Experiences</a:t>
            </a:r>
          </a:p>
        </p:txBody>
      </p:sp>
      <p:cxnSp>
        <p:nvCxnSpPr>
          <p:cNvPr id="16"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7847"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7C0B4F-A193-443D-A517-7FAD7C8AB6E3}"/>
              </a:ext>
            </a:extLst>
          </p:cNvPr>
          <p:cNvSpPr>
            <a:spLocks noGrp="1"/>
          </p:cNvSpPr>
          <p:nvPr>
            <p:ph idx="1"/>
          </p:nvPr>
        </p:nvSpPr>
        <p:spPr>
          <a:xfrm>
            <a:off x="3732023" y="1153287"/>
            <a:ext cx="4840477" cy="4551426"/>
          </a:xfrm>
        </p:spPr>
        <p:txBody>
          <a:bodyPr anchor="ctr">
            <a:normAutofit/>
          </a:bodyPr>
          <a:lstStyle/>
          <a:p>
            <a:r>
              <a:rPr lang="en-US" sz="2800" dirty="0"/>
              <a:t>J&amp;W</a:t>
            </a:r>
          </a:p>
          <a:p>
            <a:r>
              <a:rPr lang="en-US" sz="2800" dirty="0"/>
              <a:t>Inter-campus calibration exercise</a:t>
            </a:r>
          </a:p>
          <a:p>
            <a:endParaRPr lang="en-US" sz="2800" dirty="0"/>
          </a:p>
          <a:p>
            <a:r>
              <a:rPr lang="en-US" sz="2800" dirty="0"/>
              <a:t>EWU</a:t>
            </a:r>
          </a:p>
          <a:p>
            <a:r>
              <a:rPr lang="en-US" sz="2800" dirty="0"/>
              <a:t>Grading calibration exercise</a:t>
            </a:r>
          </a:p>
        </p:txBody>
      </p:sp>
      <p:sp>
        <p:nvSpPr>
          <p:cNvPr id="17"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50264" y="1964267"/>
            <a:ext cx="643467" cy="914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8548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0126-7B91-4B2E-A888-664B844A703D}"/>
              </a:ext>
            </a:extLst>
          </p:cNvPr>
          <p:cNvSpPr>
            <a:spLocks noGrp="1"/>
          </p:cNvSpPr>
          <p:nvPr>
            <p:ph type="title"/>
          </p:nvPr>
        </p:nvSpPr>
        <p:spPr>
          <a:xfrm>
            <a:off x="938759" y="645106"/>
            <a:ext cx="2538247" cy="5421435"/>
          </a:xfrm>
        </p:spPr>
        <p:txBody>
          <a:bodyPr anchor="ctr">
            <a:normAutofit/>
          </a:bodyPr>
          <a:lstStyle/>
          <a:p>
            <a:r>
              <a:rPr lang="en-US" sz="3500"/>
              <a:t>Detailed Process</a:t>
            </a:r>
          </a:p>
        </p:txBody>
      </p:sp>
      <p:graphicFrame>
        <p:nvGraphicFramePr>
          <p:cNvPr id="5" name="Content Placeholder 2">
            <a:extLst>
              <a:ext uri="{FF2B5EF4-FFF2-40B4-BE49-F238E27FC236}">
                <a16:creationId xmlns:a16="http://schemas.microsoft.com/office/drawing/2014/main" id="{7DD6DD71-A2E3-4583-8513-6BA9DC4B673D}"/>
              </a:ext>
            </a:extLst>
          </p:cNvPr>
          <p:cNvGraphicFramePr>
            <a:graphicFrameLocks noGrp="1"/>
          </p:cNvGraphicFramePr>
          <p:nvPr>
            <p:ph idx="1"/>
            <p:extLst>
              <p:ext uri="{D42A27DB-BD31-4B8C-83A1-F6EECF244321}">
                <p14:modId xmlns:p14="http://schemas.microsoft.com/office/powerpoint/2010/main" val="2408646180"/>
              </p:ext>
            </p:extLst>
          </p:nvPr>
        </p:nvGraphicFramePr>
        <p:xfrm>
          <a:off x="3960018" y="644525"/>
          <a:ext cx="4495800" cy="54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605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56E7252-3F4B-4214-8F8E-625F67C92F8E}"/>
              </a:ext>
            </a:extLst>
          </p:cNvPr>
          <p:cNvSpPr>
            <a:spLocks noGrp="1"/>
          </p:cNvSpPr>
          <p:nvPr>
            <p:ph type="title"/>
          </p:nvPr>
        </p:nvSpPr>
        <p:spPr>
          <a:xfrm>
            <a:off x="6038090" y="482321"/>
            <a:ext cx="2742436" cy="5571625"/>
          </a:xfrm>
        </p:spPr>
        <p:txBody>
          <a:bodyPr anchor="ctr">
            <a:normAutofit/>
          </a:bodyPr>
          <a:lstStyle/>
          <a:p>
            <a:r>
              <a:rPr lang="en-US" sz="3200"/>
              <a:t>Conclusions</a:t>
            </a:r>
          </a:p>
        </p:txBody>
      </p:sp>
      <p:sp>
        <p:nvSpPr>
          <p:cNvPr id="12"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896D025-F7F6-4B60-B8D0-33908AD69592}"/>
              </a:ext>
            </a:extLst>
          </p:cNvPr>
          <p:cNvGraphicFramePr>
            <a:graphicFrameLocks noGrp="1"/>
          </p:cNvGraphicFramePr>
          <p:nvPr>
            <p:ph idx="1"/>
            <p:extLst>
              <p:ext uri="{D42A27DB-BD31-4B8C-83A1-F6EECF244321}">
                <p14:modId xmlns:p14="http://schemas.microsoft.com/office/powerpoint/2010/main" val="1221820420"/>
              </p:ext>
            </p:extLst>
          </p:nvPr>
        </p:nvGraphicFramePr>
        <p:xfrm>
          <a:off x="573881" y="481013"/>
          <a:ext cx="4729162" cy="557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69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BA07-AD0D-43CB-936E-D1A6C8C54336}"/>
              </a:ext>
            </a:extLst>
          </p:cNvPr>
          <p:cNvSpPr>
            <a:spLocks noGrp="1"/>
          </p:cNvSpPr>
          <p:nvPr>
            <p:ph type="title"/>
          </p:nvPr>
        </p:nvSpPr>
        <p:spPr>
          <a:xfrm>
            <a:off x="938759" y="1144039"/>
            <a:ext cx="4712234" cy="1119099"/>
          </a:xfrm>
        </p:spPr>
        <p:txBody>
          <a:bodyPr>
            <a:normAutofit/>
          </a:bodyPr>
          <a:lstStyle/>
          <a:p>
            <a:r>
              <a:rPr lang="en-US"/>
              <a:t>Session Focus</a:t>
            </a:r>
          </a:p>
        </p:txBody>
      </p:sp>
      <p:sp>
        <p:nvSpPr>
          <p:cNvPr id="53" name="Freeform: Shape 44">
            <a:extLst>
              <a:ext uri="{FF2B5EF4-FFF2-40B4-BE49-F238E27FC236}">
                <a16:creationId xmlns:a16="http://schemas.microsoft.com/office/drawing/2014/main" id="{7E55F7E8-4E35-41F7-85E6-11F428C92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78" y="3589718"/>
            <a:ext cx="1994923" cy="1992502"/>
          </a:xfrm>
          <a:custGeom>
            <a:avLst/>
            <a:gdLst>
              <a:gd name="connsiteX0" fmla="*/ 1191120 w 2382239"/>
              <a:gd name="connsiteY0" fmla="*/ 0 h 2379348"/>
              <a:gd name="connsiteX1" fmla="*/ 1214234 w 2382239"/>
              <a:gd name="connsiteY1" fmla="*/ 2167 h 2379348"/>
              <a:gd name="connsiteX2" fmla="*/ 1236626 w 2382239"/>
              <a:gd name="connsiteY2" fmla="*/ 7945 h 2379348"/>
              <a:gd name="connsiteX3" fmla="*/ 1258295 w 2382239"/>
              <a:gd name="connsiteY3" fmla="*/ 16614 h 2379348"/>
              <a:gd name="connsiteX4" fmla="*/ 1280688 w 2382239"/>
              <a:gd name="connsiteY4" fmla="*/ 27448 h 2379348"/>
              <a:gd name="connsiteX5" fmla="*/ 1301636 w 2382239"/>
              <a:gd name="connsiteY5" fmla="*/ 39728 h 2379348"/>
              <a:gd name="connsiteX6" fmla="*/ 1323306 w 2382239"/>
              <a:gd name="connsiteY6" fmla="*/ 52730 h 2379348"/>
              <a:gd name="connsiteX7" fmla="*/ 1344976 w 2382239"/>
              <a:gd name="connsiteY7" fmla="*/ 64286 h 2379348"/>
              <a:gd name="connsiteX8" fmla="*/ 1366645 w 2382239"/>
              <a:gd name="connsiteY8" fmla="*/ 75843 h 2379348"/>
              <a:gd name="connsiteX9" fmla="*/ 1388314 w 2382239"/>
              <a:gd name="connsiteY9" fmla="*/ 84511 h 2379348"/>
              <a:gd name="connsiteX10" fmla="*/ 1410708 w 2382239"/>
              <a:gd name="connsiteY10" fmla="*/ 90291 h 2379348"/>
              <a:gd name="connsiteX11" fmla="*/ 1433100 w 2382239"/>
              <a:gd name="connsiteY11" fmla="*/ 93180 h 2379348"/>
              <a:gd name="connsiteX12" fmla="*/ 1456937 w 2382239"/>
              <a:gd name="connsiteY12" fmla="*/ 93180 h 2379348"/>
              <a:gd name="connsiteX13" fmla="*/ 1481496 w 2382239"/>
              <a:gd name="connsiteY13" fmla="*/ 91736 h 2379348"/>
              <a:gd name="connsiteX14" fmla="*/ 1506054 w 2382239"/>
              <a:gd name="connsiteY14" fmla="*/ 88846 h 2379348"/>
              <a:gd name="connsiteX15" fmla="*/ 1530613 w 2382239"/>
              <a:gd name="connsiteY15" fmla="*/ 85235 h 2379348"/>
              <a:gd name="connsiteX16" fmla="*/ 1555174 w 2382239"/>
              <a:gd name="connsiteY16" fmla="*/ 82345 h 2379348"/>
              <a:gd name="connsiteX17" fmla="*/ 1579732 w 2382239"/>
              <a:gd name="connsiteY17" fmla="*/ 80177 h 2379348"/>
              <a:gd name="connsiteX18" fmla="*/ 1602848 w 2382239"/>
              <a:gd name="connsiteY18" fmla="*/ 80900 h 2379348"/>
              <a:gd name="connsiteX19" fmla="*/ 1625240 w 2382239"/>
              <a:gd name="connsiteY19" fmla="*/ 83790 h 2379348"/>
              <a:gd name="connsiteX20" fmla="*/ 1646909 w 2382239"/>
              <a:gd name="connsiteY20" fmla="*/ 90291 h 2379348"/>
              <a:gd name="connsiteX21" fmla="*/ 1664967 w 2382239"/>
              <a:gd name="connsiteY21" fmla="*/ 99681 h 2379348"/>
              <a:gd name="connsiteX22" fmla="*/ 1682303 w 2382239"/>
              <a:gd name="connsiteY22" fmla="*/ 111961 h 2379348"/>
              <a:gd name="connsiteX23" fmla="*/ 1697472 w 2382239"/>
              <a:gd name="connsiteY23" fmla="*/ 126407 h 2379348"/>
              <a:gd name="connsiteX24" fmla="*/ 1712642 w 2382239"/>
              <a:gd name="connsiteY24" fmla="*/ 143020 h 2379348"/>
              <a:gd name="connsiteX25" fmla="*/ 1726365 w 2382239"/>
              <a:gd name="connsiteY25" fmla="*/ 160356 h 2379348"/>
              <a:gd name="connsiteX26" fmla="*/ 1740089 w 2382239"/>
              <a:gd name="connsiteY26" fmla="*/ 178415 h 2379348"/>
              <a:gd name="connsiteX27" fmla="*/ 1753813 w 2382239"/>
              <a:gd name="connsiteY27" fmla="*/ 196473 h 2379348"/>
              <a:gd name="connsiteX28" fmla="*/ 1767538 w 2382239"/>
              <a:gd name="connsiteY28" fmla="*/ 213809 h 2379348"/>
              <a:gd name="connsiteX29" fmla="*/ 1781985 w 2382239"/>
              <a:gd name="connsiteY29" fmla="*/ 230422 h 2379348"/>
              <a:gd name="connsiteX30" fmla="*/ 1798597 w 2382239"/>
              <a:gd name="connsiteY30" fmla="*/ 244869 h 2379348"/>
              <a:gd name="connsiteX31" fmla="*/ 1814488 w 2382239"/>
              <a:gd name="connsiteY31" fmla="*/ 257872 h 2379348"/>
              <a:gd name="connsiteX32" fmla="*/ 1832548 w 2382239"/>
              <a:gd name="connsiteY32" fmla="*/ 267983 h 2379348"/>
              <a:gd name="connsiteX33" fmla="*/ 1852050 w 2382239"/>
              <a:gd name="connsiteY33" fmla="*/ 276652 h 2379348"/>
              <a:gd name="connsiteX34" fmla="*/ 1872998 w 2382239"/>
              <a:gd name="connsiteY34" fmla="*/ 283874 h 2379348"/>
              <a:gd name="connsiteX35" fmla="*/ 1894668 w 2382239"/>
              <a:gd name="connsiteY35" fmla="*/ 290375 h 2379348"/>
              <a:gd name="connsiteX36" fmla="*/ 1916337 w 2382239"/>
              <a:gd name="connsiteY36" fmla="*/ 296154 h 2379348"/>
              <a:gd name="connsiteX37" fmla="*/ 1938730 w 2382239"/>
              <a:gd name="connsiteY37" fmla="*/ 301932 h 2379348"/>
              <a:gd name="connsiteX38" fmla="*/ 1959676 w 2382239"/>
              <a:gd name="connsiteY38" fmla="*/ 308434 h 2379348"/>
              <a:gd name="connsiteX39" fmla="*/ 1980625 w 2382239"/>
              <a:gd name="connsiteY39" fmla="*/ 315657 h 2379348"/>
              <a:gd name="connsiteX40" fmla="*/ 2000127 w 2382239"/>
              <a:gd name="connsiteY40" fmla="*/ 324326 h 2379348"/>
              <a:gd name="connsiteX41" fmla="*/ 2017462 w 2382239"/>
              <a:gd name="connsiteY41" fmla="*/ 335160 h 2379348"/>
              <a:gd name="connsiteX42" fmla="*/ 2033355 w 2382239"/>
              <a:gd name="connsiteY42" fmla="*/ 348161 h 2379348"/>
              <a:gd name="connsiteX43" fmla="*/ 2046356 w 2382239"/>
              <a:gd name="connsiteY43" fmla="*/ 364053 h 2379348"/>
              <a:gd name="connsiteX44" fmla="*/ 2057192 w 2382239"/>
              <a:gd name="connsiteY44" fmla="*/ 381389 h 2379348"/>
              <a:gd name="connsiteX45" fmla="*/ 2065860 w 2382239"/>
              <a:gd name="connsiteY45" fmla="*/ 400892 h 2379348"/>
              <a:gd name="connsiteX46" fmla="*/ 2073083 w 2382239"/>
              <a:gd name="connsiteY46" fmla="*/ 421840 h 2379348"/>
              <a:gd name="connsiteX47" fmla="*/ 2079584 w 2382239"/>
              <a:gd name="connsiteY47" fmla="*/ 442787 h 2379348"/>
              <a:gd name="connsiteX48" fmla="*/ 2085362 w 2382239"/>
              <a:gd name="connsiteY48" fmla="*/ 465180 h 2379348"/>
              <a:gd name="connsiteX49" fmla="*/ 2091141 w 2382239"/>
              <a:gd name="connsiteY49" fmla="*/ 486848 h 2379348"/>
              <a:gd name="connsiteX50" fmla="*/ 2097642 w 2382239"/>
              <a:gd name="connsiteY50" fmla="*/ 508518 h 2379348"/>
              <a:gd name="connsiteX51" fmla="*/ 2104864 w 2382239"/>
              <a:gd name="connsiteY51" fmla="*/ 529467 h 2379348"/>
              <a:gd name="connsiteX52" fmla="*/ 2113533 w 2382239"/>
              <a:gd name="connsiteY52" fmla="*/ 548969 h 2379348"/>
              <a:gd name="connsiteX53" fmla="*/ 2123646 w 2382239"/>
              <a:gd name="connsiteY53" fmla="*/ 567027 h 2379348"/>
              <a:gd name="connsiteX54" fmla="*/ 2136647 w 2382239"/>
              <a:gd name="connsiteY54" fmla="*/ 582919 h 2379348"/>
              <a:gd name="connsiteX55" fmla="*/ 2151094 w 2382239"/>
              <a:gd name="connsiteY55" fmla="*/ 599533 h 2379348"/>
              <a:gd name="connsiteX56" fmla="*/ 2167708 w 2382239"/>
              <a:gd name="connsiteY56" fmla="*/ 613978 h 2379348"/>
              <a:gd name="connsiteX57" fmla="*/ 2185766 w 2382239"/>
              <a:gd name="connsiteY57" fmla="*/ 627703 h 2379348"/>
              <a:gd name="connsiteX58" fmla="*/ 2203825 w 2382239"/>
              <a:gd name="connsiteY58" fmla="*/ 641428 h 2379348"/>
              <a:gd name="connsiteX59" fmla="*/ 2221882 w 2382239"/>
              <a:gd name="connsiteY59" fmla="*/ 655151 h 2379348"/>
              <a:gd name="connsiteX60" fmla="*/ 2239217 w 2382239"/>
              <a:gd name="connsiteY60" fmla="*/ 668876 h 2379348"/>
              <a:gd name="connsiteX61" fmla="*/ 2255831 w 2382239"/>
              <a:gd name="connsiteY61" fmla="*/ 684045 h 2379348"/>
              <a:gd name="connsiteX62" fmla="*/ 2270279 w 2382239"/>
              <a:gd name="connsiteY62" fmla="*/ 699214 h 2379348"/>
              <a:gd name="connsiteX63" fmla="*/ 2282557 w 2382239"/>
              <a:gd name="connsiteY63" fmla="*/ 716549 h 2379348"/>
              <a:gd name="connsiteX64" fmla="*/ 2291948 w 2382239"/>
              <a:gd name="connsiteY64" fmla="*/ 734607 h 2379348"/>
              <a:gd name="connsiteX65" fmla="*/ 2298449 w 2382239"/>
              <a:gd name="connsiteY65" fmla="*/ 756277 h 2379348"/>
              <a:gd name="connsiteX66" fmla="*/ 2301338 w 2382239"/>
              <a:gd name="connsiteY66" fmla="*/ 778669 h 2379348"/>
              <a:gd name="connsiteX67" fmla="*/ 2302061 w 2382239"/>
              <a:gd name="connsiteY67" fmla="*/ 801784 h 2379348"/>
              <a:gd name="connsiteX68" fmla="*/ 2299892 w 2382239"/>
              <a:gd name="connsiteY68" fmla="*/ 826342 h 2379348"/>
              <a:gd name="connsiteX69" fmla="*/ 2297005 w 2382239"/>
              <a:gd name="connsiteY69" fmla="*/ 850902 h 2379348"/>
              <a:gd name="connsiteX70" fmla="*/ 2293393 w 2382239"/>
              <a:gd name="connsiteY70" fmla="*/ 875463 h 2379348"/>
              <a:gd name="connsiteX71" fmla="*/ 2290504 w 2382239"/>
              <a:gd name="connsiteY71" fmla="*/ 900020 h 2379348"/>
              <a:gd name="connsiteX72" fmla="*/ 2289058 w 2382239"/>
              <a:gd name="connsiteY72" fmla="*/ 924580 h 2379348"/>
              <a:gd name="connsiteX73" fmla="*/ 2289058 w 2382239"/>
              <a:gd name="connsiteY73" fmla="*/ 948417 h 2379348"/>
              <a:gd name="connsiteX74" fmla="*/ 2291948 w 2382239"/>
              <a:gd name="connsiteY74" fmla="*/ 970809 h 2379348"/>
              <a:gd name="connsiteX75" fmla="*/ 2297726 w 2382239"/>
              <a:gd name="connsiteY75" fmla="*/ 993201 h 2379348"/>
              <a:gd name="connsiteX76" fmla="*/ 2306394 w 2382239"/>
              <a:gd name="connsiteY76" fmla="*/ 1014149 h 2379348"/>
              <a:gd name="connsiteX77" fmla="*/ 2317230 w 2382239"/>
              <a:gd name="connsiteY77" fmla="*/ 1035818 h 2379348"/>
              <a:gd name="connsiteX78" fmla="*/ 2329510 w 2382239"/>
              <a:gd name="connsiteY78" fmla="*/ 1057488 h 2379348"/>
              <a:gd name="connsiteX79" fmla="*/ 2342510 w 2382239"/>
              <a:gd name="connsiteY79" fmla="*/ 1079159 h 2379348"/>
              <a:gd name="connsiteX80" fmla="*/ 2354790 w 2382239"/>
              <a:gd name="connsiteY80" fmla="*/ 1100106 h 2379348"/>
              <a:gd name="connsiteX81" fmla="*/ 2365626 w 2382239"/>
              <a:gd name="connsiteY81" fmla="*/ 1122498 h 2379348"/>
              <a:gd name="connsiteX82" fmla="*/ 2374293 w 2382239"/>
              <a:gd name="connsiteY82" fmla="*/ 1144168 h 2379348"/>
              <a:gd name="connsiteX83" fmla="*/ 2380072 w 2382239"/>
              <a:gd name="connsiteY83" fmla="*/ 1166560 h 2379348"/>
              <a:gd name="connsiteX84" fmla="*/ 2382239 w 2382239"/>
              <a:gd name="connsiteY84" fmla="*/ 1189674 h 2379348"/>
              <a:gd name="connsiteX85" fmla="*/ 2380072 w 2382239"/>
              <a:gd name="connsiteY85" fmla="*/ 1212788 h 2379348"/>
              <a:gd name="connsiteX86" fmla="*/ 2374293 w 2382239"/>
              <a:gd name="connsiteY86" fmla="*/ 1235180 h 2379348"/>
              <a:gd name="connsiteX87" fmla="*/ 2365626 w 2382239"/>
              <a:gd name="connsiteY87" fmla="*/ 1256851 h 2379348"/>
              <a:gd name="connsiteX88" fmla="*/ 2354790 w 2382239"/>
              <a:gd name="connsiteY88" fmla="*/ 1279242 h 2379348"/>
              <a:gd name="connsiteX89" fmla="*/ 2342510 w 2382239"/>
              <a:gd name="connsiteY89" fmla="*/ 1300191 h 2379348"/>
              <a:gd name="connsiteX90" fmla="*/ 2329510 w 2382239"/>
              <a:gd name="connsiteY90" fmla="*/ 1321861 h 2379348"/>
              <a:gd name="connsiteX91" fmla="*/ 2317230 w 2382239"/>
              <a:gd name="connsiteY91" fmla="*/ 1343531 h 2379348"/>
              <a:gd name="connsiteX92" fmla="*/ 2306394 w 2382239"/>
              <a:gd name="connsiteY92" fmla="*/ 1365200 h 2379348"/>
              <a:gd name="connsiteX93" fmla="*/ 2297726 w 2382239"/>
              <a:gd name="connsiteY93" fmla="*/ 1386147 h 2379348"/>
              <a:gd name="connsiteX94" fmla="*/ 2291948 w 2382239"/>
              <a:gd name="connsiteY94" fmla="*/ 1408541 h 2379348"/>
              <a:gd name="connsiteX95" fmla="*/ 2289058 w 2382239"/>
              <a:gd name="connsiteY95" fmla="*/ 1430932 h 2379348"/>
              <a:gd name="connsiteX96" fmla="*/ 2289058 w 2382239"/>
              <a:gd name="connsiteY96" fmla="*/ 1454768 h 2379348"/>
              <a:gd name="connsiteX97" fmla="*/ 2290504 w 2382239"/>
              <a:gd name="connsiteY97" fmla="*/ 1479327 h 2379348"/>
              <a:gd name="connsiteX98" fmla="*/ 2293393 w 2382239"/>
              <a:gd name="connsiteY98" fmla="*/ 1503887 h 2379348"/>
              <a:gd name="connsiteX99" fmla="*/ 2297005 w 2382239"/>
              <a:gd name="connsiteY99" fmla="*/ 1528446 h 2379348"/>
              <a:gd name="connsiteX100" fmla="*/ 2299892 w 2382239"/>
              <a:gd name="connsiteY100" fmla="*/ 1553006 h 2379348"/>
              <a:gd name="connsiteX101" fmla="*/ 2302061 w 2382239"/>
              <a:gd name="connsiteY101" fmla="*/ 1577564 h 2379348"/>
              <a:gd name="connsiteX102" fmla="*/ 2301338 w 2382239"/>
              <a:gd name="connsiteY102" fmla="*/ 1600679 h 2379348"/>
              <a:gd name="connsiteX103" fmla="*/ 2298449 w 2382239"/>
              <a:gd name="connsiteY103" fmla="*/ 1623072 h 2379348"/>
              <a:gd name="connsiteX104" fmla="*/ 2291948 w 2382239"/>
              <a:gd name="connsiteY104" fmla="*/ 1644741 h 2379348"/>
              <a:gd name="connsiteX105" fmla="*/ 2282557 w 2382239"/>
              <a:gd name="connsiteY105" fmla="*/ 1662799 h 2379348"/>
              <a:gd name="connsiteX106" fmla="*/ 2270279 w 2382239"/>
              <a:gd name="connsiteY106" fmla="*/ 1680135 h 2379348"/>
              <a:gd name="connsiteX107" fmla="*/ 2255831 w 2382239"/>
              <a:gd name="connsiteY107" fmla="*/ 1695304 h 2379348"/>
              <a:gd name="connsiteX108" fmla="*/ 2239217 w 2382239"/>
              <a:gd name="connsiteY108" fmla="*/ 1710472 h 2379348"/>
              <a:gd name="connsiteX109" fmla="*/ 2221882 w 2382239"/>
              <a:gd name="connsiteY109" fmla="*/ 1724196 h 2379348"/>
              <a:gd name="connsiteX110" fmla="*/ 2203825 w 2382239"/>
              <a:gd name="connsiteY110" fmla="*/ 1737921 h 2379348"/>
              <a:gd name="connsiteX111" fmla="*/ 2185766 w 2382239"/>
              <a:gd name="connsiteY111" fmla="*/ 1751645 h 2379348"/>
              <a:gd name="connsiteX112" fmla="*/ 2167708 w 2382239"/>
              <a:gd name="connsiteY112" fmla="*/ 1765369 h 2379348"/>
              <a:gd name="connsiteX113" fmla="*/ 2151094 w 2382239"/>
              <a:gd name="connsiteY113" fmla="*/ 1779816 h 2379348"/>
              <a:gd name="connsiteX114" fmla="*/ 2136647 w 2382239"/>
              <a:gd name="connsiteY114" fmla="*/ 1796429 h 2379348"/>
              <a:gd name="connsiteX115" fmla="*/ 2123646 w 2382239"/>
              <a:gd name="connsiteY115" fmla="*/ 1812321 h 2379348"/>
              <a:gd name="connsiteX116" fmla="*/ 2113533 w 2382239"/>
              <a:gd name="connsiteY116" fmla="*/ 1830378 h 2379348"/>
              <a:gd name="connsiteX117" fmla="*/ 2104864 w 2382239"/>
              <a:gd name="connsiteY117" fmla="*/ 1849881 h 2379348"/>
              <a:gd name="connsiteX118" fmla="*/ 2097642 w 2382239"/>
              <a:gd name="connsiteY118" fmla="*/ 1870829 h 2379348"/>
              <a:gd name="connsiteX119" fmla="*/ 2091141 w 2382239"/>
              <a:gd name="connsiteY119" fmla="*/ 1892499 h 2379348"/>
              <a:gd name="connsiteX120" fmla="*/ 2085362 w 2382239"/>
              <a:gd name="connsiteY120" fmla="*/ 1914170 h 2379348"/>
              <a:gd name="connsiteX121" fmla="*/ 2079584 w 2382239"/>
              <a:gd name="connsiteY121" fmla="*/ 1936562 h 2379348"/>
              <a:gd name="connsiteX122" fmla="*/ 2073083 w 2382239"/>
              <a:gd name="connsiteY122" fmla="*/ 1957509 h 2379348"/>
              <a:gd name="connsiteX123" fmla="*/ 2065860 w 2382239"/>
              <a:gd name="connsiteY123" fmla="*/ 1978456 h 2379348"/>
              <a:gd name="connsiteX124" fmla="*/ 2057192 w 2382239"/>
              <a:gd name="connsiteY124" fmla="*/ 1997960 h 2379348"/>
              <a:gd name="connsiteX125" fmla="*/ 2046356 w 2382239"/>
              <a:gd name="connsiteY125" fmla="*/ 2015296 h 2379348"/>
              <a:gd name="connsiteX126" fmla="*/ 2033355 w 2382239"/>
              <a:gd name="connsiteY126" fmla="*/ 2031186 h 2379348"/>
              <a:gd name="connsiteX127" fmla="*/ 2017462 w 2382239"/>
              <a:gd name="connsiteY127" fmla="*/ 2044189 h 2379348"/>
              <a:gd name="connsiteX128" fmla="*/ 2000127 w 2382239"/>
              <a:gd name="connsiteY128" fmla="*/ 2055023 h 2379348"/>
              <a:gd name="connsiteX129" fmla="*/ 1980625 w 2382239"/>
              <a:gd name="connsiteY129" fmla="*/ 2063691 h 2379348"/>
              <a:gd name="connsiteX130" fmla="*/ 1959676 w 2382239"/>
              <a:gd name="connsiteY130" fmla="*/ 2070915 h 2379348"/>
              <a:gd name="connsiteX131" fmla="*/ 1938730 w 2382239"/>
              <a:gd name="connsiteY131" fmla="*/ 2077415 h 2379348"/>
              <a:gd name="connsiteX132" fmla="*/ 1916337 w 2382239"/>
              <a:gd name="connsiteY132" fmla="*/ 2083195 h 2379348"/>
              <a:gd name="connsiteX133" fmla="*/ 1894668 w 2382239"/>
              <a:gd name="connsiteY133" fmla="*/ 2088973 h 2379348"/>
              <a:gd name="connsiteX134" fmla="*/ 1872998 w 2382239"/>
              <a:gd name="connsiteY134" fmla="*/ 2095473 h 2379348"/>
              <a:gd name="connsiteX135" fmla="*/ 1852050 w 2382239"/>
              <a:gd name="connsiteY135" fmla="*/ 2102696 h 2379348"/>
              <a:gd name="connsiteX136" fmla="*/ 1832548 w 2382239"/>
              <a:gd name="connsiteY136" fmla="*/ 2111365 h 2379348"/>
              <a:gd name="connsiteX137" fmla="*/ 1814488 w 2382239"/>
              <a:gd name="connsiteY137" fmla="*/ 2121477 h 2379348"/>
              <a:gd name="connsiteX138" fmla="*/ 1798597 w 2382239"/>
              <a:gd name="connsiteY138" fmla="*/ 2134478 h 2379348"/>
              <a:gd name="connsiteX139" fmla="*/ 1781985 w 2382239"/>
              <a:gd name="connsiteY139" fmla="*/ 2148925 h 2379348"/>
              <a:gd name="connsiteX140" fmla="*/ 1767538 w 2382239"/>
              <a:gd name="connsiteY140" fmla="*/ 2165539 h 2379348"/>
              <a:gd name="connsiteX141" fmla="*/ 1753813 w 2382239"/>
              <a:gd name="connsiteY141" fmla="*/ 2182874 h 2379348"/>
              <a:gd name="connsiteX142" fmla="*/ 1740089 w 2382239"/>
              <a:gd name="connsiteY142" fmla="*/ 2200933 h 2379348"/>
              <a:gd name="connsiteX143" fmla="*/ 1726365 w 2382239"/>
              <a:gd name="connsiteY143" fmla="*/ 2218991 h 2379348"/>
              <a:gd name="connsiteX144" fmla="*/ 1712642 w 2382239"/>
              <a:gd name="connsiteY144" fmla="*/ 2236327 h 2379348"/>
              <a:gd name="connsiteX145" fmla="*/ 1697472 w 2382239"/>
              <a:gd name="connsiteY145" fmla="*/ 2252941 h 2379348"/>
              <a:gd name="connsiteX146" fmla="*/ 1682303 w 2382239"/>
              <a:gd name="connsiteY146" fmla="*/ 2267387 h 2379348"/>
              <a:gd name="connsiteX147" fmla="*/ 1664967 w 2382239"/>
              <a:gd name="connsiteY147" fmla="*/ 2279667 h 2379348"/>
              <a:gd name="connsiteX148" fmla="*/ 1646909 w 2382239"/>
              <a:gd name="connsiteY148" fmla="*/ 2289058 h 2379348"/>
              <a:gd name="connsiteX149" fmla="*/ 1625240 w 2382239"/>
              <a:gd name="connsiteY149" fmla="*/ 2295558 h 2379348"/>
              <a:gd name="connsiteX150" fmla="*/ 1602848 w 2382239"/>
              <a:gd name="connsiteY150" fmla="*/ 2298448 h 2379348"/>
              <a:gd name="connsiteX151" fmla="*/ 1579732 w 2382239"/>
              <a:gd name="connsiteY151" fmla="*/ 2299170 h 2379348"/>
              <a:gd name="connsiteX152" fmla="*/ 1555174 w 2382239"/>
              <a:gd name="connsiteY152" fmla="*/ 2297003 h 2379348"/>
              <a:gd name="connsiteX153" fmla="*/ 1530613 w 2382239"/>
              <a:gd name="connsiteY153" fmla="*/ 2294114 h 2379348"/>
              <a:gd name="connsiteX154" fmla="*/ 1506054 w 2382239"/>
              <a:gd name="connsiteY154" fmla="*/ 2290501 h 2379348"/>
              <a:gd name="connsiteX155" fmla="*/ 1481496 w 2382239"/>
              <a:gd name="connsiteY155" fmla="*/ 2287613 h 2379348"/>
              <a:gd name="connsiteX156" fmla="*/ 1456937 w 2382239"/>
              <a:gd name="connsiteY156" fmla="*/ 2286168 h 2379348"/>
              <a:gd name="connsiteX157" fmla="*/ 1433100 w 2382239"/>
              <a:gd name="connsiteY157" fmla="*/ 2286168 h 2379348"/>
              <a:gd name="connsiteX158" fmla="*/ 1410708 w 2382239"/>
              <a:gd name="connsiteY158" fmla="*/ 2289058 h 2379348"/>
              <a:gd name="connsiteX159" fmla="*/ 1388314 w 2382239"/>
              <a:gd name="connsiteY159" fmla="*/ 2294836 h 2379348"/>
              <a:gd name="connsiteX160" fmla="*/ 1366645 w 2382239"/>
              <a:gd name="connsiteY160" fmla="*/ 2303504 h 2379348"/>
              <a:gd name="connsiteX161" fmla="*/ 1344976 w 2382239"/>
              <a:gd name="connsiteY161" fmla="*/ 2315061 h 2379348"/>
              <a:gd name="connsiteX162" fmla="*/ 1323306 w 2382239"/>
              <a:gd name="connsiteY162" fmla="*/ 2326619 h 2379348"/>
              <a:gd name="connsiteX163" fmla="*/ 1301636 w 2382239"/>
              <a:gd name="connsiteY163" fmla="*/ 2339619 h 2379348"/>
              <a:gd name="connsiteX164" fmla="*/ 1280688 w 2382239"/>
              <a:gd name="connsiteY164" fmla="*/ 2351899 h 2379348"/>
              <a:gd name="connsiteX165" fmla="*/ 1258295 w 2382239"/>
              <a:gd name="connsiteY165" fmla="*/ 2362734 h 2379348"/>
              <a:gd name="connsiteX166" fmla="*/ 1236626 w 2382239"/>
              <a:gd name="connsiteY166" fmla="*/ 2371403 h 2379348"/>
              <a:gd name="connsiteX167" fmla="*/ 1214234 w 2382239"/>
              <a:gd name="connsiteY167" fmla="*/ 2377182 h 2379348"/>
              <a:gd name="connsiteX168" fmla="*/ 1191120 w 2382239"/>
              <a:gd name="connsiteY168" fmla="*/ 2379348 h 2379348"/>
              <a:gd name="connsiteX169" fmla="*/ 1168005 w 2382239"/>
              <a:gd name="connsiteY169" fmla="*/ 2377182 h 2379348"/>
              <a:gd name="connsiteX170" fmla="*/ 1145614 w 2382239"/>
              <a:gd name="connsiteY170" fmla="*/ 2371403 h 2379348"/>
              <a:gd name="connsiteX171" fmla="*/ 1123944 w 2382239"/>
              <a:gd name="connsiteY171" fmla="*/ 2362734 h 2379348"/>
              <a:gd name="connsiteX172" fmla="*/ 1101551 w 2382239"/>
              <a:gd name="connsiteY172" fmla="*/ 2351899 h 2379348"/>
              <a:gd name="connsiteX173" fmla="*/ 1080604 w 2382239"/>
              <a:gd name="connsiteY173" fmla="*/ 2339619 h 2379348"/>
              <a:gd name="connsiteX174" fmla="*/ 1058934 w 2382239"/>
              <a:gd name="connsiteY174" fmla="*/ 2326619 h 2379348"/>
              <a:gd name="connsiteX175" fmla="*/ 1037264 w 2382239"/>
              <a:gd name="connsiteY175" fmla="*/ 2315061 h 2379348"/>
              <a:gd name="connsiteX176" fmla="*/ 1015595 w 2382239"/>
              <a:gd name="connsiteY176" fmla="*/ 2303504 h 2379348"/>
              <a:gd name="connsiteX177" fmla="*/ 994646 w 2382239"/>
              <a:gd name="connsiteY177" fmla="*/ 2294836 h 2379348"/>
              <a:gd name="connsiteX178" fmla="*/ 971532 w 2382239"/>
              <a:gd name="connsiteY178" fmla="*/ 2289058 h 2379348"/>
              <a:gd name="connsiteX179" fmla="*/ 949141 w 2382239"/>
              <a:gd name="connsiteY179" fmla="*/ 2286168 h 2379348"/>
              <a:gd name="connsiteX180" fmla="*/ 925302 w 2382239"/>
              <a:gd name="connsiteY180" fmla="*/ 2286168 h 2379348"/>
              <a:gd name="connsiteX181" fmla="*/ 900744 w 2382239"/>
              <a:gd name="connsiteY181" fmla="*/ 2287613 h 2379348"/>
              <a:gd name="connsiteX182" fmla="*/ 876185 w 2382239"/>
              <a:gd name="connsiteY182" fmla="*/ 2290501 h 2379348"/>
              <a:gd name="connsiteX183" fmla="*/ 851626 w 2382239"/>
              <a:gd name="connsiteY183" fmla="*/ 2294114 h 2379348"/>
              <a:gd name="connsiteX184" fmla="*/ 827067 w 2382239"/>
              <a:gd name="connsiteY184" fmla="*/ 2297003 h 2379348"/>
              <a:gd name="connsiteX185" fmla="*/ 802508 w 2382239"/>
              <a:gd name="connsiteY185" fmla="*/ 2299170 h 2379348"/>
              <a:gd name="connsiteX186" fmla="*/ 779394 w 2382239"/>
              <a:gd name="connsiteY186" fmla="*/ 2298448 h 2379348"/>
              <a:gd name="connsiteX187" fmla="*/ 757001 w 2382239"/>
              <a:gd name="connsiteY187" fmla="*/ 2295558 h 2379348"/>
              <a:gd name="connsiteX188" fmla="*/ 735331 w 2382239"/>
              <a:gd name="connsiteY188" fmla="*/ 2289058 h 2379348"/>
              <a:gd name="connsiteX189" fmla="*/ 717273 w 2382239"/>
              <a:gd name="connsiteY189" fmla="*/ 2279667 h 2379348"/>
              <a:gd name="connsiteX190" fmla="*/ 699937 w 2382239"/>
              <a:gd name="connsiteY190" fmla="*/ 2267387 h 2379348"/>
              <a:gd name="connsiteX191" fmla="*/ 684768 w 2382239"/>
              <a:gd name="connsiteY191" fmla="*/ 2252941 h 2379348"/>
              <a:gd name="connsiteX192" fmla="*/ 669598 w 2382239"/>
              <a:gd name="connsiteY192" fmla="*/ 2236327 h 2379348"/>
              <a:gd name="connsiteX193" fmla="*/ 655875 w 2382239"/>
              <a:gd name="connsiteY193" fmla="*/ 2218991 h 2379348"/>
              <a:gd name="connsiteX194" fmla="*/ 642150 w 2382239"/>
              <a:gd name="connsiteY194" fmla="*/ 2200933 h 2379348"/>
              <a:gd name="connsiteX195" fmla="*/ 628427 w 2382239"/>
              <a:gd name="connsiteY195" fmla="*/ 2182874 h 2379348"/>
              <a:gd name="connsiteX196" fmla="*/ 614703 w 2382239"/>
              <a:gd name="connsiteY196" fmla="*/ 2165539 h 2379348"/>
              <a:gd name="connsiteX197" fmla="*/ 600254 w 2382239"/>
              <a:gd name="connsiteY197" fmla="*/ 2148925 h 2379348"/>
              <a:gd name="connsiteX198" fmla="*/ 583642 w 2382239"/>
              <a:gd name="connsiteY198" fmla="*/ 2134478 h 2379348"/>
              <a:gd name="connsiteX199" fmla="*/ 567751 w 2382239"/>
              <a:gd name="connsiteY199" fmla="*/ 2121477 h 2379348"/>
              <a:gd name="connsiteX200" fmla="*/ 549694 w 2382239"/>
              <a:gd name="connsiteY200" fmla="*/ 2111365 h 2379348"/>
              <a:gd name="connsiteX201" fmla="*/ 530190 w 2382239"/>
              <a:gd name="connsiteY201" fmla="*/ 2102696 h 2379348"/>
              <a:gd name="connsiteX202" fmla="*/ 509243 w 2382239"/>
              <a:gd name="connsiteY202" fmla="*/ 2095473 h 2379348"/>
              <a:gd name="connsiteX203" fmla="*/ 487573 w 2382239"/>
              <a:gd name="connsiteY203" fmla="*/ 2088973 h 2379348"/>
              <a:gd name="connsiteX204" fmla="*/ 465902 w 2382239"/>
              <a:gd name="connsiteY204" fmla="*/ 2083195 h 2379348"/>
              <a:gd name="connsiteX205" fmla="*/ 443510 w 2382239"/>
              <a:gd name="connsiteY205" fmla="*/ 2077415 h 2379348"/>
              <a:gd name="connsiteX206" fmla="*/ 422563 w 2382239"/>
              <a:gd name="connsiteY206" fmla="*/ 2070915 h 2379348"/>
              <a:gd name="connsiteX207" fmla="*/ 401615 w 2382239"/>
              <a:gd name="connsiteY207" fmla="*/ 2063691 h 2379348"/>
              <a:gd name="connsiteX208" fmla="*/ 382113 w 2382239"/>
              <a:gd name="connsiteY208" fmla="*/ 2055023 h 2379348"/>
              <a:gd name="connsiteX209" fmla="*/ 364777 w 2382239"/>
              <a:gd name="connsiteY209" fmla="*/ 2044189 h 2379348"/>
              <a:gd name="connsiteX210" fmla="*/ 348885 w 2382239"/>
              <a:gd name="connsiteY210" fmla="*/ 2031186 h 2379348"/>
              <a:gd name="connsiteX211" fmla="*/ 335884 w 2382239"/>
              <a:gd name="connsiteY211" fmla="*/ 2015296 h 2379348"/>
              <a:gd name="connsiteX212" fmla="*/ 325048 w 2382239"/>
              <a:gd name="connsiteY212" fmla="*/ 1997960 h 2379348"/>
              <a:gd name="connsiteX213" fmla="*/ 316382 w 2382239"/>
              <a:gd name="connsiteY213" fmla="*/ 1978456 h 2379348"/>
              <a:gd name="connsiteX214" fmla="*/ 309158 w 2382239"/>
              <a:gd name="connsiteY214" fmla="*/ 1957509 h 2379348"/>
              <a:gd name="connsiteX215" fmla="*/ 302657 w 2382239"/>
              <a:gd name="connsiteY215" fmla="*/ 1936562 h 2379348"/>
              <a:gd name="connsiteX216" fmla="*/ 296879 w 2382239"/>
              <a:gd name="connsiteY216" fmla="*/ 1914170 h 2379348"/>
              <a:gd name="connsiteX217" fmla="*/ 291100 w 2382239"/>
              <a:gd name="connsiteY217" fmla="*/ 1892499 h 2379348"/>
              <a:gd name="connsiteX218" fmla="*/ 284599 w 2382239"/>
              <a:gd name="connsiteY218" fmla="*/ 1870829 h 2379348"/>
              <a:gd name="connsiteX219" fmla="*/ 277376 w 2382239"/>
              <a:gd name="connsiteY219" fmla="*/ 1849881 h 2379348"/>
              <a:gd name="connsiteX220" fmla="*/ 268708 w 2382239"/>
              <a:gd name="connsiteY220" fmla="*/ 1830378 h 2379348"/>
              <a:gd name="connsiteX221" fmla="*/ 258595 w 2382239"/>
              <a:gd name="connsiteY221" fmla="*/ 1812321 h 2379348"/>
              <a:gd name="connsiteX222" fmla="*/ 245592 w 2382239"/>
              <a:gd name="connsiteY222" fmla="*/ 1796429 h 2379348"/>
              <a:gd name="connsiteX223" fmla="*/ 231146 w 2382239"/>
              <a:gd name="connsiteY223" fmla="*/ 1779816 h 2379348"/>
              <a:gd name="connsiteX224" fmla="*/ 214533 w 2382239"/>
              <a:gd name="connsiteY224" fmla="*/ 1765369 h 2379348"/>
              <a:gd name="connsiteX225" fmla="*/ 197196 w 2382239"/>
              <a:gd name="connsiteY225" fmla="*/ 1751645 h 2379348"/>
              <a:gd name="connsiteX226" fmla="*/ 178415 w 2382239"/>
              <a:gd name="connsiteY226" fmla="*/ 1737921 h 2379348"/>
              <a:gd name="connsiteX227" fmla="*/ 160358 w 2382239"/>
              <a:gd name="connsiteY227" fmla="*/ 1724196 h 2379348"/>
              <a:gd name="connsiteX228" fmla="*/ 143022 w 2382239"/>
              <a:gd name="connsiteY228" fmla="*/ 1710472 h 2379348"/>
              <a:gd name="connsiteX229" fmla="*/ 126409 w 2382239"/>
              <a:gd name="connsiteY229" fmla="*/ 1695304 h 2379348"/>
              <a:gd name="connsiteX230" fmla="*/ 111962 w 2382239"/>
              <a:gd name="connsiteY230" fmla="*/ 1680135 h 2379348"/>
              <a:gd name="connsiteX231" fmla="*/ 99682 w 2382239"/>
              <a:gd name="connsiteY231" fmla="*/ 1662799 h 2379348"/>
              <a:gd name="connsiteX232" fmla="*/ 90293 w 2382239"/>
              <a:gd name="connsiteY232" fmla="*/ 1644741 h 2379348"/>
              <a:gd name="connsiteX233" fmla="*/ 83791 w 2382239"/>
              <a:gd name="connsiteY233" fmla="*/ 1623072 h 2379348"/>
              <a:gd name="connsiteX234" fmla="*/ 80902 w 2382239"/>
              <a:gd name="connsiteY234" fmla="*/ 1600679 h 2379348"/>
              <a:gd name="connsiteX235" fmla="*/ 80179 w 2382239"/>
              <a:gd name="connsiteY235" fmla="*/ 1577564 h 2379348"/>
              <a:gd name="connsiteX236" fmla="*/ 82348 w 2382239"/>
              <a:gd name="connsiteY236" fmla="*/ 1553006 h 2379348"/>
              <a:gd name="connsiteX237" fmla="*/ 85236 w 2382239"/>
              <a:gd name="connsiteY237" fmla="*/ 1528446 h 2379348"/>
              <a:gd name="connsiteX238" fmla="*/ 88848 w 2382239"/>
              <a:gd name="connsiteY238" fmla="*/ 1503887 h 2379348"/>
              <a:gd name="connsiteX239" fmla="*/ 91737 w 2382239"/>
              <a:gd name="connsiteY239" fmla="*/ 1479327 h 2379348"/>
              <a:gd name="connsiteX240" fmla="*/ 93181 w 2382239"/>
              <a:gd name="connsiteY240" fmla="*/ 1454768 h 2379348"/>
              <a:gd name="connsiteX241" fmla="*/ 93181 w 2382239"/>
              <a:gd name="connsiteY241" fmla="*/ 1430932 h 2379348"/>
              <a:gd name="connsiteX242" fmla="*/ 90293 w 2382239"/>
              <a:gd name="connsiteY242" fmla="*/ 1408541 h 2379348"/>
              <a:gd name="connsiteX243" fmla="*/ 84513 w 2382239"/>
              <a:gd name="connsiteY243" fmla="*/ 1386147 h 2379348"/>
              <a:gd name="connsiteX244" fmla="*/ 75846 w 2382239"/>
              <a:gd name="connsiteY244" fmla="*/ 1365200 h 2379348"/>
              <a:gd name="connsiteX245" fmla="*/ 64288 w 2382239"/>
              <a:gd name="connsiteY245" fmla="*/ 1343531 h 2379348"/>
              <a:gd name="connsiteX246" fmla="*/ 52731 w 2382239"/>
              <a:gd name="connsiteY246" fmla="*/ 1321861 h 2379348"/>
              <a:gd name="connsiteX247" fmla="*/ 39730 w 2382239"/>
              <a:gd name="connsiteY247" fmla="*/ 1300191 h 2379348"/>
              <a:gd name="connsiteX248" fmla="*/ 27449 w 2382239"/>
              <a:gd name="connsiteY248" fmla="*/ 1279242 h 2379348"/>
              <a:gd name="connsiteX249" fmla="*/ 16614 w 2382239"/>
              <a:gd name="connsiteY249" fmla="*/ 1256851 h 2379348"/>
              <a:gd name="connsiteX250" fmla="*/ 7946 w 2382239"/>
              <a:gd name="connsiteY250" fmla="*/ 1235180 h 2379348"/>
              <a:gd name="connsiteX251" fmla="*/ 2167 w 2382239"/>
              <a:gd name="connsiteY251" fmla="*/ 1212788 h 2379348"/>
              <a:gd name="connsiteX252" fmla="*/ 0 w 2382239"/>
              <a:gd name="connsiteY252" fmla="*/ 1189674 h 2379348"/>
              <a:gd name="connsiteX253" fmla="*/ 2167 w 2382239"/>
              <a:gd name="connsiteY253" fmla="*/ 1166560 h 2379348"/>
              <a:gd name="connsiteX254" fmla="*/ 7946 w 2382239"/>
              <a:gd name="connsiteY254" fmla="*/ 1144168 h 2379348"/>
              <a:gd name="connsiteX255" fmla="*/ 16614 w 2382239"/>
              <a:gd name="connsiteY255" fmla="*/ 1122498 h 2379348"/>
              <a:gd name="connsiteX256" fmla="*/ 27449 w 2382239"/>
              <a:gd name="connsiteY256" fmla="*/ 1100106 h 2379348"/>
              <a:gd name="connsiteX257" fmla="*/ 39730 w 2382239"/>
              <a:gd name="connsiteY257" fmla="*/ 1079159 h 2379348"/>
              <a:gd name="connsiteX258" fmla="*/ 52731 w 2382239"/>
              <a:gd name="connsiteY258" fmla="*/ 1057488 h 2379348"/>
              <a:gd name="connsiteX259" fmla="*/ 64288 w 2382239"/>
              <a:gd name="connsiteY259" fmla="*/ 1035818 h 2379348"/>
              <a:gd name="connsiteX260" fmla="*/ 75846 w 2382239"/>
              <a:gd name="connsiteY260" fmla="*/ 1014149 h 2379348"/>
              <a:gd name="connsiteX261" fmla="*/ 84513 w 2382239"/>
              <a:gd name="connsiteY261" fmla="*/ 993201 h 2379348"/>
              <a:gd name="connsiteX262" fmla="*/ 90293 w 2382239"/>
              <a:gd name="connsiteY262" fmla="*/ 970809 h 2379348"/>
              <a:gd name="connsiteX263" fmla="*/ 93181 w 2382239"/>
              <a:gd name="connsiteY263" fmla="*/ 948417 h 2379348"/>
              <a:gd name="connsiteX264" fmla="*/ 93181 w 2382239"/>
              <a:gd name="connsiteY264" fmla="*/ 924580 h 2379348"/>
              <a:gd name="connsiteX265" fmla="*/ 91737 w 2382239"/>
              <a:gd name="connsiteY265" fmla="*/ 900020 h 2379348"/>
              <a:gd name="connsiteX266" fmla="*/ 88848 w 2382239"/>
              <a:gd name="connsiteY266" fmla="*/ 875463 h 2379348"/>
              <a:gd name="connsiteX267" fmla="*/ 85236 w 2382239"/>
              <a:gd name="connsiteY267" fmla="*/ 850902 h 2379348"/>
              <a:gd name="connsiteX268" fmla="*/ 82348 w 2382239"/>
              <a:gd name="connsiteY268" fmla="*/ 826342 h 2379348"/>
              <a:gd name="connsiteX269" fmla="*/ 80179 w 2382239"/>
              <a:gd name="connsiteY269" fmla="*/ 801784 h 2379348"/>
              <a:gd name="connsiteX270" fmla="*/ 80902 w 2382239"/>
              <a:gd name="connsiteY270" fmla="*/ 778669 h 2379348"/>
              <a:gd name="connsiteX271" fmla="*/ 83791 w 2382239"/>
              <a:gd name="connsiteY271" fmla="*/ 756277 h 2379348"/>
              <a:gd name="connsiteX272" fmla="*/ 90293 w 2382239"/>
              <a:gd name="connsiteY272" fmla="*/ 734607 h 2379348"/>
              <a:gd name="connsiteX273" fmla="*/ 99682 w 2382239"/>
              <a:gd name="connsiteY273" fmla="*/ 716549 h 2379348"/>
              <a:gd name="connsiteX274" fmla="*/ 111962 w 2382239"/>
              <a:gd name="connsiteY274" fmla="*/ 699214 h 2379348"/>
              <a:gd name="connsiteX275" fmla="*/ 126409 w 2382239"/>
              <a:gd name="connsiteY275" fmla="*/ 684045 h 2379348"/>
              <a:gd name="connsiteX276" fmla="*/ 143022 w 2382239"/>
              <a:gd name="connsiteY276" fmla="*/ 668876 h 2379348"/>
              <a:gd name="connsiteX277" fmla="*/ 160358 w 2382239"/>
              <a:gd name="connsiteY277" fmla="*/ 655151 h 2379348"/>
              <a:gd name="connsiteX278" fmla="*/ 178415 w 2382239"/>
              <a:gd name="connsiteY278" fmla="*/ 641428 h 2379348"/>
              <a:gd name="connsiteX279" fmla="*/ 197196 w 2382239"/>
              <a:gd name="connsiteY279" fmla="*/ 627703 h 2379348"/>
              <a:gd name="connsiteX280" fmla="*/ 214533 w 2382239"/>
              <a:gd name="connsiteY280" fmla="*/ 613978 h 2379348"/>
              <a:gd name="connsiteX281" fmla="*/ 231146 w 2382239"/>
              <a:gd name="connsiteY281" fmla="*/ 599533 h 2379348"/>
              <a:gd name="connsiteX282" fmla="*/ 245592 w 2382239"/>
              <a:gd name="connsiteY282" fmla="*/ 582919 h 2379348"/>
              <a:gd name="connsiteX283" fmla="*/ 258595 w 2382239"/>
              <a:gd name="connsiteY283" fmla="*/ 567027 h 2379348"/>
              <a:gd name="connsiteX284" fmla="*/ 268708 w 2382239"/>
              <a:gd name="connsiteY284" fmla="*/ 548969 h 2379348"/>
              <a:gd name="connsiteX285" fmla="*/ 277376 w 2382239"/>
              <a:gd name="connsiteY285" fmla="*/ 529467 h 2379348"/>
              <a:gd name="connsiteX286" fmla="*/ 284599 w 2382239"/>
              <a:gd name="connsiteY286" fmla="*/ 508518 h 2379348"/>
              <a:gd name="connsiteX287" fmla="*/ 291100 w 2382239"/>
              <a:gd name="connsiteY287" fmla="*/ 486848 h 2379348"/>
              <a:gd name="connsiteX288" fmla="*/ 296879 w 2382239"/>
              <a:gd name="connsiteY288" fmla="*/ 465180 h 2379348"/>
              <a:gd name="connsiteX289" fmla="*/ 302657 w 2382239"/>
              <a:gd name="connsiteY289" fmla="*/ 442787 h 2379348"/>
              <a:gd name="connsiteX290" fmla="*/ 309158 w 2382239"/>
              <a:gd name="connsiteY290" fmla="*/ 421840 h 2379348"/>
              <a:gd name="connsiteX291" fmla="*/ 316382 w 2382239"/>
              <a:gd name="connsiteY291" fmla="*/ 400892 h 2379348"/>
              <a:gd name="connsiteX292" fmla="*/ 325048 w 2382239"/>
              <a:gd name="connsiteY292" fmla="*/ 381389 h 2379348"/>
              <a:gd name="connsiteX293" fmla="*/ 335884 w 2382239"/>
              <a:gd name="connsiteY293" fmla="*/ 364053 h 2379348"/>
              <a:gd name="connsiteX294" fmla="*/ 348885 w 2382239"/>
              <a:gd name="connsiteY294" fmla="*/ 348161 h 2379348"/>
              <a:gd name="connsiteX295" fmla="*/ 364777 w 2382239"/>
              <a:gd name="connsiteY295" fmla="*/ 335160 h 2379348"/>
              <a:gd name="connsiteX296" fmla="*/ 382113 w 2382239"/>
              <a:gd name="connsiteY296" fmla="*/ 324326 h 2379348"/>
              <a:gd name="connsiteX297" fmla="*/ 401615 w 2382239"/>
              <a:gd name="connsiteY297" fmla="*/ 315657 h 2379348"/>
              <a:gd name="connsiteX298" fmla="*/ 422563 w 2382239"/>
              <a:gd name="connsiteY298" fmla="*/ 308434 h 2379348"/>
              <a:gd name="connsiteX299" fmla="*/ 443510 w 2382239"/>
              <a:gd name="connsiteY299" fmla="*/ 301932 h 2379348"/>
              <a:gd name="connsiteX300" fmla="*/ 465902 w 2382239"/>
              <a:gd name="connsiteY300" fmla="*/ 296154 h 2379348"/>
              <a:gd name="connsiteX301" fmla="*/ 487573 w 2382239"/>
              <a:gd name="connsiteY301" fmla="*/ 290375 h 2379348"/>
              <a:gd name="connsiteX302" fmla="*/ 509243 w 2382239"/>
              <a:gd name="connsiteY302" fmla="*/ 283874 h 2379348"/>
              <a:gd name="connsiteX303" fmla="*/ 530190 w 2382239"/>
              <a:gd name="connsiteY303" fmla="*/ 276652 h 2379348"/>
              <a:gd name="connsiteX304" fmla="*/ 549694 w 2382239"/>
              <a:gd name="connsiteY304" fmla="*/ 267983 h 2379348"/>
              <a:gd name="connsiteX305" fmla="*/ 567751 w 2382239"/>
              <a:gd name="connsiteY305" fmla="*/ 257872 h 2379348"/>
              <a:gd name="connsiteX306" fmla="*/ 583642 w 2382239"/>
              <a:gd name="connsiteY306" fmla="*/ 244869 h 2379348"/>
              <a:gd name="connsiteX307" fmla="*/ 600254 w 2382239"/>
              <a:gd name="connsiteY307" fmla="*/ 230422 h 2379348"/>
              <a:gd name="connsiteX308" fmla="*/ 614703 w 2382239"/>
              <a:gd name="connsiteY308" fmla="*/ 213809 h 2379348"/>
              <a:gd name="connsiteX309" fmla="*/ 628427 w 2382239"/>
              <a:gd name="connsiteY309" fmla="*/ 196473 h 2379348"/>
              <a:gd name="connsiteX310" fmla="*/ 642150 w 2382239"/>
              <a:gd name="connsiteY310" fmla="*/ 178415 h 2379348"/>
              <a:gd name="connsiteX311" fmla="*/ 655875 w 2382239"/>
              <a:gd name="connsiteY311" fmla="*/ 160356 h 2379348"/>
              <a:gd name="connsiteX312" fmla="*/ 669598 w 2382239"/>
              <a:gd name="connsiteY312" fmla="*/ 143020 h 2379348"/>
              <a:gd name="connsiteX313" fmla="*/ 684768 w 2382239"/>
              <a:gd name="connsiteY313" fmla="*/ 126407 h 2379348"/>
              <a:gd name="connsiteX314" fmla="*/ 699937 w 2382239"/>
              <a:gd name="connsiteY314" fmla="*/ 111961 h 2379348"/>
              <a:gd name="connsiteX315" fmla="*/ 717273 w 2382239"/>
              <a:gd name="connsiteY315" fmla="*/ 99681 h 2379348"/>
              <a:gd name="connsiteX316" fmla="*/ 735331 w 2382239"/>
              <a:gd name="connsiteY316" fmla="*/ 90291 h 2379348"/>
              <a:gd name="connsiteX317" fmla="*/ 757001 w 2382239"/>
              <a:gd name="connsiteY317" fmla="*/ 83790 h 2379348"/>
              <a:gd name="connsiteX318" fmla="*/ 779394 w 2382239"/>
              <a:gd name="connsiteY318" fmla="*/ 80900 h 2379348"/>
              <a:gd name="connsiteX319" fmla="*/ 802508 w 2382239"/>
              <a:gd name="connsiteY319" fmla="*/ 80177 h 2379348"/>
              <a:gd name="connsiteX320" fmla="*/ 827067 w 2382239"/>
              <a:gd name="connsiteY320" fmla="*/ 82345 h 2379348"/>
              <a:gd name="connsiteX321" fmla="*/ 851626 w 2382239"/>
              <a:gd name="connsiteY321" fmla="*/ 85235 h 2379348"/>
              <a:gd name="connsiteX322" fmla="*/ 876185 w 2382239"/>
              <a:gd name="connsiteY322" fmla="*/ 88846 h 2379348"/>
              <a:gd name="connsiteX323" fmla="*/ 900744 w 2382239"/>
              <a:gd name="connsiteY323" fmla="*/ 91736 h 2379348"/>
              <a:gd name="connsiteX324" fmla="*/ 925302 w 2382239"/>
              <a:gd name="connsiteY324" fmla="*/ 93180 h 2379348"/>
              <a:gd name="connsiteX325" fmla="*/ 949141 w 2382239"/>
              <a:gd name="connsiteY325" fmla="*/ 93180 h 2379348"/>
              <a:gd name="connsiteX326" fmla="*/ 971532 w 2382239"/>
              <a:gd name="connsiteY326" fmla="*/ 90291 h 2379348"/>
              <a:gd name="connsiteX327" fmla="*/ 994646 w 2382239"/>
              <a:gd name="connsiteY327" fmla="*/ 84511 h 2379348"/>
              <a:gd name="connsiteX328" fmla="*/ 1015595 w 2382239"/>
              <a:gd name="connsiteY328" fmla="*/ 75843 h 2379348"/>
              <a:gd name="connsiteX329" fmla="*/ 1037264 w 2382239"/>
              <a:gd name="connsiteY329" fmla="*/ 64286 h 2379348"/>
              <a:gd name="connsiteX330" fmla="*/ 1058934 w 2382239"/>
              <a:gd name="connsiteY330" fmla="*/ 52730 h 2379348"/>
              <a:gd name="connsiteX331" fmla="*/ 1080604 w 2382239"/>
              <a:gd name="connsiteY331" fmla="*/ 39728 h 2379348"/>
              <a:gd name="connsiteX332" fmla="*/ 1101551 w 2382239"/>
              <a:gd name="connsiteY332" fmla="*/ 27448 h 2379348"/>
              <a:gd name="connsiteX333" fmla="*/ 1123944 w 2382239"/>
              <a:gd name="connsiteY333" fmla="*/ 16614 h 2379348"/>
              <a:gd name="connsiteX334" fmla="*/ 1145614 w 2382239"/>
              <a:gd name="connsiteY334" fmla="*/ 7945 h 2379348"/>
              <a:gd name="connsiteX335" fmla="*/ 1168005 w 2382239"/>
              <a:gd name="connsiteY335" fmla="*/ 2167 h 237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382239" h="2379348">
                <a:moveTo>
                  <a:pt x="1191120" y="0"/>
                </a:moveTo>
                <a:lnTo>
                  <a:pt x="1214234" y="2167"/>
                </a:lnTo>
                <a:lnTo>
                  <a:pt x="1236626" y="7945"/>
                </a:lnTo>
                <a:lnTo>
                  <a:pt x="1258295" y="16614"/>
                </a:lnTo>
                <a:lnTo>
                  <a:pt x="1280688" y="27448"/>
                </a:lnTo>
                <a:lnTo>
                  <a:pt x="1301636" y="39728"/>
                </a:lnTo>
                <a:lnTo>
                  <a:pt x="1323306" y="52730"/>
                </a:lnTo>
                <a:lnTo>
                  <a:pt x="1344976" y="64286"/>
                </a:lnTo>
                <a:lnTo>
                  <a:pt x="1366645" y="75843"/>
                </a:lnTo>
                <a:lnTo>
                  <a:pt x="1388314" y="84511"/>
                </a:lnTo>
                <a:lnTo>
                  <a:pt x="1410708" y="90291"/>
                </a:lnTo>
                <a:lnTo>
                  <a:pt x="1433100" y="93180"/>
                </a:lnTo>
                <a:lnTo>
                  <a:pt x="1456937" y="93180"/>
                </a:lnTo>
                <a:lnTo>
                  <a:pt x="1481496" y="91736"/>
                </a:lnTo>
                <a:lnTo>
                  <a:pt x="1506054" y="88846"/>
                </a:lnTo>
                <a:lnTo>
                  <a:pt x="1530613" y="85235"/>
                </a:lnTo>
                <a:lnTo>
                  <a:pt x="1555174" y="82345"/>
                </a:lnTo>
                <a:lnTo>
                  <a:pt x="1579732" y="80177"/>
                </a:lnTo>
                <a:lnTo>
                  <a:pt x="1602848" y="80900"/>
                </a:lnTo>
                <a:lnTo>
                  <a:pt x="1625240" y="83790"/>
                </a:lnTo>
                <a:lnTo>
                  <a:pt x="1646909" y="90291"/>
                </a:lnTo>
                <a:lnTo>
                  <a:pt x="1664967" y="99681"/>
                </a:lnTo>
                <a:lnTo>
                  <a:pt x="1682303" y="111961"/>
                </a:lnTo>
                <a:lnTo>
                  <a:pt x="1697472" y="126407"/>
                </a:lnTo>
                <a:lnTo>
                  <a:pt x="1712642" y="143020"/>
                </a:lnTo>
                <a:lnTo>
                  <a:pt x="1726365" y="160356"/>
                </a:lnTo>
                <a:lnTo>
                  <a:pt x="1740089" y="178415"/>
                </a:lnTo>
                <a:lnTo>
                  <a:pt x="1753813" y="196473"/>
                </a:lnTo>
                <a:lnTo>
                  <a:pt x="1767538" y="213809"/>
                </a:lnTo>
                <a:lnTo>
                  <a:pt x="1781985" y="230422"/>
                </a:lnTo>
                <a:lnTo>
                  <a:pt x="1798597" y="244869"/>
                </a:lnTo>
                <a:lnTo>
                  <a:pt x="1814488" y="257872"/>
                </a:lnTo>
                <a:lnTo>
                  <a:pt x="1832548" y="267983"/>
                </a:lnTo>
                <a:lnTo>
                  <a:pt x="1852050" y="276652"/>
                </a:lnTo>
                <a:lnTo>
                  <a:pt x="1872998" y="283874"/>
                </a:lnTo>
                <a:lnTo>
                  <a:pt x="1894668" y="290375"/>
                </a:lnTo>
                <a:lnTo>
                  <a:pt x="1916337" y="296154"/>
                </a:lnTo>
                <a:lnTo>
                  <a:pt x="1938730" y="301932"/>
                </a:lnTo>
                <a:lnTo>
                  <a:pt x="1959676" y="308434"/>
                </a:lnTo>
                <a:lnTo>
                  <a:pt x="1980625" y="315657"/>
                </a:lnTo>
                <a:lnTo>
                  <a:pt x="2000127" y="324326"/>
                </a:lnTo>
                <a:lnTo>
                  <a:pt x="2017462" y="335160"/>
                </a:lnTo>
                <a:lnTo>
                  <a:pt x="2033355" y="348161"/>
                </a:lnTo>
                <a:lnTo>
                  <a:pt x="2046356" y="364053"/>
                </a:lnTo>
                <a:lnTo>
                  <a:pt x="2057192" y="381389"/>
                </a:lnTo>
                <a:lnTo>
                  <a:pt x="2065860" y="400892"/>
                </a:lnTo>
                <a:lnTo>
                  <a:pt x="2073083" y="421840"/>
                </a:lnTo>
                <a:lnTo>
                  <a:pt x="2079584" y="442787"/>
                </a:lnTo>
                <a:lnTo>
                  <a:pt x="2085362" y="465180"/>
                </a:lnTo>
                <a:lnTo>
                  <a:pt x="2091141" y="486848"/>
                </a:lnTo>
                <a:lnTo>
                  <a:pt x="2097642" y="508518"/>
                </a:lnTo>
                <a:lnTo>
                  <a:pt x="2104864" y="529467"/>
                </a:lnTo>
                <a:lnTo>
                  <a:pt x="2113533" y="548969"/>
                </a:lnTo>
                <a:lnTo>
                  <a:pt x="2123646" y="567027"/>
                </a:lnTo>
                <a:lnTo>
                  <a:pt x="2136647" y="582919"/>
                </a:lnTo>
                <a:lnTo>
                  <a:pt x="2151094" y="599533"/>
                </a:lnTo>
                <a:lnTo>
                  <a:pt x="2167708" y="613978"/>
                </a:lnTo>
                <a:lnTo>
                  <a:pt x="2185766" y="627703"/>
                </a:lnTo>
                <a:lnTo>
                  <a:pt x="2203825" y="641428"/>
                </a:lnTo>
                <a:lnTo>
                  <a:pt x="2221882" y="655151"/>
                </a:lnTo>
                <a:lnTo>
                  <a:pt x="2239217" y="668876"/>
                </a:lnTo>
                <a:lnTo>
                  <a:pt x="2255831" y="684045"/>
                </a:lnTo>
                <a:lnTo>
                  <a:pt x="2270279" y="699214"/>
                </a:lnTo>
                <a:lnTo>
                  <a:pt x="2282557" y="716549"/>
                </a:lnTo>
                <a:lnTo>
                  <a:pt x="2291948" y="734607"/>
                </a:lnTo>
                <a:lnTo>
                  <a:pt x="2298449" y="756277"/>
                </a:lnTo>
                <a:lnTo>
                  <a:pt x="2301338" y="778669"/>
                </a:lnTo>
                <a:lnTo>
                  <a:pt x="2302061" y="801784"/>
                </a:lnTo>
                <a:lnTo>
                  <a:pt x="2299892" y="826342"/>
                </a:lnTo>
                <a:lnTo>
                  <a:pt x="2297005" y="850902"/>
                </a:lnTo>
                <a:lnTo>
                  <a:pt x="2293393" y="875463"/>
                </a:lnTo>
                <a:lnTo>
                  <a:pt x="2290504" y="900020"/>
                </a:lnTo>
                <a:lnTo>
                  <a:pt x="2289058" y="924580"/>
                </a:lnTo>
                <a:lnTo>
                  <a:pt x="2289058" y="948417"/>
                </a:lnTo>
                <a:lnTo>
                  <a:pt x="2291948" y="970809"/>
                </a:lnTo>
                <a:lnTo>
                  <a:pt x="2297726" y="993201"/>
                </a:lnTo>
                <a:lnTo>
                  <a:pt x="2306394" y="1014149"/>
                </a:lnTo>
                <a:lnTo>
                  <a:pt x="2317230" y="1035818"/>
                </a:lnTo>
                <a:lnTo>
                  <a:pt x="2329510" y="1057488"/>
                </a:lnTo>
                <a:lnTo>
                  <a:pt x="2342510" y="1079159"/>
                </a:lnTo>
                <a:lnTo>
                  <a:pt x="2354790" y="1100106"/>
                </a:lnTo>
                <a:lnTo>
                  <a:pt x="2365626" y="1122498"/>
                </a:lnTo>
                <a:lnTo>
                  <a:pt x="2374293" y="1144168"/>
                </a:lnTo>
                <a:lnTo>
                  <a:pt x="2380072" y="1166560"/>
                </a:lnTo>
                <a:lnTo>
                  <a:pt x="2382239" y="1189674"/>
                </a:lnTo>
                <a:lnTo>
                  <a:pt x="2380072" y="1212788"/>
                </a:lnTo>
                <a:lnTo>
                  <a:pt x="2374293" y="1235180"/>
                </a:lnTo>
                <a:lnTo>
                  <a:pt x="2365626" y="1256851"/>
                </a:lnTo>
                <a:lnTo>
                  <a:pt x="2354790" y="1279242"/>
                </a:lnTo>
                <a:lnTo>
                  <a:pt x="2342510" y="1300191"/>
                </a:lnTo>
                <a:lnTo>
                  <a:pt x="2329510" y="1321861"/>
                </a:lnTo>
                <a:lnTo>
                  <a:pt x="2317230" y="1343531"/>
                </a:lnTo>
                <a:lnTo>
                  <a:pt x="2306394" y="1365200"/>
                </a:lnTo>
                <a:lnTo>
                  <a:pt x="2297726" y="1386147"/>
                </a:lnTo>
                <a:lnTo>
                  <a:pt x="2291948" y="1408541"/>
                </a:lnTo>
                <a:lnTo>
                  <a:pt x="2289058" y="1430932"/>
                </a:lnTo>
                <a:lnTo>
                  <a:pt x="2289058" y="1454768"/>
                </a:lnTo>
                <a:lnTo>
                  <a:pt x="2290504" y="1479327"/>
                </a:lnTo>
                <a:lnTo>
                  <a:pt x="2293393" y="1503887"/>
                </a:lnTo>
                <a:lnTo>
                  <a:pt x="2297005" y="1528446"/>
                </a:lnTo>
                <a:lnTo>
                  <a:pt x="2299892" y="1553006"/>
                </a:lnTo>
                <a:lnTo>
                  <a:pt x="2302061" y="1577564"/>
                </a:lnTo>
                <a:lnTo>
                  <a:pt x="2301338" y="1600679"/>
                </a:lnTo>
                <a:lnTo>
                  <a:pt x="2298449" y="1623072"/>
                </a:lnTo>
                <a:lnTo>
                  <a:pt x="2291948" y="1644741"/>
                </a:lnTo>
                <a:lnTo>
                  <a:pt x="2282557" y="1662799"/>
                </a:lnTo>
                <a:lnTo>
                  <a:pt x="2270279" y="1680135"/>
                </a:lnTo>
                <a:lnTo>
                  <a:pt x="2255831" y="1695304"/>
                </a:lnTo>
                <a:lnTo>
                  <a:pt x="2239217" y="1710472"/>
                </a:lnTo>
                <a:lnTo>
                  <a:pt x="2221882" y="1724196"/>
                </a:lnTo>
                <a:lnTo>
                  <a:pt x="2203825" y="1737921"/>
                </a:lnTo>
                <a:lnTo>
                  <a:pt x="2185766" y="1751645"/>
                </a:lnTo>
                <a:lnTo>
                  <a:pt x="2167708" y="1765369"/>
                </a:lnTo>
                <a:lnTo>
                  <a:pt x="2151094" y="1779816"/>
                </a:lnTo>
                <a:lnTo>
                  <a:pt x="2136647" y="1796429"/>
                </a:lnTo>
                <a:lnTo>
                  <a:pt x="2123646" y="1812321"/>
                </a:lnTo>
                <a:lnTo>
                  <a:pt x="2113533" y="1830378"/>
                </a:lnTo>
                <a:lnTo>
                  <a:pt x="2104864" y="1849881"/>
                </a:lnTo>
                <a:lnTo>
                  <a:pt x="2097642" y="1870829"/>
                </a:lnTo>
                <a:lnTo>
                  <a:pt x="2091141" y="1892499"/>
                </a:lnTo>
                <a:lnTo>
                  <a:pt x="2085362" y="1914170"/>
                </a:lnTo>
                <a:lnTo>
                  <a:pt x="2079584" y="1936562"/>
                </a:lnTo>
                <a:lnTo>
                  <a:pt x="2073083" y="1957509"/>
                </a:lnTo>
                <a:lnTo>
                  <a:pt x="2065860" y="1978456"/>
                </a:lnTo>
                <a:lnTo>
                  <a:pt x="2057192" y="1997960"/>
                </a:lnTo>
                <a:lnTo>
                  <a:pt x="2046356" y="2015296"/>
                </a:lnTo>
                <a:lnTo>
                  <a:pt x="2033355" y="2031186"/>
                </a:lnTo>
                <a:lnTo>
                  <a:pt x="2017462" y="2044189"/>
                </a:lnTo>
                <a:lnTo>
                  <a:pt x="2000127" y="2055023"/>
                </a:lnTo>
                <a:lnTo>
                  <a:pt x="1980625" y="2063691"/>
                </a:lnTo>
                <a:lnTo>
                  <a:pt x="1959676" y="2070915"/>
                </a:lnTo>
                <a:lnTo>
                  <a:pt x="1938730" y="2077415"/>
                </a:lnTo>
                <a:lnTo>
                  <a:pt x="1916337" y="2083195"/>
                </a:lnTo>
                <a:lnTo>
                  <a:pt x="1894668" y="2088973"/>
                </a:lnTo>
                <a:lnTo>
                  <a:pt x="1872998" y="2095473"/>
                </a:lnTo>
                <a:lnTo>
                  <a:pt x="1852050" y="2102696"/>
                </a:lnTo>
                <a:lnTo>
                  <a:pt x="1832548" y="2111365"/>
                </a:lnTo>
                <a:lnTo>
                  <a:pt x="1814488" y="2121477"/>
                </a:lnTo>
                <a:lnTo>
                  <a:pt x="1798597" y="2134478"/>
                </a:lnTo>
                <a:lnTo>
                  <a:pt x="1781985" y="2148925"/>
                </a:lnTo>
                <a:lnTo>
                  <a:pt x="1767538" y="2165539"/>
                </a:lnTo>
                <a:lnTo>
                  <a:pt x="1753813" y="2182874"/>
                </a:lnTo>
                <a:lnTo>
                  <a:pt x="1740089" y="2200933"/>
                </a:lnTo>
                <a:lnTo>
                  <a:pt x="1726365" y="2218991"/>
                </a:lnTo>
                <a:lnTo>
                  <a:pt x="1712642" y="2236327"/>
                </a:lnTo>
                <a:lnTo>
                  <a:pt x="1697472" y="2252941"/>
                </a:lnTo>
                <a:lnTo>
                  <a:pt x="1682303" y="2267387"/>
                </a:lnTo>
                <a:lnTo>
                  <a:pt x="1664967" y="2279667"/>
                </a:lnTo>
                <a:lnTo>
                  <a:pt x="1646909" y="2289058"/>
                </a:lnTo>
                <a:lnTo>
                  <a:pt x="1625240" y="2295558"/>
                </a:lnTo>
                <a:lnTo>
                  <a:pt x="1602848" y="2298448"/>
                </a:lnTo>
                <a:lnTo>
                  <a:pt x="1579732" y="2299170"/>
                </a:lnTo>
                <a:lnTo>
                  <a:pt x="1555174" y="2297003"/>
                </a:lnTo>
                <a:lnTo>
                  <a:pt x="1530613" y="2294114"/>
                </a:lnTo>
                <a:lnTo>
                  <a:pt x="1506054" y="2290501"/>
                </a:lnTo>
                <a:lnTo>
                  <a:pt x="1481496" y="2287613"/>
                </a:lnTo>
                <a:lnTo>
                  <a:pt x="1456937" y="2286168"/>
                </a:lnTo>
                <a:lnTo>
                  <a:pt x="1433100" y="2286168"/>
                </a:lnTo>
                <a:lnTo>
                  <a:pt x="1410708" y="2289058"/>
                </a:lnTo>
                <a:lnTo>
                  <a:pt x="1388314" y="2294836"/>
                </a:lnTo>
                <a:lnTo>
                  <a:pt x="1366645" y="2303504"/>
                </a:lnTo>
                <a:lnTo>
                  <a:pt x="1344976" y="2315061"/>
                </a:lnTo>
                <a:lnTo>
                  <a:pt x="1323306" y="2326619"/>
                </a:lnTo>
                <a:lnTo>
                  <a:pt x="1301636" y="2339619"/>
                </a:lnTo>
                <a:lnTo>
                  <a:pt x="1280688" y="2351899"/>
                </a:lnTo>
                <a:lnTo>
                  <a:pt x="1258295" y="2362734"/>
                </a:lnTo>
                <a:lnTo>
                  <a:pt x="1236626" y="2371403"/>
                </a:lnTo>
                <a:lnTo>
                  <a:pt x="1214234" y="2377182"/>
                </a:lnTo>
                <a:lnTo>
                  <a:pt x="1191120" y="2379348"/>
                </a:lnTo>
                <a:lnTo>
                  <a:pt x="1168005" y="2377182"/>
                </a:lnTo>
                <a:lnTo>
                  <a:pt x="1145614" y="2371403"/>
                </a:lnTo>
                <a:lnTo>
                  <a:pt x="1123944" y="2362734"/>
                </a:lnTo>
                <a:lnTo>
                  <a:pt x="1101551" y="2351899"/>
                </a:lnTo>
                <a:lnTo>
                  <a:pt x="1080604" y="2339619"/>
                </a:lnTo>
                <a:lnTo>
                  <a:pt x="1058934" y="2326619"/>
                </a:lnTo>
                <a:lnTo>
                  <a:pt x="1037264" y="2315061"/>
                </a:lnTo>
                <a:lnTo>
                  <a:pt x="1015595" y="2303504"/>
                </a:lnTo>
                <a:lnTo>
                  <a:pt x="994646" y="2294836"/>
                </a:lnTo>
                <a:lnTo>
                  <a:pt x="971532" y="2289058"/>
                </a:lnTo>
                <a:lnTo>
                  <a:pt x="949141" y="2286168"/>
                </a:lnTo>
                <a:lnTo>
                  <a:pt x="925302" y="2286168"/>
                </a:lnTo>
                <a:lnTo>
                  <a:pt x="900744" y="2287613"/>
                </a:lnTo>
                <a:lnTo>
                  <a:pt x="876185" y="2290501"/>
                </a:lnTo>
                <a:lnTo>
                  <a:pt x="851626" y="2294114"/>
                </a:lnTo>
                <a:lnTo>
                  <a:pt x="827067" y="2297003"/>
                </a:lnTo>
                <a:lnTo>
                  <a:pt x="802508" y="2299170"/>
                </a:lnTo>
                <a:lnTo>
                  <a:pt x="779394" y="2298448"/>
                </a:lnTo>
                <a:lnTo>
                  <a:pt x="757001" y="2295558"/>
                </a:lnTo>
                <a:lnTo>
                  <a:pt x="735331" y="2289058"/>
                </a:lnTo>
                <a:lnTo>
                  <a:pt x="717273" y="2279667"/>
                </a:lnTo>
                <a:lnTo>
                  <a:pt x="699937" y="2267387"/>
                </a:lnTo>
                <a:lnTo>
                  <a:pt x="684768" y="2252941"/>
                </a:lnTo>
                <a:lnTo>
                  <a:pt x="669598" y="2236327"/>
                </a:lnTo>
                <a:lnTo>
                  <a:pt x="655875" y="2218991"/>
                </a:lnTo>
                <a:lnTo>
                  <a:pt x="642150" y="2200933"/>
                </a:lnTo>
                <a:lnTo>
                  <a:pt x="628427" y="2182874"/>
                </a:lnTo>
                <a:lnTo>
                  <a:pt x="614703" y="2165539"/>
                </a:lnTo>
                <a:lnTo>
                  <a:pt x="600254" y="2148925"/>
                </a:lnTo>
                <a:lnTo>
                  <a:pt x="583642" y="2134478"/>
                </a:lnTo>
                <a:lnTo>
                  <a:pt x="567751" y="2121477"/>
                </a:lnTo>
                <a:lnTo>
                  <a:pt x="549694" y="2111365"/>
                </a:lnTo>
                <a:lnTo>
                  <a:pt x="530190" y="2102696"/>
                </a:lnTo>
                <a:lnTo>
                  <a:pt x="509243" y="2095473"/>
                </a:lnTo>
                <a:lnTo>
                  <a:pt x="487573" y="2088973"/>
                </a:lnTo>
                <a:lnTo>
                  <a:pt x="465902" y="2083195"/>
                </a:lnTo>
                <a:lnTo>
                  <a:pt x="443510" y="2077415"/>
                </a:lnTo>
                <a:lnTo>
                  <a:pt x="422563" y="2070915"/>
                </a:lnTo>
                <a:lnTo>
                  <a:pt x="401615" y="2063691"/>
                </a:lnTo>
                <a:lnTo>
                  <a:pt x="382113" y="2055023"/>
                </a:lnTo>
                <a:lnTo>
                  <a:pt x="364777" y="2044189"/>
                </a:lnTo>
                <a:lnTo>
                  <a:pt x="348885" y="2031186"/>
                </a:lnTo>
                <a:lnTo>
                  <a:pt x="335884" y="2015296"/>
                </a:lnTo>
                <a:lnTo>
                  <a:pt x="325048" y="1997960"/>
                </a:lnTo>
                <a:lnTo>
                  <a:pt x="316382" y="1978456"/>
                </a:lnTo>
                <a:lnTo>
                  <a:pt x="309158" y="1957509"/>
                </a:lnTo>
                <a:lnTo>
                  <a:pt x="302657" y="1936562"/>
                </a:lnTo>
                <a:lnTo>
                  <a:pt x="296879" y="1914170"/>
                </a:lnTo>
                <a:lnTo>
                  <a:pt x="291100" y="1892499"/>
                </a:lnTo>
                <a:lnTo>
                  <a:pt x="284599" y="1870829"/>
                </a:lnTo>
                <a:lnTo>
                  <a:pt x="277376" y="1849881"/>
                </a:lnTo>
                <a:lnTo>
                  <a:pt x="268708" y="1830378"/>
                </a:lnTo>
                <a:lnTo>
                  <a:pt x="258595" y="1812321"/>
                </a:lnTo>
                <a:lnTo>
                  <a:pt x="245592" y="1796429"/>
                </a:lnTo>
                <a:lnTo>
                  <a:pt x="231146" y="1779816"/>
                </a:lnTo>
                <a:lnTo>
                  <a:pt x="214533" y="1765369"/>
                </a:lnTo>
                <a:lnTo>
                  <a:pt x="197196" y="1751645"/>
                </a:lnTo>
                <a:lnTo>
                  <a:pt x="178415" y="1737921"/>
                </a:lnTo>
                <a:lnTo>
                  <a:pt x="160358" y="1724196"/>
                </a:lnTo>
                <a:lnTo>
                  <a:pt x="143022" y="1710472"/>
                </a:lnTo>
                <a:lnTo>
                  <a:pt x="126409" y="1695304"/>
                </a:lnTo>
                <a:lnTo>
                  <a:pt x="111962" y="1680135"/>
                </a:lnTo>
                <a:lnTo>
                  <a:pt x="99682" y="1662799"/>
                </a:lnTo>
                <a:lnTo>
                  <a:pt x="90293" y="1644741"/>
                </a:lnTo>
                <a:lnTo>
                  <a:pt x="83791" y="1623072"/>
                </a:lnTo>
                <a:lnTo>
                  <a:pt x="80902" y="1600679"/>
                </a:lnTo>
                <a:lnTo>
                  <a:pt x="80179" y="1577564"/>
                </a:lnTo>
                <a:lnTo>
                  <a:pt x="82348" y="1553006"/>
                </a:lnTo>
                <a:lnTo>
                  <a:pt x="85236" y="1528446"/>
                </a:lnTo>
                <a:lnTo>
                  <a:pt x="88848" y="1503887"/>
                </a:lnTo>
                <a:lnTo>
                  <a:pt x="91737" y="1479327"/>
                </a:lnTo>
                <a:lnTo>
                  <a:pt x="93181" y="1454768"/>
                </a:lnTo>
                <a:lnTo>
                  <a:pt x="93181" y="1430932"/>
                </a:lnTo>
                <a:lnTo>
                  <a:pt x="90293" y="1408541"/>
                </a:lnTo>
                <a:lnTo>
                  <a:pt x="84513" y="1386147"/>
                </a:lnTo>
                <a:lnTo>
                  <a:pt x="75846" y="1365200"/>
                </a:lnTo>
                <a:lnTo>
                  <a:pt x="64288" y="1343531"/>
                </a:lnTo>
                <a:lnTo>
                  <a:pt x="52731" y="1321861"/>
                </a:lnTo>
                <a:lnTo>
                  <a:pt x="39730" y="1300191"/>
                </a:lnTo>
                <a:lnTo>
                  <a:pt x="27449" y="1279242"/>
                </a:lnTo>
                <a:lnTo>
                  <a:pt x="16614" y="1256851"/>
                </a:lnTo>
                <a:lnTo>
                  <a:pt x="7946" y="1235180"/>
                </a:lnTo>
                <a:lnTo>
                  <a:pt x="2167" y="1212788"/>
                </a:lnTo>
                <a:lnTo>
                  <a:pt x="0" y="1189674"/>
                </a:lnTo>
                <a:lnTo>
                  <a:pt x="2167" y="1166560"/>
                </a:lnTo>
                <a:lnTo>
                  <a:pt x="7946" y="1144168"/>
                </a:lnTo>
                <a:lnTo>
                  <a:pt x="16614" y="1122498"/>
                </a:lnTo>
                <a:lnTo>
                  <a:pt x="27449" y="1100106"/>
                </a:lnTo>
                <a:lnTo>
                  <a:pt x="39730" y="1079159"/>
                </a:lnTo>
                <a:lnTo>
                  <a:pt x="52731" y="1057488"/>
                </a:lnTo>
                <a:lnTo>
                  <a:pt x="64288" y="1035818"/>
                </a:lnTo>
                <a:lnTo>
                  <a:pt x="75846" y="1014149"/>
                </a:lnTo>
                <a:lnTo>
                  <a:pt x="84513" y="993201"/>
                </a:lnTo>
                <a:lnTo>
                  <a:pt x="90293" y="970809"/>
                </a:lnTo>
                <a:lnTo>
                  <a:pt x="93181" y="948417"/>
                </a:lnTo>
                <a:lnTo>
                  <a:pt x="93181" y="924580"/>
                </a:lnTo>
                <a:lnTo>
                  <a:pt x="91737" y="900020"/>
                </a:lnTo>
                <a:lnTo>
                  <a:pt x="88848" y="875463"/>
                </a:lnTo>
                <a:lnTo>
                  <a:pt x="85236" y="850902"/>
                </a:lnTo>
                <a:lnTo>
                  <a:pt x="82348" y="826342"/>
                </a:lnTo>
                <a:lnTo>
                  <a:pt x="80179" y="801784"/>
                </a:lnTo>
                <a:lnTo>
                  <a:pt x="80902" y="778669"/>
                </a:lnTo>
                <a:lnTo>
                  <a:pt x="83791" y="756277"/>
                </a:lnTo>
                <a:lnTo>
                  <a:pt x="90293" y="734607"/>
                </a:lnTo>
                <a:lnTo>
                  <a:pt x="99682" y="716549"/>
                </a:lnTo>
                <a:lnTo>
                  <a:pt x="111962" y="699214"/>
                </a:lnTo>
                <a:lnTo>
                  <a:pt x="126409" y="684045"/>
                </a:lnTo>
                <a:lnTo>
                  <a:pt x="143022" y="668876"/>
                </a:lnTo>
                <a:lnTo>
                  <a:pt x="160358" y="655151"/>
                </a:lnTo>
                <a:lnTo>
                  <a:pt x="178415" y="641428"/>
                </a:lnTo>
                <a:lnTo>
                  <a:pt x="197196" y="627703"/>
                </a:lnTo>
                <a:lnTo>
                  <a:pt x="214533" y="613978"/>
                </a:lnTo>
                <a:lnTo>
                  <a:pt x="231146" y="599533"/>
                </a:lnTo>
                <a:lnTo>
                  <a:pt x="245592" y="582919"/>
                </a:lnTo>
                <a:lnTo>
                  <a:pt x="258595" y="567027"/>
                </a:lnTo>
                <a:lnTo>
                  <a:pt x="268708" y="548969"/>
                </a:lnTo>
                <a:lnTo>
                  <a:pt x="277376" y="529467"/>
                </a:lnTo>
                <a:lnTo>
                  <a:pt x="284599" y="508518"/>
                </a:lnTo>
                <a:lnTo>
                  <a:pt x="291100" y="486848"/>
                </a:lnTo>
                <a:lnTo>
                  <a:pt x="296879" y="465180"/>
                </a:lnTo>
                <a:lnTo>
                  <a:pt x="302657" y="442787"/>
                </a:lnTo>
                <a:lnTo>
                  <a:pt x="309158" y="421840"/>
                </a:lnTo>
                <a:lnTo>
                  <a:pt x="316382" y="400892"/>
                </a:lnTo>
                <a:lnTo>
                  <a:pt x="325048" y="381389"/>
                </a:lnTo>
                <a:lnTo>
                  <a:pt x="335884" y="364053"/>
                </a:lnTo>
                <a:lnTo>
                  <a:pt x="348885" y="348161"/>
                </a:lnTo>
                <a:lnTo>
                  <a:pt x="364777" y="335160"/>
                </a:lnTo>
                <a:lnTo>
                  <a:pt x="382113" y="324326"/>
                </a:lnTo>
                <a:lnTo>
                  <a:pt x="401615" y="315657"/>
                </a:lnTo>
                <a:lnTo>
                  <a:pt x="422563" y="308434"/>
                </a:lnTo>
                <a:lnTo>
                  <a:pt x="443510" y="301932"/>
                </a:lnTo>
                <a:lnTo>
                  <a:pt x="465902" y="296154"/>
                </a:lnTo>
                <a:lnTo>
                  <a:pt x="487573" y="290375"/>
                </a:lnTo>
                <a:lnTo>
                  <a:pt x="509243" y="283874"/>
                </a:lnTo>
                <a:lnTo>
                  <a:pt x="530190" y="276652"/>
                </a:lnTo>
                <a:lnTo>
                  <a:pt x="549694" y="267983"/>
                </a:lnTo>
                <a:lnTo>
                  <a:pt x="567751" y="257872"/>
                </a:lnTo>
                <a:lnTo>
                  <a:pt x="583642" y="244869"/>
                </a:lnTo>
                <a:lnTo>
                  <a:pt x="600254" y="230422"/>
                </a:lnTo>
                <a:lnTo>
                  <a:pt x="614703" y="213809"/>
                </a:lnTo>
                <a:lnTo>
                  <a:pt x="628427" y="196473"/>
                </a:lnTo>
                <a:lnTo>
                  <a:pt x="642150" y="178415"/>
                </a:lnTo>
                <a:lnTo>
                  <a:pt x="655875" y="160356"/>
                </a:lnTo>
                <a:lnTo>
                  <a:pt x="669598" y="143020"/>
                </a:lnTo>
                <a:lnTo>
                  <a:pt x="684768" y="126407"/>
                </a:lnTo>
                <a:lnTo>
                  <a:pt x="699937" y="111961"/>
                </a:lnTo>
                <a:lnTo>
                  <a:pt x="717273" y="99681"/>
                </a:lnTo>
                <a:lnTo>
                  <a:pt x="735331" y="90291"/>
                </a:lnTo>
                <a:lnTo>
                  <a:pt x="757001" y="83790"/>
                </a:lnTo>
                <a:lnTo>
                  <a:pt x="779394" y="80900"/>
                </a:lnTo>
                <a:lnTo>
                  <a:pt x="802508" y="80177"/>
                </a:lnTo>
                <a:lnTo>
                  <a:pt x="827067" y="82345"/>
                </a:lnTo>
                <a:lnTo>
                  <a:pt x="851626" y="85235"/>
                </a:lnTo>
                <a:lnTo>
                  <a:pt x="876185" y="88846"/>
                </a:lnTo>
                <a:lnTo>
                  <a:pt x="900744" y="91736"/>
                </a:lnTo>
                <a:lnTo>
                  <a:pt x="925302" y="93180"/>
                </a:lnTo>
                <a:lnTo>
                  <a:pt x="949141" y="93180"/>
                </a:lnTo>
                <a:lnTo>
                  <a:pt x="971532" y="90291"/>
                </a:lnTo>
                <a:lnTo>
                  <a:pt x="994646" y="84511"/>
                </a:lnTo>
                <a:lnTo>
                  <a:pt x="1015595" y="75843"/>
                </a:lnTo>
                <a:lnTo>
                  <a:pt x="1037264" y="64286"/>
                </a:lnTo>
                <a:lnTo>
                  <a:pt x="1058934" y="52730"/>
                </a:lnTo>
                <a:lnTo>
                  <a:pt x="1080604" y="39728"/>
                </a:lnTo>
                <a:lnTo>
                  <a:pt x="1101551" y="27448"/>
                </a:lnTo>
                <a:lnTo>
                  <a:pt x="1123944" y="16614"/>
                </a:lnTo>
                <a:lnTo>
                  <a:pt x="1145614" y="7945"/>
                </a:lnTo>
                <a:lnTo>
                  <a:pt x="1168005" y="216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Freeform: Shape 46">
            <a:extLst>
              <a:ext uri="{FF2B5EF4-FFF2-40B4-BE49-F238E27FC236}">
                <a16:creationId xmlns:a16="http://schemas.microsoft.com/office/drawing/2014/main" id="{DC8C4FD0-5F25-4BC1-B5D7-80DD5B49E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3817" y="2685165"/>
            <a:ext cx="1767492" cy="1765347"/>
          </a:xfrm>
          <a:custGeom>
            <a:avLst/>
            <a:gdLst>
              <a:gd name="connsiteX0" fmla="*/ 1104034 w 2208067"/>
              <a:gd name="connsiteY0" fmla="*/ 0 h 2205387"/>
              <a:gd name="connsiteX1" fmla="*/ 1125458 w 2208067"/>
              <a:gd name="connsiteY1" fmla="*/ 2008 h 2205387"/>
              <a:gd name="connsiteX2" fmla="*/ 1146213 w 2208067"/>
              <a:gd name="connsiteY2" fmla="*/ 7364 h 2205387"/>
              <a:gd name="connsiteX3" fmla="*/ 1166298 w 2208067"/>
              <a:gd name="connsiteY3" fmla="*/ 15399 h 2205387"/>
              <a:gd name="connsiteX4" fmla="*/ 1187053 w 2208067"/>
              <a:gd name="connsiteY4" fmla="*/ 25441 h 2205387"/>
              <a:gd name="connsiteX5" fmla="*/ 1206470 w 2208067"/>
              <a:gd name="connsiteY5" fmla="*/ 36823 h 2205387"/>
              <a:gd name="connsiteX6" fmla="*/ 1226555 w 2208067"/>
              <a:gd name="connsiteY6" fmla="*/ 48875 h 2205387"/>
              <a:gd name="connsiteX7" fmla="*/ 1246641 w 2208067"/>
              <a:gd name="connsiteY7" fmla="*/ 59586 h 2205387"/>
              <a:gd name="connsiteX8" fmla="*/ 1266726 w 2208067"/>
              <a:gd name="connsiteY8" fmla="*/ 70298 h 2205387"/>
              <a:gd name="connsiteX9" fmla="*/ 1286811 w 2208067"/>
              <a:gd name="connsiteY9" fmla="*/ 78332 h 2205387"/>
              <a:gd name="connsiteX10" fmla="*/ 1307567 w 2208067"/>
              <a:gd name="connsiteY10" fmla="*/ 83689 h 2205387"/>
              <a:gd name="connsiteX11" fmla="*/ 1328322 w 2208067"/>
              <a:gd name="connsiteY11" fmla="*/ 86367 h 2205387"/>
              <a:gd name="connsiteX12" fmla="*/ 1350416 w 2208067"/>
              <a:gd name="connsiteY12" fmla="*/ 86367 h 2205387"/>
              <a:gd name="connsiteX13" fmla="*/ 1373180 w 2208067"/>
              <a:gd name="connsiteY13" fmla="*/ 85029 h 2205387"/>
              <a:gd name="connsiteX14" fmla="*/ 1395942 w 2208067"/>
              <a:gd name="connsiteY14" fmla="*/ 82350 h 2205387"/>
              <a:gd name="connsiteX15" fmla="*/ 1418706 w 2208067"/>
              <a:gd name="connsiteY15" fmla="*/ 79003 h 2205387"/>
              <a:gd name="connsiteX16" fmla="*/ 1441471 w 2208067"/>
              <a:gd name="connsiteY16" fmla="*/ 76324 h 2205387"/>
              <a:gd name="connsiteX17" fmla="*/ 1464234 w 2208067"/>
              <a:gd name="connsiteY17" fmla="*/ 74315 h 2205387"/>
              <a:gd name="connsiteX18" fmla="*/ 1485659 w 2208067"/>
              <a:gd name="connsiteY18" fmla="*/ 74985 h 2205387"/>
              <a:gd name="connsiteX19" fmla="*/ 1506414 w 2208067"/>
              <a:gd name="connsiteY19" fmla="*/ 77664 h 2205387"/>
              <a:gd name="connsiteX20" fmla="*/ 1526499 w 2208067"/>
              <a:gd name="connsiteY20" fmla="*/ 83689 h 2205387"/>
              <a:gd name="connsiteX21" fmla="*/ 1543237 w 2208067"/>
              <a:gd name="connsiteY21" fmla="*/ 92393 h 2205387"/>
              <a:gd name="connsiteX22" fmla="*/ 1559305 w 2208067"/>
              <a:gd name="connsiteY22" fmla="*/ 103775 h 2205387"/>
              <a:gd name="connsiteX23" fmla="*/ 1573365 w 2208067"/>
              <a:gd name="connsiteY23" fmla="*/ 117165 h 2205387"/>
              <a:gd name="connsiteX24" fmla="*/ 1587426 w 2208067"/>
              <a:gd name="connsiteY24" fmla="*/ 132563 h 2205387"/>
              <a:gd name="connsiteX25" fmla="*/ 1600146 w 2208067"/>
              <a:gd name="connsiteY25" fmla="*/ 148632 h 2205387"/>
              <a:gd name="connsiteX26" fmla="*/ 1612866 w 2208067"/>
              <a:gd name="connsiteY26" fmla="*/ 165370 h 2205387"/>
              <a:gd name="connsiteX27" fmla="*/ 1625587 w 2208067"/>
              <a:gd name="connsiteY27" fmla="*/ 182108 h 2205387"/>
              <a:gd name="connsiteX28" fmla="*/ 1638308 w 2208067"/>
              <a:gd name="connsiteY28" fmla="*/ 198177 h 2205387"/>
              <a:gd name="connsiteX29" fmla="*/ 1651699 w 2208067"/>
              <a:gd name="connsiteY29" fmla="*/ 213575 h 2205387"/>
              <a:gd name="connsiteX30" fmla="*/ 1667097 w 2208067"/>
              <a:gd name="connsiteY30" fmla="*/ 226966 h 2205387"/>
              <a:gd name="connsiteX31" fmla="*/ 1681826 w 2208067"/>
              <a:gd name="connsiteY31" fmla="*/ 239018 h 2205387"/>
              <a:gd name="connsiteX32" fmla="*/ 1698565 w 2208067"/>
              <a:gd name="connsiteY32" fmla="*/ 248390 h 2205387"/>
              <a:gd name="connsiteX33" fmla="*/ 1716642 w 2208067"/>
              <a:gd name="connsiteY33" fmla="*/ 256425 h 2205387"/>
              <a:gd name="connsiteX34" fmla="*/ 1736058 w 2208067"/>
              <a:gd name="connsiteY34" fmla="*/ 263119 h 2205387"/>
              <a:gd name="connsiteX35" fmla="*/ 1756144 w 2208067"/>
              <a:gd name="connsiteY35" fmla="*/ 269145 h 2205387"/>
              <a:gd name="connsiteX36" fmla="*/ 1776228 w 2208067"/>
              <a:gd name="connsiteY36" fmla="*/ 274501 h 2205387"/>
              <a:gd name="connsiteX37" fmla="*/ 1796984 w 2208067"/>
              <a:gd name="connsiteY37" fmla="*/ 279857 h 2205387"/>
              <a:gd name="connsiteX38" fmla="*/ 1816399 w 2208067"/>
              <a:gd name="connsiteY38" fmla="*/ 285883 h 2205387"/>
              <a:gd name="connsiteX39" fmla="*/ 1835816 w 2208067"/>
              <a:gd name="connsiteY39" fmla="*/ 292578 h 2205387"/>
              <a:gd name="connsiteX40" fmla="*/ 1853892 w 2208067"/>
              <a:gd name="connsiteY40" fmla="*/ 300613 h 2205387"/>
              <a:gd name="connsiteX41" fmla="*/ 1869960 w 2208067"/>
              <a:gd name="connsiteY41" fmla="*/ 310655 h 2205387"/>
              <a:gd name="connsiteX42" fmla="*/ 1884691 w 2208067"/>
              <a:gd name="connsiteY42" fmla="*/ 322706 h 2205387"/>
              <a:gd name="connsiteX43" fmla="*/ 1896741 w 2208067"/>
              <a:gd name="connsiteY43" fmla="*/ 337436 h 2205387"/>
              <a:gd name="connsiteX44" fmla="*/ 1906785 w 2208067"/>
              <a:gd name="connsiteY44" fmla="*/ 353504 h 2205387"/>
              <a:gd name="connsiteX45" fmla="*/ 1914819 w 2208067"/>
              <a:gd name="connsiteY45" fmla="*/ 371581 h 2205387"/>
              <a:gd name="connsiteX46" fmla="*/ 1921514 w 2208067"/>
              <a:gd name="connsiteY46" fmla="*/ 390998 h 2205387"/>
              <a:gd name="connsiteX47" fmla="*/ 1927540 w 2208067"/>
              <a:gd name="connsiteY47" fmla="*/ 410413 h 2205387"/>
              <a:gd name="connsiteX48" fmla="*/ 1932896 w 2208067"/>
              <a:gd name="connsiteY48" fmla="*/ 431169 h 2205387"/>
              <a:gd name="connsiteX49" fmla="*/ 1938252 w 2208067"/>
              <a:gd name="connsiteY49" fmla="*/ 451253 h 2205387"/>
              <a:gd name="connsiteX50" fmla="*/ 1944278 w 2208067"/>
              <a:gd name="connsiteY50" fmla="*/ 471339 h 2205387"/>
              <a:gd name="connsiteX51" fmla="*/ 1950972 w 2208067"/>
              <a:gd name="connsiteY51" fmla="*/ 490756 h 2205387"/>
              <a:gd name="connsiteX52" fmla="*/ 1959007 w 2208067"/>
              <a:gd name="connsiteY52" fmla="*/ 508832 h 2205387"/>
              <a:gd name="connsiteX53" fmla="*/ 1968380 w 2208067"/>
              <a:gd name="connsiteY53" fmla="*/ 525570 h 2205387"/>
              <a:gd name="connsiteX54" fmla="*/ 1980431 w 2208067"/>
              <a:gd name="connsiteY54" fmla="*/ 540300 h 2205387"/>
              <a:gd name="connsiteX55" fmla="*/ 1993822 w 2208067"/>
              <a:gd name="connsiteY55" fmla="*/ 555699 h 2205387"/>
              <a:gd name="connsiteX56" fmla="*/ 2009221 w 2208067"/>
              <a:gd name="connsiteY56" fmla="*/ 569088 h 2205387"/>
              <a:gd name="connsiteX57" fmla="*/ 2025959 w 2208067"/>
              <a:gd name="connsiteY57" fmla="*/ 581810 h 2205387"/>
              <a:gd name="connsiteX58" fmla="*/ 2042697 w 2208067"/>
              <a:gd name="connsiteY58" fmla="*/ 594531 h 2205387"/>
              <a:gd name="connsiteX59" fmla="*/ 2059434 w 2208067"/>
              <a:gd name="connsiteY59" fmla="*/ 607251 h 2205387"/>
              <a:gd name="connsiteX60" fmla="*/ 2075502 w 2208067"/>
              <a:gd name="connsiteY60" fmla="*/ 619972 h 2205387"/>
              <a:gd name="connsiteX61" fmla="*/ 2090901 w 2208067"/>
              <a:gd name="connsiteY61" fmla="*/ 634032 h 2205387"/>
              <a:gd name="connsiteX62" fmla="*/ 2104293 w 2208067"/>
              <a:gd name="connsiteY62" fmla="*/ 648092 h 2205387"/>
              <a:gd name="connsiteX63" fmla="*/ 2115673 w 2208067"/>
              <a:gd name="connsiteY63" fmla="*/ 664160 h 2205387"/>
              <a:gd name="connsiteX64" fmla="*/ 2124377 w 2208067"/>
              <a:gd name="connsiteY64" fmla="*/ 680898 h 2205387"/>
              <a:gd name="connsiteX65" fmla="*/ 2130403 w 2208067"/>
              <a:gd name="connsiteY65" fmla="*/ 700983 h 2205387"/>
              <a:gd name="connsiteX66" fmla="*/ 2133081 w 2208067"/>
              <a:gd name="connsiteY66" fmla="*/ 721738 h 2205387"/>
              <a:gd name="connsiteX67" fmla="*/ 2133751 w 2208067"/>
              <a:gd name="connsiteY67" fmla="*/ 743163 h 2205387"/>
              <a:gd name="connsiteX68" fmla="*/ 2131741 w 2208067"/>
              <a:gd name="connsiteY68" fmla="*/ 765926 h 2205387"/>
              <a:gd name="connsiteX69" fmla="*/ 2129065 w 2208067"/>
              <a:gd name="connsiteY69" fmla="*/ 788690 h 2205387"/>
              <a:gd name="connsiteX70" fmla="*/ 2125717 w 2208067"/>
              <a:gd name="connsiteY70" fmla="*/ 811455 h 2205387"/>
              <a:gd name="connsiteX71" fmla="*/ 2123039 w 2208067"/>
              <a:gd name="connsiteY71" fmla="*/ 834217 h 2205387"/>
              <a:gd name="connsiteX72" fmla="*/ 2121699 w 2208067"/>
              <a:gd name="connsiteY72" fmla="*/ 856981 h 2205387"/>
              <a:gd name="connsiteX73" fmla="*/ 2121699 w 2208067"/>
              <a:gd name="connsiteY73" fmla="*/ 879075 h 2205387"/>
              <a:gd name="connsiteX74" fmla="*/ 2124377 w 2208067"/>
              <a:gd name="connsiteY74" fmla="*/ 899830 h 2205387"/>
              <a:gd name="connsiteX75" fmla="*/ 2129733 w 2208067"/>
              <a:gd name="connsiteY75" fmla="*/ 920585 h 2205387"/>
              <a:gd name="connsiteX76" fmla="*/ 2137767 w 2208067"/>
              <a:gd name="connsiteY76" fmla="*/ 940001 h 2205387"/>
              <a:gd name="connsiteX77" fmla="*/ 2147811 w 2208067"/>
              <a:gd name="connsiteY77" fmla="*/ 960086 h 2205387"/>
              <a:gd name="connsiteX78" fmla="*/ 2159193 w 2208067"/>
              <a:gd name="connsiteY78" fmla="*/ 980172 h 2205387"/>
              <a:gd name="connsiteX79" fmla="*/ 2171243 w 2208067"/>
              <a:gd name="connsiteY79" fmla="*/ 1000258 h 2205387"/>
              <a:gd name="connsiteX80" fmla="*/ 2182625 w 2208067"/>
              <a:gd name="connsiteY80" fmla="*/ 1019674 h 2205387"/>
              <a:gd name="connsiteX81" fmla="*/ 2192669 w 2208067"/>
              <a:gd name="connsiteY81" fmla="*/ 1040429 h 2205387"/>
              <a:gd name="connsiteX82" fmla="*/ 2200702 w 2208067"/>
              <a:gd name="connsiteY82" fmla="*/ 1060514 h 2205387"/>
              <a:gd name="connsiteX83" fmla="*/ 2206059 w 2208067"/>
              <a:gd name="connsiteY83" fmla="*/ 1081269 h 2205387"/>
              <a:gd name="connsiteX84" fmla="*/ 2208067 w 2208067"/>
              <a:gd name="connsiteY84" fmla="*/ 1102693 h 2205387"/>
              <a:gd name="connsiteX85" fmla="*/ 2206059 w 2208067"/>
              <a:gd name="connsiteY85" fmla="*/ 1124117 h 2205387"/>
              <a:gd name="connsiteX86" fmla="*/ 2200702 w 2208067"/>
              <a:gd name="connsiteY86" fmla="*/ 1144872 h 2205387"/>
              <a:gd name="connsiteX87" fmla="*/ 2192669 w 2208067"/>
              <a:gd name="connsiteY87" fmla="*/ 1164959 h 2205387"/>
              <a:gd name="connsiteX88" fmla="*/ 2182625 w 2208067"/>
              <a:gd name="connsiteY88" fmla="*/ 1185713 h 2205387"/>
              <a:gd name="connsiteX89" fmla="*/ 2171243 w 2208067"/>
              <a:gd name="connsiteY89" fmla="*/ 1205130 h 2205387"/>
              <a:gd name="connsiteX90" fmla="*/ 2159193 w 2208067"/>
              <a:gd name="connsiteY90" fmla="*/ 1225216 h 2205387"/>
              <a:gd name="connsiteX91" fmla="*/ 2147811 w 2208067"/>
              <a:gd name="connsiteY91" fmla="*/ 1245301 h 2205387"/>
              <a:gd name="connsiteX92" fmla="*/ 2137767 w 2208067"/>
              <a:gd name="connsiteY92" fmla="*/ 1265386 h 2205387"/>
              <a:gd name="connsiteX93" fmla="*/ 2129733 w 2208067"/>
              <a:gd name="connsiteY93" fmla="*/ 1284802 h 2205387"/>
              <a:gd name="connsiteX94" fmla="*/ 2124377 w 2208067"/>
              <a:gd name="connsiteY94" fmla="*/ 1305558 h 2205387"/>
              <a:gd name="connsiteX95" fmla="*/ 2121699 w 2208067"/>
              <a:gd name="connsiteY95" fmla="*/ 1326312 h 2205387"/>
              <a:gd name="connsiteX96" fmla="*/ 2121699 w 2208067"/>
              <a:gd name="connsiteY96" fmla="*/ 1348406 h 2205387"/>
              <a:gd name="connsiteX97" fmla="*/ 2123039 w 2208067"/>
              <a:gd name="connsiteY97" fmla="*/ 1371169 h 2205387"/>
              <a:gd name="connsiteX98" fmla="*/ 2125717 w 2208067"/>
              <a:gd name="connsiteY98" fmla="*/ 1393933 h 2205387"/>
              <a:gd name="connsiteX99" fmla="*/ 2129065 w 2208067"/>
              <a:gd name="connsiteY99" fmla="*/ 1416697 h 2205387"/>
              <a:gd name="connsiteX100" fmla="*/ 2131741 w 2208067"/>
              <a:gd name="connsiteY100" fmla="*/ 1439461 h 2205387"/>
              <a:gd name="connsiteX101" fmla="*/ 2133751 w 2208067"/>
              <a:gd name="connsiteY101" fmla="*/ 1462224 h 2205387"/>
              <a:gd name="connsiteX102" fmla="*/ 2133081 w 2208067"/>
              <a:gd name="connsiteY102" fmla="*/ 1483649 h 2205387"/>
              <a:gd name="connsiteX103" fmla="*/ 2130403 w 2208067"/>
              <a:gd name="connsiteY103" fmla="*/ 1504404 h 2205387"/>
              <a:gd name="connsiteX104" fmla="*/ 2124377 w 2208067"/>
              <a:gd name="connsiteY104" fmla="*/ 1524489 h 2205387"/>
              <a:gd name="connsiteX105" fmla="*/ 2115673 w 2208067"/>
              <a:gd name="connsiteY105" fmla="*/ 1541227 h 2205387"/>
              <a:gd name="connsiteX106" fmla="*/ 2104293 w 2208067"/>
              <a:gd name="connsiteY106" fmla="*/ 1557295 h 2205387"/>
              <a:gd name="connsiteX107" fmla="*/ 2090901 w 2208067"/>
              <a:gd name="connsiteY107" fmla="*/ 1571355 h 2205387"/>
              <a:gd name="connsiteX108" fmla="*/ 2075502 w 2208067"/>
              <a:gd name="connsiteY108" fmla="*/ 1585414 h 2205387"/>
              <a:gd name="connsiteX109" fmla="*/ 2059434 w 2208067"/>
              <a:gd name="connsiteY109" fmla="*/ 1598135 h 2205387"/>
              <a:gd name="connsiteX110" fmla="*/ 2042697 w 2208067"/>
              <a:gd name="connsiteY110" fmla="*/ 1610856 h 2205387"/>
              <a:gd name="connsiteX111" fmla="*/ 2025959 w 2208067"/>
              <a:gd name="connsiteY111" fmla="*/ 1623577 h 2205387"/>
              <a:gd name="connsiteX112" fmla="*/ 2009221 w 2208067"/>
              <a:gd name="connsiteY112" fmla="*/ 1636298 h 2205387"/>
              <a:gd name="connsiteX113" fmla="*/ 1993822 w 2208067"/>
              <a:gd name="connsiteY113" fmla="*/ 1649688 h 2205387"/>
              <a:gd name="connsiteX114" fmla="*/ 1980431 w 2208067"/>
              <a:gd name="connsiteY114" fmla="*/ 1665087 h 2205387"/>
              <a:gd name="connsiteX115" fmla="*/ 1968380 w 2208067"/>
              <a:gd name="connsiteY115" fmla="*/ 1679817 h 2205387"/>
              <a:gd name="connsiteX116" fmla="*/ 1959007 w 2208067"/>
              <a:gd name="connsiteY116" fmla="*/ 1696554 h 2205387"/>
              <a:gd name="connsiteX117" fmla="*/ 1950972 w 2208067"/>
              <a:gd name="connsiteY117" fmla="*/ 1714631 h 2205387"/>
              <a:gd name="connsiteX118" fmla="*/ 1944278 w 2208067"/>
              <a:gd name="connsiteY118" fmla="*/ 1734047 h 2205387"/>
              <a:gd name="connsiteX119" fmla="*/ 1938252 w 2208067"/>
              <a:gd name="connsiteY119" fmla="*/ 1754133 h 2205387"/>
              <a:gd name="connsiteX120" fmla="*/ 1932896 w 2208067"/>
              <a:gd name="connsiteY120" fmla="*/ 1774219 h 2205387"/>
              <a:gd name="connsiteX121" fmla="*/ 1927540 w 2208067"/>
              <a:gd name="connsiteY121" fmla="*/ 1794974 h 2205387"/>
              <a:gd name="connsiteX122" fmla="*/ 1921514 w 2208067"/>
              <a:gd name="connsiteY122" fmla="*/ 1814390 h 2205387"/>
              <a:gd name="connsiteX123" fmla="*/ 1914819 w 2208067"/>
              <a:gd name="connsiteY123" fmla="*/ 1833805 h 2205387"/>
              <a:gd name="connsiteX124" fmla="*/ 1906785 w 2208067"/>
              <a:gd name="connsiteY124" fmla="*/ 1851883 h 2205387"/>
              <a:gd name="connsiteX125" fmla="*/ 1896741 w 2208067"/>
              <a:gd name="connsiteY125" fmla="*/ 1867952 h 2205387"/>
              <a:gd name="connsiteX126" fmla="*/ 1884691 w 2208067"/>
              <a:gd name="connsiteY126" fmla="*/ 1882680 h 2205387"/>
              <a:gd name="connsiteX127" fmla="*/ 1869960 w 2208067"/>
              <a:gd name="connsiteY127" fmla="*/ 1894732 h 2205387"/>
              <a:gd name="connsiteX128" fmla="*/ 1853892 w 2208067"/>
              <a:gd name="connsiteY128" fmla="*/ 1904774 h 2205387"/>
              <a:gd name="connsiteX129" fmla="*/ 1835816 w 2208067"/>
              <a:gd name="connsiteY129" fmla="*/ 1912808 h 2205387"/>
              <a:gd name="connsiteX130" fmla="*/ 1816399 w 2208067"/>
              <a:gd name="connsiteY130" fmla="*/ 1919504 h 2205387"/>
              <a:gd name="connsiteX131" fmla="*/ 1796984 w 2208067"/>
              <a:gd name="connsiteY131" fmla="*/ 1925529 h 2205387"/>
              <a:gd name="connsiteX132" fmla="*/ 1776228 w 2208067"/>
              <a:gd name="connsiteY132" fmla="*/ 1930886 h 2205387"/>
              <a:gd name="connsiteX133" fmla="*/ 1756144 w 2208067"/>
              <a:gd name="connsiteY133" fmla="*/ 1936242 h 2205387"/>
              <a:gd name="connsiteX134" fmla="*/ 1736058 w 2208067"/>
              <a:gd name="connsiteY134" fmla="*/ 1942267 h 2205387"/>
              <a:gd name="connsiteX135" fmla="*/ 1716642 w 2208067"/>
              <a:gd name="connsiteY135" fmla="*/ 1948962 h 2205387"/>
              <a:gd name="connsiteX136" fmla="*/ 1698565 w 2208067"/>
              <a:gd name="connsiteY136" fmla="*/ 1956997 h 2205387"/>
              <a:gd name="connsiteX137" fmla="*/ 1681826 w 2208067"/>
              <a:gd name="connsiteY137" fmla="*/ 1966370 h 2205387"/>
              <a:gd name="connsiteX138" fmla="*/ 1667097 w 2208067"/>
              <a:gd name="connsiteY138" fmla="*/ 1978420 h 2205387"/>
              <a:gd name="connsiteX139" fmla="*/ 1651699 w 2208067"/>
              <a:gd name="connsiteY139" fmla="*/ 1991811 h 2205387"/>
              <a:gd name="connsiteX140" fmla="*/ 1638308 w 2208067"/>
              <a:gd name="connsiteY140" fmla="*/ 2007210 h 2205387"/>
              <a:gd name="connsiteX141" fmla="*/ 1625587 w 2208067"/>
              <a:gd name="connsiteY141" fmla="*/ 2023278 h 2205387"/>
              <a:gd name="connsiteX142" fmla="*/ 1612866 w 2208067"/>
              <a:gd name="connsiteY142" fmla="*/ 2040016 h 2205387"/>
              <a:gd name="connsiteX143" fmla="*/ 1600146 w 2208067"/>
              <a:gd name="connsiteY143" fmla="*/ 2056754 h 2205387"/>
              <a:gd name="connsiteX144" fmla="*/ 1587426 w 2208067"/>
              <a:gd name="connsiteY144" fmla="*/ 2072823 h 2205387"/>
              <a:gd name="connsiteX145" fmla="*/ 1573365 w 2208067"/>
              <a:gd name="connsiteY145" fmla="*/ 2088222 h 2205387"/>
              <a:gd name="connsiteX146" fmla="*/ 1559305 w 2208067"/>
              <a:gd name="connsiteY146" fmla="*/ 2101612 h 2205387"/>
              <a:gd name="connsiteX147" fmla="*/ 1543237 w 2208067"/>
              <a:gd name="connsiteY147" fmla="*/ 2112994 h 2205387"/>
              <a:gd name="connsiteX148" fmla="*/ 1526499 w 2208067"/>
              <a:gd name="connsiteY148" fmla="*/ 2121698 h 2205387"/>
              <a:gd name="connsiteX149" fmla="*/ 1506414 w 2208067"/>
              <a:gd name="connsiteY149" fmla="*/ 2127723 h 2205387"/>
              <a:gd name="connsiteX150" fmla="*/ 1485659 w 2208067"/>
              <a:gd name="connsiteY150" fmla="*/ 2130402 h 2205387"/>
              <a:gd name="connsiteX151" fmla="*/ 1464234 w 2208067"/>
              <a:gd name="connsiteY151" fmla="*/ 2131071 h 2205387"/>
              <a:gd name="connsiteX152" fmla="*/ 1441471 w 2208067"/>
              <a:gd name="connsiteY152" fmla="*/ 2129062 h 2205387"/>
              <a:gd name="connsiteX153" fmla="*/ 1418706 w 2208067"/>
              <a:gd name="connsiteY153" fmla="*/ 2126385 h 2205387"/>
              <a:gd name="connsiteX154" fmla="*/ 1395942 w 2208067"/>
              <a:gd name="connsiteY154" fmla="*/ 2123036 h 2205387"/>
              <a:gd name="connsiteX155" fmla="*/ 1373180 w 2208067"/>
              <a:gd name="connsiteY155" fmla="*/ 2120359 h 2205387"/>
              <a:gd name="connsiteX156" fmla="*/ 1350416 w 2208067"/>
              <a:gd name="connsiteY156" fmla="*/ 2119020 h 2205387"/>
              <a:gd name="connsiteX157" fmla="*/ 1328322 w 2208067"/>
              <a:gd name="connsiteY157" fmla="*/ 2119020 h 2205387"/>
              <a:gd name="connsiteX158" fmla="*/ 1307567 w 2208067"/>
              <a:gd name="connsiteY158" fmla="*/ 2121698 h 2205387"/>
              <a:gd name="connsiteX159" fmla="*/ 1286811 w 2208067"/>
              <a:gd name="connsiteY159" fmla="*/ 2127054 h 2205387"/>
              <a:gd name="connsiteX160" fmla="*/ 1266726 w 2208067"/>
              <a:gd name="connsiteY160" fmla="*/ 2135088 h 2205387"/>
              <a:gd name="connsiteX161" fmla="*/ 1246641 w 2208067"/>
              <a:gd name="connsiteY161" fmla="*/ 2145800 h 2205387"/>
              <a:gd name="connsiteX162" fmla="*/ 1226555 w 2208067"/>
              <a:gd name="connsiteY162" fmla="*/ 2156513 h 2205387"/>
              <a:gd name="connsiteX163" fmla="*/ 1206470 w 2208067"/>
              <a:gd name="connsiteY163" fmla="*/ 2168563 h 2205387"/>
              <a:gd name="connsiteX164" fmla="*/ 1187053 w 2208067"/>
              <a:gd name="connsiteY164" fmla="*/ 2179945 h 2205387"/>
              <a:gd name="connsiteX165" fmla="*/ 1166298 w 2208067"/>
              <a:gd name="connsiteY165" fmla="*/ 2189988 h 2205387"/>
              <a:gd name="connsiteX166" fmla="*/ 1146213 w 2208067"/>
              <a:gd name="connsiteY166" fmla="*/ 2198023 h 2205387"/>
              <a:gd name="connsiteX167" fmla="*/ 1125458 w 2208067"/>
              <a:gd name="connsiteY167" fmla="*/ 2203379 h 2205387"/>
              <a:gd name="connsiteX168" fmla="*/ 1104034 w 2208067"/>
              <a:gd name="connsiteY168" fmla="*/ 2205387 h 2205387"/>
              <a:gd name="connsiteX169" fmla="*/ 1082609 w 2208067"/>
              <a:gd name="connsiteY169" fmla="*/ 2203379 h 2205387"/>
              <a:gd name="connsiteX170" fmla="*/ 1061855 w 2208067"/>
              <a:gd name="connsiteY170" fmla="*/ 2198023 h 2205387"/>
              <a:gd name="connsiteX171" fmla="*/ 1041769 w 2208067"/>
              <a:gd name="connsiteY171" fmla="*/ 2189988 h 2205387"/>
              <a:gd name="connsiteX172" fmla="*/ 1021014 w 2208067"/>
              <a:gd name="connsiteY172" fmla="*/ 2179945 h 2205387"/>
              <a:gd name="connsiteX173" fmla="*/ 1001598 w 2208067"/>
              <a:gd name="connsiteY173" fmla="*/ 2168563 h 2205387"/>
              <a:gd name="connsiteX174" fmla="*/ 981512 w 2208067"/>
              <a:gd name="connsiteY174" fmla="*/ 2156513 h 2205387"/>
              <a:gd name="connsiteX175" fmla="*/ 961427 w 2208067"/>
              <a:gd name="connsiteY175" fmla="*/ 2145800 h 2205387"/>
              <a:gd name="connsiteX176" fmla="*/ 941342 w 2208067"/>
              <a:gd name="connsiteY176" fmla="*/ 2135088 h 2205387"/>
              <a:gd name="connsiteX177" fmla="*/ 921925 w 2208067"/>
              <a:gd name="connsiteY177" fmla="*/ 2127054 h 2205387"/>
              <a:gd name="connsiteX178" fmla="*/ 900501 w 2208067"/>
              <a:gd name="connsiteY178" fmla="*/ 2121698 h 2205387"/>
              <a:gd name="connsiteX179" fmla="*/ 879747 w 2208067"/>
              <a:gd name="connsiteY179" fmla="*/ 2119020 h 2205387"/>
              <a:gd name="connsiteX180" fmla="*/ 857651 w 2208067"/>
              <a:gd name="connsiteY180" fmla="*/ 2119020 h 2205387"/>
              <a:gd name="connsiteX181" fmla="*/ 834888 w 2208067"/>
              <a:gd name="connsiteY181" fmla="*/ 2120359 h 2205387"/>
              <a:gd name="connsiteX182" fmla="*/ 812125 w 2208067"/>
              <a:gd name="connsiteY182" fmla="*/ 2123036 h 2205387"/>
              <a:gd name="connsiteX183" fmla="*/ 789361 w 2208067"/>
              <a:gd name="connsiteY183" fmla="*/ 2126385 h 2205387"/>
              <a:gd name="connsiteX184" fmla="*/ 766598 w 2208067"/>
              <a:gd name="connsiteY184" fmla="*/ 2129062 h 2205387"/>
              <a:gd name="connsiteX185" fmla="*/ 743834 w 2208067"/>
              <a:gd name="connsiteY185" fmla="*/ 2131071 h 2205387"/>
              <a:gd name="connsiteX186" fmla="*/ 722410 w 2208067"/>
              <a:gd name="connsiteY186" fmla="*/ 2130402 h 2205387"/>
              <a:gd name="connsiteX187" fmla="*/ 701655 w 2208067"/>
              <a:gd name="connsiteY187" fmla="*/ 2127723 h 2205387"/>
              <a:gd name="connsiteX188" fmla="*/ 681569 w 2208067"/>
              <a:gd name="connsiteY188" fmla="*/ 2121698 h 2205387"/>
              <a:gd name="connsiteX189" fmla="*/ 664831 w 2208067"/>
              <a:gd name="connsiteY189" fmla="*/ 2112994 h 2205387"/>
              <a:gd name="connsiteX190" fmla="*/ 648763 w 2208067"/>
              <a:gd name="connsiteY190" fmla="*/ 2101612 h 2205387"/>
              <a:gd name="connsiteX191" fmla="*/ 634703 w 2208067"/>
              <a:gd name="connsiteY191" fmla="*/ 2088222 h 2205387"/>
              <a:gd name="connsiteX192" fmla="*/ 620642 w 2208067"/>
              <a:gd name="connsiteY192" fmla="*/ 2072823 h 2205387"/>
              <a:gd name="connsiteX193" fmla="*/ 607922 w 2208067"/>
              <a:gd name="connsiteY193" fmla="*/ 2056754 h 2205387"/>
              <a:gd name="connsiteX194" fmla="*/ 595201 w 2208067"/>
              <a:gd name="connsiteY194" fmla="*/ 2040016 h 2205387"/>
              <a:gd name="connsiteX195" fmla="*/ 582481 w 2208067"/>
              <a:gd name="connsiteY195" fmla="*/ 2023278 h 2205387"/>
              <a:gd name="connsiteX196" fmla="*/ 569760 w 2208067"/>
              <a:gd name="connsiteY196" fmla="*/ 2007210 h 2205387"/>
              <a:gd name="connsiteX197" fmla="*/ 556368 w 2208067"/>
              <a:gd name="connsiteY197" fmla="*/ 1991811 h 2205387"/>
              <a:gd name="connsiteX198" fmla="*/ 540970 w 2208067"/>
              <a:gd name="connsiteY198" fmla="*/ 1978420 h 2205387"/>
              <a:gd name="connsiteX199" fmla="*/ 526241 w 2208067"/>
              <a:gd name="connsiteY199" fmla="*/ 1966370 h 2205387"/>
              <a:gd name="connsiteX200" fmla="*/ 509504 w 2208067"/>
              <a:gd name="connsiteY200" fmla="*/ 1956997 h 2205387"/>
              <a:gd name="connsiteX201" fmla="*/ 491426 w 2208067"/>
              <a:gd name="connsiteY201" fmla="*/ 1948962 h 2205387"/>
              <a:gd name="connsiteX202" fmla="*/ 472011 w 2208067"/>
              <a:gd name="connsiteY202" fmla="*/ 1942267 h 2205387"/>
              <a:gd name="connsiteX203" fmla="*/ 451925 w 2208067"/>
              <a:gd name="connsiteY203" fmla="*/ 1936242 h 2205387"/>
              <a:gd name="connsiteX204" fmla="*/ 431839 w 2208067"/>
              <a:gd name="connsiteY204" fmla="*/ 1930886 h 2205387"/>
              <a:gd name="connsiteX205" fmla="*/ 411084 w 2208067"/>
              <a:gd name="connsiteY205" fmla="*/ 1925529 h 2205387"/>
              <a:gd name="connsiteX206" fmla="*/ 391668 w 2208067"/>
              <a:gd name="connsiteY206" fmla="*/ 1919504 h 2205387"/>
              <a:gd name="connsiteX207" fmla="*/ 372252 w 2208067"/>
              <a:gd name="connsiteY207" fmla="*/ 1912808 h 2205387"/>
              <a:gd name="connsiteX208" fmla="*/ 354176 w 2208067"/>
              <a:gd name="connsiteY208" fmla="*/ 1904774 h 2205387"/>
              <a:gd name="connsiteX209" fmla="*/ 338107 w 2208067"/>
              <a:gd name="connsiteY209" fmla="*/ 1894732 h 2205387"/>
              <a:gd name="connsiteX210" fmla="*/ 323377 w 2208067"/>
              <a:gd name="connsiteY210" fmla="*/ 1882680 h 2205387"/>
              <a:gd name="connsiteX211" fmla="*/ 311327 w 2208067"/>
              <a:gd name="connsiteY211" fmla="*/ 1867952 h 2205387"/>
              <a:gd name="connsiteX212" fmla="*/ 301283 w 2208067"/>
              <a:gd name="connsiteY212" fmla="*/ 1851883 h 2205387"/>
              <a:gd name="connsiteX213" fmla="*/ 293250 w 2208067"/>
              <a:gd name="connsiteY213" fmla="*/ 1833805 h 2205387"/>
              <a:gd name="connsiteX214" fmla="*/ 286555 w 2208067"/>
              <a:gd name="connsiteY214" fmla="*/ 1814390 h 2205387"/>
              <a:gd name="connsiteX215" fmla="*/ 280529 w 2208067"/>
              <a:gd name="connsiteY215" fmla="*/ 1794974 h 2205387"/>
              <a:gd name="connsiteX216" fmla="*/ 275173 w 2208067"/>
              <a:gd name="connsiteY216" fmla="*/ 1774219 h 2205387"/>
              <a:gd name="connsiteX217" fmla="*/ 269817 w 2208067"/>
              <a:gd name="connsiteY217" fmla="*/ 1754133 h 2205387"/>
              <a:gd name="connsiteX218" fmla="*/ 263791 w 2208067"/>
              <a:gd name="connsiteY218" fmla="*/ 1734047 h 2205387"/>
              <a:gd name="connsiteX219" fmla="*/ 257096 w 2208067"/>
              <a:gd name="connsiteY219" fmla="*/ 1714631 h 2205387"/>
              <a:gd name="connsiteX220" fmla="*/ 249062 w 2208067"/>
              <a:gd name="connsiteY220" fmla="*/ 1696554 h 2205387"/>
              <a:gd name="connsiteX221" fmla="*/ 239688 w 2208067"/>
              <a:gd name="connsiteY221" fmla="*/ 1679817 h 2205387"/>
              <a:gd name="connsiteX222" fmla="*/ 227636 w 2208067"/>
              <a:gd name="connsiteY222" fmla="*/ 1665087 h 2205387"/>
              <a:gd name="connsiteX223" fmla="*/ 214246 w 2208067"/>
              <a:gd name="connsiteY223" fmla="*/ 1649688 h 2205387"/>
              <a:gd name="connsiteX224" fmla="*/ 198848 w 2208067"/>
              <a:gd name="connsiteY224" fmla="*/ 1636298 h 2205387"/>
              <a:gd name="connsiteX225" fmla="*/ 182778 w 2208067"/>
              <a:gd name="connsiteY225" fmla="*/ 1623577 h 2205387"/>
              <a:gd name="connsiteX226" fmla="*/ 165371 w 2208067"/>
              <a:gd name="connsiteY226" fmla="*/ 1610856 h 2205387"/>
              <a:gd name="connsiteX227" fmla="*/ 148634 w 2208067"/>
              <a:gd name="connsiteY227" fmla="*/ 1598135 h 2205387"/>
              <a:gd name="connsiteX228" fmla="*/ 132565 w 2208067"/>
              <a:gd name="connsiteY228" fmla="*/ 1585414 h 2205387"/>
              <a:gd name="connsiteX229" fmla="*/ 117167 w 2208067"/>
              <a:gd name="connsiteY229" fmla="*/ 1571355 h 2205387"/>
              <a:gd name="connsiteX230" fmla="*/ 103776 w 2208067"/>
              <a:gd name="connsiteY230" fmla="*/ 1557295 h 2205387"/>
              <a:gd name="connsiteX231" fmla="*/ 92394 w 2208067"/>
              <a:gd name="connsiteY231" fmla="*/ 1541227 h 2205387"/>
              <a:gd name="connsiteX232" fmla="*/ 83691 w 2208067"/>
              <a:gd name="connsiteY232" fmla="*/ 1524489 h 2205387"/>
              <a:gd name="connsiteX233" fmla="*/ 77665 w 2208067"/>
              <a:gd name="connsiteY233" fmla="*/ 1504404 h 2205387"/>
              <a:gd name="connsiteX234" fmla="*/ 74987 w 2208067"/>
              <a:gd name="connsiteY234" fmla="*/ 1483649 h 2205387"/>
              <a:gd name="connsiteX235" fmla="*/ 74317 w 2208067"/>
              <a:gd name="connsiteY235" fmla="*/ 1462224 h 2205387"/>
              <a:gd name="connsiteX236" fmla="*/ 76327 w 2208067"/>
              <a:gd name="connsiteY236" fmla="*/ 1439461 h 2205387"/>
              <a:gd name="connsiteX237" fmla="*/ 79004 w 2208067"/>
              <a:gd name="connsiteY237" fmla="*/ 1416697 h 2205387"/>
              <a:gd name="connsiteX238" fmla="*/ 82352 w 2208067"/>
              <a:gd name="connsiteY238" fmla="*/ 1393933 h 2205387"/>
              <a:gd name="connsiteX239" fmla="*/ 85030 w 2208067"/>
              <a:gd name="connsiteY239" fmla="*/ 1371169 h 2205387"/>
              <a:gd name="connsiteX240" fmla="*/ 86368 w 2208067"/>
              <a:gd name="connsiteY240" fmla="*/ 1348406 h 2205387"/>
              <a:gd name="connsiteX241" fmla="*/ 86368 w 2208067"/>
              <a:gd name="connsiteY241" fmla="*/ 1326312 h 2205387"/>
              <a:gd name="connsiteX242" fmla="*/ 83691 w 2208067"/>
              <a:gd name="connsiteY242" fmla="*/ 1305558 h 2205387"/>
              <a:gd name="connsiteX243" fmla="*/ 78334 w 2208067"/>
              <a:gd name="connsiteY243" fmla="*/ 1284802 h 2205387"/>
              <a:gd name="connsiteX244" fmla="*/ 70301 w 2208067"/>
              <a:gd name="connsiteY244" fmla="*/ 1265386 h 2205387"/>
              <a:gd name="connsiteX245" fmla="*/ 59588 w 2208067"/>
              <a:gd name="connsiteY245" fmla="*/ 1245301 h 2205387"/>
              <a:gd name="connsiteX246" fmla="*/ 48876 w 2208067"/>
              <a:gd name="connsiteY246" fmla="*/ 1225216 h 2205387"/>
              <a:gd name="connsiteX247" fmla="*/ 36825 w 2208067"/>
              <a:gd name="connsiteY247" fmla="*/ 1205130 h 2205387"/>
              <a:gd name="connsiteX248" fmla="*/ 25442 w 2208067"/>
              <a:gd name="connsiteY248" fmla="*/ 1185713 h 2205387"/>
              <a:gd name="connsiteX249" fmla="*/ 15399 w 2208067"/>
              <a:gd name="connsiteY249" fmla="*/ 1164959 h 2205387"/>
              <a:gd name="connsiteX250" fmla="*/ 7365 w 2208067"/>
              <a:gd name="connsiteY250" fmla="*/ 1144872 h 2205387"/>
              <a:gd name="connsiteX251" fmla="*/ 2009 w 2208067"/>
              <a:gd name="connsiteY251" fmla="*/ 1124117 h 2205387"/>
              <a:gd name="connsiteX252" fmla="*/ 0 w 2208067"/>
              <a:gd name="connsiteY252" fmla="*/ 1102693 h 2205387"/>
              <a:gd name="connsiteX253" fmla="*/ 2009 w 2208067"/>
              <a:gd name="connsiteY253" fmla="*/ 1081269 h 2205387"/>
              <a:gd name="connsiteX254" fmla="*/ 7365 w 2208067"/>
              <a:gd name="connsiteY254" fmla="*/ 1060514 h 2205387"/>
              <a:gd name="connsiteX255" fmla="*/ 15399 w 2208067"/>
              <a:gd name="connsiteY255" fmla="*/ 1040429 h 2205387"/>
              <a:gd name="connsiteX256" fmla="*/ 25442 w 2208067"/>
              <a:gd name="connsiteY256" fmla="*/ 1019674 h 2205387"/>
              <a:gd name="connsiteX257" fmla="*/ 36825 w 2208067"/>
              <a:gd name="connsiteY257" fmla="*/ 1000258 h 2205387"/>
              <a:gd name="connsiteX258" fmla="*/ 48876 w 2208067"/>
              <a:gd name="connsiteY258" fmla="*/ 980172 h 2205387"/>
              <a:gd name="connsiteX259" fmla="*/ 59588 w 2208067"/>
              <a:gd name="connsiteY259" fmla="*/ 960086 h 2205387"/>
              <a:gd name="connsiteX260" fmla="*/ 70301 w 2208067"/>
              <a:gd name="connsiteY260" fmla="*/ 940001 h 2205387"/>
              <a:gd name="connsiteX261" fmla="*/ 78334 w 2208067"/>
              <a:gd name="connsiteY261" fmla="*/ 920585 h 2205387"/>
              <a:gd name="connsiteX262" fmla="*/ 83691 w 2208067"/>
              <a:gd name="connsiteY262" fmla="*/ 899830 h 2205387"/>
              <a:gd name="connsiteX263" fmla="*/ 86368 w 2208067"/>
              <a:gd name="connsiteY263" fmla="*/ 879075 h 2205387"/>
              <a:gd name="connsiteX264" fmla="*/ 86368 w 2208067"/>
              <a:gd name="connsiteY264" fmla="*/ 856981 h 2205387"/>
              <a:gd name="connsiteX265" fmla="*/ 85030 w 2208067"/>
              <a:gd name="connsiteY265" fmla="*/ 834217 h 2205387"/>
              <a:gd name="connsiteX266" fmla="*/ 82352 w 2208067"/>
              <a:gd name="connsiteY266" fmla="*/ 811455 h 2205387"/>
              <a:gd name="connsiteX267" fmla="*/ 79004 w 2208067"/>
              <a:gd name="connsiteY267" fmla="*/ 788690 h 2205387"/>
              <a:gd name="connsiteX268" fmla="*/ 76327 w 2208067"/>
              <a:gd name="connsiteY268" fmla="*/ 765926 h 2205387"/>
              <a:gd name="connsiteX269" fmla="*/ 74317 w 2208067"/>
              <a:gd name="connsiteY269" fmla="*/ 743163 h 2205387"/>
              <a:gd name="connsiteX270" fmla="*/ 74987 w 2208067"/>
              <a:gd name="connsiteY270" fmla="*/ 721738 h 2205387"/>
              <a:gd name="connsiteX271" fmla="*/ 77665 w 2208067"/>
              <a:gd name="connsiteY271" fmla="*/ 700983 h 2205387"/>
              <a:gd name="connsiteX272" fmla="*/ 83691 w 2208067"/>
              <a:gd name="connsiteY272" fmla="*/ 680898 h 2205387"/>
              <a:gd name="connsiteX273" fmla="*/ 92394 w 2208067"/>
              <a:gd name="connsiteY273" fmla="*/ 664160 h 2205387"/>
              <a:gd name="connsiteX274" fmla="*/ 103776 w 2208067"/>
              <a:gd name="connsiteY274" fmla="*/ 648092 h 2205387"/>
              <a:gd name="connsiteX275" fmla="*/ 117167 w 2208067"/>
              <a:gd name="connsiteY275" fmla="*/ 634032 h 2205387"/>
              <a:gd name="connsiteX276" fmla="*/ 132565 w 2208067"/>
              <a:gd name="connsiteY276" fmla="*/ 619972 h 2205387"/>
              <a:gd name="connsiteX277" fmla="*/ 148634 w 2208067"/>
              <a:gd name="connsiteY277" fmla="*/ 607251 h 2205387"/>
              <a:gd name="connsiteX278" fmla="*/ 165371 w 2208067"/>
              <a:gd name="connsiteY278" fmla="*/ 594531 h 2205387"/>
              <a:gd name="connsiteX279" fmla="*/ 182778 w 2208067"/>
              <a:gd name="connsiteY279" fmla="*/ 581810 h 2205387"/>
              <a:gd name="connsiteX280" fmla="*/ 198848 w 2208067"/>
              <a:gd name="connsiteY280" fmla="*/ 569088 h 2205387"/>
              <a:gd name="connsiteX281" fmla="*/ 214246 w 2208067"/>
              <a:gd name="connsiteY281" fmla="*/ 555699 h 2205387"/>
              <a:gd name="connsiteX282" fmla="*/ 227636 w 2208067"/>
              <a:gd name="connsiteY282" fmla="*/ 540300 h 2205387"/>
              <a:gd name="connsiteX283" fmla="*/ 239688 w 2208067"/>
              <a:gd name="connsiteY283" fmla="*/ 525570 h 2205387"/>
              <a:gd name="connsiteX284" fmla="*/ 249062 w 2208067"/>
              <a:gd name="connsiteY284" fmla="*/ 508832 h 2205387"/>
              <a:gd name="connsiteX285" fmla="*/ 257096 w 2208067"/>
              <a:gd name="connsiteY285" fmla="*/ 490756 h 2205387"/>
              <a:gd name="connsiteX286" fmla="*/ 263791 w 2208067"/>
              <a:gd name="connsiteY286" fmla="*/ 471339 h 2205387"/>
              <a:gd name="connsiteX287" fmla="*/ 269817 w 2208067"/>
              <a:gd name="connsiteY287" fmla="*/ 451253 h 2205387"/>
              <a:gd name="connsiteX288" fmla="*/ 275173 w 2208067"/>
              <a:gd name="connsiteY288" fmla="*/ 431169 h 2205387"/>
              <a:gd name="connsiteX289" fmla="*/ 280529 w 2208067"/>
              <a:gd name="connsiteY289" fmla="*/ 410413 h 2205387"/>
              <a:gd name="connsiteX290" fmla="*/ 286555 w 2208067"/>
              <a:gd name="connsiteY290" fmla="*/ 390998 h 2205387"/>
              <a:gd name="connsiteX291" fmla="*/ 293250 w 2208067"/>
              <a:gd name="connsiteY291" fmla="*/ 371581 h 2205387"/>
              <a:gd name="connsiteX292" fmla="*/ 301283 w 2208067"/>
              <a:gd name="connsiteY292" fmla="*/ 353504 h 2205387"/>
              <a:gd name="connsiteX293" fmla="*/ 311327 w 2208067"/>
              <a:gd name="connsiteY293" fmla="*/ 337436 h 2205387"/>
              <a:gd name="connsiteX294" fmla="*/ 323377 w 2208067"/>
              <a:gd name="connsiteY294" fmla="*/ 322706 h 2205387"/>
              <a:gd name="connsiteX295" fmla="*/ 338107 w 2208067"/>
              <a:gd name="connsiteY295" fmla="*/ 310655 h 2205387"/>
              <a:gd name="connsiteX296" fmla="*/ 354176 w 2208067"/>
              <a:gd name="connsiteY296" fmla="*/ 300613 h 2205387"/>
              <a:gd name="connsiteX297" fmla="*/ 372252 w 2208067"/>
              <a:gd name="connsiteY297" fmla="*/ 292578 h 2205387"/>
              <a:gd name="connsiteX298" fmla="*/ 391668 w 2208067"/>
              <a:gd name="connsiteY298" fmla="*/ 285883 h 2205387"/>
              <a:gd name="connsiteX299" fmla="*/ 411084 w 2208067"/>
              <a:gd name="connsiteY299" fmla="*/ 279857 h 2205387"/>
              <a:gd name="connsiteX300" fmla="*/ 431839 w 2208067"/>
              <a:gd name="connsiteY300" fmla="*/ 274501 h 2205387"/>
              <a:gd name="connsiteX301" fmla="*/ 451925 w 2208067"/>
              <a:gd name="connsiteY301" fmla="*/ 269145 h 2205387"/>
              <a:gd name="connsiteX302" fmla="*/ 472011 w 2208067"/>
              <a:gd name="connsiteY302" fmla="*/ 263119 h 2205387"/>
              <a:gd name="connsiteX303" fmla="*/ 491426 w 2208067"/>
              <a:gd name="connsiteY303" fmla="*/ 256425 h 2205387"/>
              <a:gd name="connsiteX304" fmla="*/ 509504 w 2208067"/>
              <a:gd name="connsiteY304" fmla="*/ 248390 h 2205387"/>
              <a:gd name="connsiteX305" fmla="*/ 526241 w 2208067"/>
              <a:gd name="connsiteY305" fmla="*/ 239018 h 2205387"/>
              <a:gd name="connsiteX306" fmla="*/ 540970 w 2208067"/>
              <a:gd name="connsiteY306" fmla="*/ 226966 h 2205387"/>
              <a:gd name="connsiteX307" fmla="*/ 556368 w 2208067"/>
              <a:gd name="connsiteY307" fmla="*/ 213575 h 2205387"/>
              <a:gd name="connsiteX308" fmla="*/ 569760 w 2208067"/>
              <a:gd name="connsiteY308" fmla="*/ 198177 h 2205387"/>
              <a:gd name="connsiteX309" fmla="*/ 582481 w 2208067"/>
              <a:gd name="connsiteY309" fmla="*/ 182108 h 2205387"/>
              <a:gd name="connsiteX310" fmla="*/ 595201 w 2208067"/>
              <a:gd name="connsiteY310" fmla="*/ 165370 h 2205387"/>
              <a:gd name="connsiteX311" fmla="*/ 607922 w 2208067"/>
              <a:gd name="connsiteY311" fmla="*/ 148632 h 2205387"/>
              <a:gd name="connsiteX312" fmla="*/ 620642 w 2208067"/>
              <a:gd name="connsiteY312" fmla="*/ 132563 h 2205387"/>
              <a:gd name="connsiteX313" fmla="*/ 634703 w 2208067"/>
              <a:gd name="connsiteY313" fmla="*/ 117165 h 2205387"/>
              <a:gd name="connsiteX314" fmla="*/ 648763 w 2208067"/>
              <a:gd name="connsiteY314" fmla="*/ 103775 h 2205387"/>
              <a:gd name="connsiteX315" fmla="*/ 664831 w 2208067"/>
              <a:gd name="connsiteY315" fmla="*/ 92393 h 2205387"/>
              <a:gd name="connsiteX316" fmla="*/ 681569 w 2208067"/>
              <a:gd name="connsiteY316" fmla="*/ 83689 h 2205387"/>
              <a:gd name="connsiteX317" fmla="*/ 701655 w 2208067"/>
              <a:gd name="connsiteY317" fmla="*/ 77664 h 2205387"/>
              <a:gd name="connsiteX318" fmla="*/ 722410 w 2208067"/>
              <a:gd name="connsiteY318" fmla="*/ 74985 h 2205387"/>
              <a:gd name="connsiteX319" fmla="*/ 743834 w 2208067"/>
              <a:gd name="connsiteY319" fmla="*/ 74315 h 2205387"/>
              <a:gd name="connsiteX320" fmla="*/ 766598 w 2208067"/>
              <a:gd name="connsiteY320" fmla="*/ 76324 h 2205387"/>
              <a:gd name="connsiteX321" fmla="*/ 789361 w 2208067"/>
              <a:gd name="connsiteY321" fmla="*/ 79003 h 2205387"/>
              <a:gd name="connsiteX322" fmla="*/ 812125 w 2208067"/>
              <a:gd name="connsiteY322" fmla="*/ 82350 h 2205387"/>
              <a:gd name="connsiteX323" fmla="*/ 834888 w 2208067"/>
              <a:gd name="connsiteY323" fmla="*/ 85029 h 2205387"/>
              <a:gd name="connsiteX324" fmla="*/ 857651 w 2208067"/>
              <a:gd name="connsiteY324" fmla="*/ 86367 h 2205387"/>
              <a:gd name="connsiteX325" fmla="*/ 879747 w 2208067"/>
              <a:gd name="connsiteY325" fmla="*/ 86367 h 2205387"/>
              <a:gd name="connsiteX326" fmla="*/ 900501 w 2208067"/>
              <a:gd name="connsiteY326" fmla="*/ 83689 h 2205387"/>
              <a:gd name="connsiteX327" fmla="*/ 921925 w 2208067"/>
              <a:gd name="connsiteY327" fmla="*/ 78332 h 2205387"/>
              <a:gd name="connsiteX328" fmla="*/ 941342 w 2208067"/>
              <a:gd name="connsiteY328" fmla="*/ 70298 h 2205387"/>
              <a:gd name="connsiteX329" fmla="*/ 961427 w 2208067"/>
              <a:gd name="connsiteY329" fmla="*/ 59586 h 2205387"/>
              <a:gd name="connsiteX330" fmla="*/ 981512 w 2208067"/>
              <a:gd name="connsiteY330" fmla="*/ 48875 h 2205387"/>
              <a:gd name="connsiteX331" fmla="*/ 1001598 w 2208067"/>
              <a:gd name="connsiteY331" fmla="*/ 36823 h 2205387"/>
              <a:gd name="connsiteX332" fmla="*/ 1021014 w 2208067"/>
              <a:gd name="connsiteY332" fmla="*/ 25441 h 2205387"/>
              <a:gd name="connsiteX333" fmla="*/ 1041769 w 2208067"/>
              <a:gd name="connsiteY333" fmla="*/ 15399 h 2205387"/>
              <a:gd name="connsiteX334" fmla="*/ 1061855 w 2208067"/>
              <a:gd name="connsiteY334" fmla="*/ 7364 h 2205387"/>
              <a:gd name="connsiteX335" fmla="*/ 1082609 w 2208067"/>
              <a:gd name="connsiteY335" fmla="*/ 2008 h 220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208067" h="2205387">
                <a:moveTo>
                  <a:pt x="1104034" y="0"/>
                </a:moveTo>
                <a:lnTo>
                  <a:pt x="1125458" y="2008"/>
                </a:lnTo>
                <a:lnTo>
                  <a:pt x="1146213" y="7364"/>
                </a:lnTo>
                <a:lnTo>
                  <a:pt x="1166298" y="15399"/>
                </a:lnTo>
                <a:lnTo>
                  <a:pt x="1187053" y="25441"/>
                </a:lnTo>
                <a:lnTo>
                  <a:pt x="1206470" y="36823"/>
                </a:lnTo>
                <a:lnTo>
                  <a:pt x="1226555" y="48875"/>
                </a:lnTo>
                <a:lnTo>
                  <a:pt x="1246641" y="59586"/>
                </a:lnTo>
                <a:lnTo>
                  <a:pt x="1266726" y="70298"/>
                </a:lnTo>
                <a:lnTo>
                  <a:pt x="1286811" y="78332"/>
                </a:lnTo>
                <a:lnTo>
                  <a:pt x="1307567" y="83689"/>
                </a:lnTo>
                <a:lnTo>
                  <a:pt x="1328322" y="86367"/>
                </a:lnTo>
                <a:lnTo>
                  <a:pt x="1350416" y="86367"/>
                </a:lnTo>
                <a:lnTo>
                  <a:pt x="1373180" y="85029"/>
                </a:lnTo>
                <a:lnTo>
                  <a:pt x="1395942" y="82350"/>
                </a:lnTo>
                <a:lnTo>
                  <a:pt x="1418706" y="79003"/>
                </a:lnTo>
                <a:lnTo>
                  <a:pt x="1441471" y="76324"/>
                </a:lnTo>
                <a:lnTo>
                  <a:pt x="1464234" y="74315"/>
                </a:lnTo>
                <a:lnTo>
                  <a:pt x="1485659" y="74985"/>
                </a:lnTo>
                <a:lnTo>
                  <a:pt x="1506414" y="77664"/>
                </a:lnTo>
                <a:lnTo>
                  <a:pt x="1526499" y="83689"/>
                </a:lnTo>
                <a:lnTo>
                  <a:pt x="1543237" y="92393"/>
                </a:lnTo>
                <a:lnTo>
                  <a:pt x="1559305" y="103775"/>
                </a:lnTo>
                <a:lnTo>
                  <a:pt x="1573365" y="117165"/>
                </a:lnTo>
                <a:lnTo>
                  <a:pt x="1587426" y="132563"/>
                </a:lnTo>
                <a:lnTo>
                  <a:pt x="1600146" y="148632"/>
                </a:lnTo>
                <a:lnTo>
                  <a:pt x="1612866" y="165370"/>
                </a:lnTo>
                <a:lnTo>
                  <a:pt x="1625587" y="182108"/>
                </a:lnTo>
                <a:lnTo>
                  <a:pt x="1638308" y="198177"/>
                </a:lnTo>
                <a:lnTo>
                  <a:pt x="1651699" y="213575"/>
                </a:lnTo>
                <a:lnTo>
                  <a:pt x="1667097" y="226966"/>
                </a:lnTo>
                <a:lnTo>
                  <a:pt x="1681826" y="239018"/>
                </a:lnTo>
                <a:lnTo>
                  <a:pt x="1698565" y="248390"/>
                </a:lnTo>
                <a:lnTo>
                  <a:pt x="1716642" y="256425"/>
                </a:lnTo>
                <a:lnTo>
                  <a:pt x="1736058" y="263119"/>
                </a:lnTo>
                <a:lnTo>
                  <a:pt x="1756144" y="269145"/>
                </a:lnTo>
                <a:lnTo>
                  <a:pt x="1776228" y="274501"/>
                </a:lnTo>
                <a:lnTo>
                  <a:pt x="1796984" y="279857"/>
                </a:lnTo>
                <a:lnTo>
                  <a:pt x="1816399" y="285883"/>
                </a:lnTo>
                <a:lnTo>
                  <a:pt x="1835816" y="292578"/>
                </a:lnTo>
                <a:lnTo>
                  <a:pt x="1853892" y="300613"/>
                </a:lnTo>
                <a:lnTo>
                  <a:pt x="1869960" y="310655"/>
                </a:lnTo>
                <a:lnTo>
                  <a:pt x="1884691" y="322706"/>
                </a:lnTo>
                <a:lnTo>
                  <a:pt x="1896741" y="337436"/>
                </a:lnTo>
                <a:lnTo>
                  <a:pt x="1906785" y="353504"/>
                </a:lnTo>
                <a:lnTo>
                  <a:pt x="1914819" y="371581"/>
                </a:lnTo>
                <a:lnTo>
                  <a:pt x="1921514" y="390998"/>
                </a:lnTo>
                <a:lnTo>
                  <a:pt x="1927540" y="410413"/>
                </a:lnTo>
                <a:lnTo>
                  <a:pt x="1932896" y="431169"/>
                </a:lnTo>
                <a:lnTo>
                  <a:pt x="1938252" y="451253"/>
                </a:lnTo>
                <a:lnTo>
                  <a:pt x="1944278" y="471339"/>
                </a:lnTo>
                <a:lnTo>
                  <a:pt x="1950972" y="490756"/>
                </a:lnTo>
                <a:lnTo>
                  <a:pt x="1959007" y="508832"/>
                </a:lnTo>
                <a:lnTo>
                  <a:pt x="1968380" y="525570"/>
                </a:lnTo>
                <a:lnTo>
                  <a:pt x="1980431" y="540300"/>
                </a:lnTo>
                <a:lnTo>
                  <a:pt x="1993822" y="555699"/>
                </a:lnTo>
                <a:lnTo>
                  <a:pt x="2009221" y="569088"/>
                </a:lnTo>
                <a:lnTo>
                  <a:pt x="2025959" y="581810"/>
                </a:lnTo>
                <a:lnTo>
                  <a:pt x="2042697" y="594531"/>
                </a:lnTo>
                <a:lnTo>
                  <a:pt x="2059434" y="607251"/>
                </a:lnTo>
                <a:lnTo>
                  <a:pt x="2075502" y="619972"/>
                </a:lnTo>
                <a:lnTo>
                  <a:pt x="2090901" y="634032"/>
                </a:lnTo>
                <a:lnTo>
                  <a:pt x="2104293" y="648092"/>
                </a:lnTo>
                <a:lnTo>
                  <a:pt x="2115673" y="664160"/>
                </a:lnTo>
                <a:lnTo>
                  <a:pt x="2124377" y="680898"/>
                </a:lnTo>
                <a:lnTo>
                  <a:pt x="2130403" y="700983"/>
                </a:lnTo>
                <a:lnTo>
                  <a:pt x="2133081" y="721738"/>
                </a:lnTo>
                <a:lnTo>
                  <a:pt x="2133751" y="743163"/>
                </a:lnTo>
                <a:lnTo>
                  <a:pt x="2131741" y="765926"/>
                </a:lnTo>
                <a:lnTo>
                  <a:pt x="2129065" y="788690"/>
                </a:lnTo>
                <a:lnTo>
                  <a:pt x="2125717" y="811455"/>
                </a:lnTo>
                <a:lnTo>
                  <a:pt x="2123039" y="834217"/>
                </a:lnTo>
                <a:lnTo>
                  <a:pt x="2121699" y="856981"/>
                </a:lnTo>
                <a:lnTo>
                  <a:pt x="2121699" y="879075"/>
                </a:lnTo>
                <a:lnTo>
                  <a:pt x="2124377" y="899830"/>
                </a:lnTo>
                <a:lnTo>
                  <a:pt x="2129733" y="920585"/>
                </a:lnTo>
                <a:lnTo>
                  <a:pt x="2137767" y="940001"/>
                </a:lnTo>
                <a:lnTo>
                  <a:pt x="2147811" y="960086"/>
                </a:lnTo>
                <a:lnTo>
                  <a:pt x="2159193" y="980172"/>
                </a:lnTo>
                <a:lnTo>
                  <a:pt x="2171243" y="1000258"/>
                </a:lnTo>
                <a:lnTo>
                  <a:pt x="2182625" y="1019674"/>
                </a:lnTo>
                <a:lnTo>
                  <a:pt x="2192669" y="1040429"/>
                </a:lnTo>
                <a:lnTo>
                  <a:pt x="2200702" y="1060514"/>
                </a:lnTo>
                <a:lnTo>
                  <a:pt x="2206059" y="1081269"/>
                </a:lnTo>
                <a:lnTo>
                  <a:pt x="2208067" y="1102693"/>
                </a:lnTo>
                <a:lnTo>
                  <a:pt x="2206059" y="1124117"/>
                </a:lnTo>
                <a:lnTo>
                  <a:pt x="2200702" y="1144872"/>
                </a:lnTo>
                <a:lnTo>
                  <a:pt x="2192669" y="1164959"/>
                </a:lnTo>
                <a:lnTo>
                  <a:pt x="2182625" y="1185713"/>
                </a:lnTo>
                <a:lnTo>
                  <a:pt x="2171243" y="1205130"/>
                </a:lnTo>
                <a:lnTo>
                  <a:pt x="2159193" y="1225216"/>
                </a:lnTo>
                <a:lnTo>
                  <a:pt x="2147811" y="1245301"/>
                </a:lnTo>
                <a:lnTo>
                  <a:pt x="2137767" y="1265386"/>
                </a:lnTo>
                <a:lnTo>
                  <a:pt x="2129733" y="1284802"/>
                </a:lnTo>
                <a:lnTo>
                  <a:pt x="2124377" y="1305558"/>
                </a:lnTo>
                <a:lnTo>
                  <a:pt x="2121699" y="1326312"/>
                </a:lnTo>
                <a:lnTo>
                  <a:pt x="2121699" y="1348406"/>
                </a:lnTo>
                <a:lnTo>
                  <a:pt x="2123039" y="1371169"/>
                </a:lnTo>
                <a:lnTo>
                  <a:pt x="2125717" y="1393933"/>
                </a:lnTo>
                <a:lnTo>
                  <a:pt x="2129065" y="1416697"/>
                </a:lnTo>
                <a:lnTo>
                  <a:pt x="2131741" y="1439461"/>
                </a:lnTo>
                <a:lnTo>
                  <a:pt x="2133751" y="1462224"/>
                </a:lnTo>
                <a:lnTo>
                  <a:pt x="2133081" y="1483649"/>
                </a:lnTo>
                <a:lnTo>
                  <a:pt x="2130403" y="1504404"/>
                </a:lnTo>
                <a:lnTo>
                  <a:pt x="2124377" y="1524489"/>
                </a:lnTo>
                <a:lnTo>
                  <a:pt x="2115673" y="1541227"/>
                </a:lnTo>
                <a:lnTo>
                  <a:pt x="2104293" y="1557295"/>
                </a:lnTo>
                <a:lnTo>
                  <a:pt x="2090901" y="1571355"/>
                </a:lnTo>
                <a:lnTo>
                  <a:pt x="2075502" y="1585414"/>
                </a:lnTo>
                <a:lnTo>
                  <a:pt x="2059434" y="1598135"/>
                </a:lnTo>
                <a:lnTo>
                  <a:pt x="2042697" y="1610856"/>
                </a:lnTo>
                <a:lnTo>
                  <a:pt x="2025959" y="1623577"/>
                </a:lnTo>
                <a:lnTo>
                  <a:pt x="2009221" y="1636298"/>
                </a:lnTo>
                <a:lnTo>
                  <a:pt x="1993822" y="1649688"/>
                </a:lnTo>
                <a:lnTo>
                  <a:pt x="1980431" y="1665087"/>
                </a:lnTo>
                <a:lnTo>
                  <a:pt x="1968380" y="1679817"/>
                </a:lnTo>
                <a:lnTo>
                  <a:pt x="1959007" y="1696554"/>
                </a:lnTo>
                <a:lnTo>
                  <a:pt x="1950972" y="1714631"/>
                </a:lnTo>
                <a:lnTo>
                  <a:pt x="1944278" y="1734047"/>
                </a:lnTo>
                <a:lnTo>
                  <a:pt x="1938252" y="1754133"/>
                </a:lnTo>
                <a:lnTo>
                  <a:pt x="1932896" y="1774219"/>
                </a:lnTo>
                <a:lnTo>
                  <a:pt x="1927540" y="1794974"/>
                </a:lnTo>
                <a:lnTo>
                  <a:pt x="1921514" y="1814390"/>
                </a:lnTo>
                <a:lnTo>
                  <a:pt x="1914819" y="1833805"/>
                </a:lnTo>
                <a:lnTo>
                  <a:pt x="1906785" y="1851883"/>
                </a:lnTo>
                <a:lnTo>
                  <a:pt x="1896741" y="1867952"/>
                </a:lnTo>
                <a:lnTo>
                  <a:pt x="1884691" y="1882680"/>
                </a:lnTo>
                <a:lnTo>
                  <a:pt x="1869960" y="1894732"/>
                </a:lnTo>
                <a:lnTo>
                  <a:pt x="1853892" y="1904774"/>
                </a:lnTo>
                <a:lnTo>
                  <a:pt x="1835816" y="1912808"/>
                </a:lnTo>
                <a:lnTo>
                  <a:pt x="1816399" y="1919504"/>
                </a:lnTo>
                <a:lnTo>
                  <a:pt x="1796984" y="1925529"/>
                </a:lnTo>
                <a:lnTo>
                  <a:pt x="1776228" y="1930886"/>
                </a:lnTo>
                <a:lnTo>
                  <a:pt x="1756144" y="1936242"/>
                </a:lnTo>
                <a:lnTo>
                  <a:pt x="1736058" y="1942267"/>
                </a:lnTo>
                <a:lnTo>
                  <a:pt x="1716642" y="1948962"/>
                </a:lnTo>
                <a:lnTo>
                  <a:pt x="1698565" y="1956997"/>
                </a:lnTo>
                <a:lnTo>
                  <a:pt x="1681826" y="1966370"/>
                </a:lnTo>
                <a:lnTo>
                  <a:pt x="1667097" y="1978420"/>
                </a:lnTo>
                <a:lnTo>
                  <a:pt x="1651699" y="1991811"/>
                </a:lnTo>
                <a:lnTo>
                  <a:pt x="1638308" y="2007210"/>
                </a:lnTo>
                <a:lnTo>
                  <a:pt x="1625587" y="2023278"/>
                </a:lnTo>
                <a:lnTo>
                  <a:pt x="1612866" y="2040016"/>
                </a:lnTo>
                <a:lnTo>
                  <a:pt x="1600146" y="2056754"/>
                </a:lnTo>
                <a:lnTo>
                  <a:pt x="1587426" y="2072823"/>
                </a:lnTo>
                <a:lnTo>
                  <a:pt x="1573365" y="2088222"/>
                </a:lnTo>
                <a:lnTo>
                  <a:pt x="1559305" y="2101612"/>
                </a:lnTo>
                <a:lnTo>
                  <a:pt x="1543237" y="2112994"/>
                </a:lnTo>
                <a:lnTo>
                  <a:pt x="1526499" y="2121698"/>
                </a:lnTo>
                <a:lnTo>
                  <a:pt x="1506414" y="2127723"/>
                </a:lnTo>
                <a:lnTo>
                  <a:pt x="1485659" y="2130402"/>
                </a:lnTo>
                <a:lnTo>
                  <a:pt x="1464234" y="2131071"/>
                </a:lnTo>
                <a:lnTo>
                  <a:pt x="1441471" y="2129062"/>
                </a:lnTo>
                <a:lnTo>
                  <a:pt x="1418706" y="2126385"/>
                </a:lnTo>
                <a:lnTo>
                  <a:pt x="1395942" y="2123036"/>
                </a:lnTo>
                <a:lnTo>
                  <a:pt x="1373180" y="2120359"/>
                </a:lnTo>
                <a:lnTo>
                  <a:pt x="1350416" y="2119020"/>
                </a:lnTo>
                <a:lnTo>
                  <a:pt x="1328322" y="2119020"/>
                </a:lnTo>
                <a:lnTo>
                  <a:pt x="1307567" y="2121698"/>
                </a:lnTo>
                <a:lnTo>
                  <a:pt x="1286811" y="2127054"/>
                </a:lnTo>
                <a:lnTo>
                  <a:pt x="1266726" y="2135088"/>
                </a:lnTo>
                <a:lnTo>
                  <a:pt x="1246641" y="2145800"/>
                </a:lnTo>
                <a:lnTo>
                  <a:pt x="1226555" y="2156513"/>
                </a:lnTo>
                <a:lnTo>
                  <a:pt x="1206470" y="2168563"/>
                </a:lnTo>
                <a:lnTo>
                  <a:pt x="1187053" y="2179945"/>
                </a:lnTo>
                <a:lnTo>
                  <a:pt x="1166298" y="2189988"/>
                </a:lnTo>
                <a:lnTo>
                  <a:pt x="1146213" y="2198023"/>
                </a:lnTo>
                <a:lnTo>
                  <a:pt x="1125458" y="2203379"/>
                </a:lnTo>
                <a:lnTo>
                  <a:pt x="1104034" y="2205387"/>
                </a:lnTo>
                <a:lnTo>
                  <a:pt x="1082609" y="2203379"/>
                </a:lnTo>
                <a:lnTo>
                  <a:pt x="1061855" y="2198023"/>
                </a:lnTo>
                <a:lnTo>
                  <a:pt x="1041769" y="2189988"/>
                </a:lnTo>
                <a:lnTo>
                  <a:pt x="1021014" y="2179945"/>
                </a:lnTo>
                <a:lnTo>
                  <a:pt x="1001598" y="2168563"/>
                </a:lnTo>
                <a:lnTo>
                  <a:pt x="981512" y="2156513"/>
                </a:lnTo>
                <a:lnTo>
                  <a:pt x="961427" y="2145800"/>
                </a:lnTo>
                <a:lnTo>
                  <a:pt x="941342" y="2135088"/>
                </a:lnTo>
                <a:lnTo>
                  <a:pt x="921925" y="2127054"/>
                </a:lnTo>
                <a:lnTo>
                  <a:pt x="900501" y="2121698"/>
                </a:lnTo>
                <a:lnTo>
                  <a:pt x="879747" y="2119020"/>
                </a:lnTo>
                <a:lnTo>
                  <a:pt x="857651" y="2119020"/>
                </a:lnTo>
                <a:lnTo>
                  <a:pt x="834888" y="2120359"/>
                </a:lnTo>
                <a:lnTo>
                  <a:pt x="812125" y="2123036"/>
                </a:lnTo>
                <a:lnTo>
                  <a:pt x="789361" y="2126385"/>
                </a:lnTo>
                <a:lnTo>
                  <a:pt x="766598" y="2129062"/>
                </a:lnTo>
                <a:lnTo>
                  <a:pt x="743834" y="2131071"/>
                </a:lnTo>
                <a:lnTo>
                  <a:pt x="722410" y="2130402"/>
                </a:lnTo>
                <a:lnTo>
                  <a:pt x="701655" y="2127723"/>
                </a:lnTo>
                <a:lnTo>
                  <a:pt x="681569" y="2121698"/>
                </a:lnTo>
                <a:lnTo>
                  <a:pt x="664831" y="2112994"/>
                </a:lnTo>
                <a:lnTo>
                  <a:pt x="648763" y="2101612"/>
                </a:lnTo>
                <a:lnTo>
                  <a:pt x="634703" y="2088222"/>
                </a:lnTo>
                <a:lnTo>
                  <a:pt x="620642" y="2072823"/>
                </a:lnTo>
                <a:lnTo>
                  <a:pt x="607922" y="2056754"/>
                </a:lnTo>
                <a:lnTo>
                  <a:pt x="595201" y="2040016"/>
                </a:lnTo>
                <a:lnTo>
                  <a:pt x="582481" y="2023278"/>
                </a:lnTo>
                <a:lnTo>
                  <a:pt x="569760" y="2007210"/>
                </a:lnTo>
                <a:lnTo>
                  <a:pt x="556368" y="1991811"/>
                </a:lnTo>
                <a:lnTo>
                  <a:pt x="540970" y="1978420"/>
                </a:lnTo>
                <a:lnTo>
                  <a:pt x="526241" y="1966370"/>
                </a:lnTo>
                <a:lnTo>
                  <a:pt x="509504" y="1956997"/>
                </a:lnTo>
                <a:lnTo>
                  <a:pt x="491426" y="1948962"/>
                </a:lnTo>
                <a:lnTo>
                  <a:pt x="472011" y="1942267"/>
                </a:lnTo>
                <a:lnTo>
                  <a:pt x="451925" y="1936242"/>
                </a:lnTo>
                <a:lnTo>
                  <a:pt x="431839" y="1930886"/>
                </a:lnTo>
                <a:lnTo>
                  <a:pt x="411084" y="1925529"/>
                </a:lnTo>
                <a:lnTo>
                  <a:pt x="391668" y="1919504"/>
                </a:lnTo>
                <a:lnTo>
                  <a:pt x="372252" y="1912808"/>
                </a:lnTo>
                <a:lnTo>
                  <a:pt x="354176" y="1904774"/>
                </a:lnTo>
                <a:lnTo>
                  <a:pt x="338107" y="1894732"/>
                </a:lnTo>
                <a:lnTo>
                  <a:pt x="323377" y="1882680"/>
                </a:lnTo>
                <a:lnTo>
                  <a:pt x="311327" y="1867952"/>
                </a:lnTo>
                <a:lnTo>
                  <a:pt x="301283" y="1851883"/>
                </a:lnTo>
                <a:lnTo>
                  <a:pt x="293250" y="1833805"/>
                </a:lnTo>
                <a:lnTo>
                  <a:pt x="286555" y="1814390"/>
                </a:lnTo>
                <a:lnTo>
                  <a:pt x="280529" y="1794974"/>
                </a:lnTo>
                <a:lnTo>
                  <a:pt x="275173" y="1774219"/>
                </a:lnTo>
                <a:lnTo>
                  <a:pt x="269817" y="1754133"/>
                </a:lnTo>
                <a:lnTo>
                  <a:pt x="263791" y="1734047"/>
                </a:lnTo>
                <a:lnTo>
                  <a:pt x="257096" y="1714631"/>
                </a:lnTo>
                <a:lnTo>
                  <a:pt x="249062" y="1696554"/>
                </a:lnTo>
                <a:lnTo>
                  <a:pt x="239688" y="1679817"/>
                </a:lnTo>
                <a:lnTo>
                  <a:pt x="227636" y="1665087"/>
                </a:lnTo>
                <a:lnTo>
                  <a:pt x="214246" y="1649688"/>
                </a:lnTo>
                <a:lnTo>
                  <a:pt x="198848" y="1636298"/>
                </a:lnTo>
                <a:lnTo>
                  <a:pt x="182778" y="1623577"/>
                </a:lnTo>
                <a:lnTo>
                  <a:pt x="165371" y="1610856"/>
                </a:lnTo>
                <a:lnTo>
                  <a:pt x="148634" y="1598135"/>
                </a:lnTo>
                <a:lnTo>
                  <a:pt x="132565" y="1585414"/>
                </a:lnTo>
                <a:lnTo>
                  <a:pt x="117167" y="1571355"/>
                </a:lnTo>
                <a:lnTo>
                  <a:pt x="103776" y="1557295"/>
                </a:lnTo>
                <a:lnTo>
                  <a:pt x="92394" y="1541227"/>
                </a:lnTo>
                <a:lnTo>
                  <a:pt x="83691" y="1524489"/>
                </a:lnTo>
                <a:lnTo>
                  <a:pt x="77665" y="1504404"/>
                </a:lnTo>
                <a:lnTo>
                  <a:pt x="74987" y="1483649"/>
                </a:lnTo>
                <a:lnTo>
                  <a:pt x="74317" y="1462224"/>
                </a:lnTo>
                <a:lnTo>
                  <a:pt x="76327" y="1439461"/>
                </a:lnTo>
                <a:lnTo>
                  <a:pt x="79004" y="1416697"/>
                </a:lnTo>
                <a:lnTo>
                  <a:pt x="82352" y="1393933"/>
                </a:lnTo>
                <a:lnTo>
                  <a:pt x="85030" y="1371169"/>
                </a:lnTo>
                <a:lnTo>
                  <a:pt x="86368" y="1348406"/>
                </a:lnTo>
                <a:lnTo>
                  <a:pt x="86368" y="1326312"/>
                </a:lnTo>
                <a:lnTo>
                  <a:pt x="83691" y="1305558"/>
                </a:lnTo>
                <a:lnTo>
                  <a:pt x="78334" y="1284802"/>
                </a:lnTo>
                <a:lnTo>
                  <a:pt x="70301" y="1265386"/>
                </a:lnTo>
                <a:lnTo>
                  <a:pt x="59588" y="1245301"/>
                </a:lnTo>
                <a:lnTo>
                  <a:pt x="48876" y="1225216"/>
                </a:lnTo>
                <a:lnTo>
                  <a:pt x="36825" y="1205130"/>
                </a:lnTo>
                <a:lnTo>
                  <a:pt x="25442" y="1185713"/>
                </a:lnTo>
                <a:lnTo>
                  <a:pt x="15399" y="1164959"/>
                </a:lnTo>
                <a:lnTo>
                  <a:pt x="7365" y="1144872"/>
                </a:lnTo>
                <a:lnTo>
                  <a:pt x="2009" y="1124117"/>
                </a:lnTo>
                <a:lnTo>
                  <a:pt x="0" y="1102693"/>
                </a:lnTo>
                <a:lnTo>
                  <a:pt x="2009" y="1081269"/>
                </a:lnTo>
                <a:lnTo>
                  <a:pt x="7365" y="1060514"/>
                </a:lnTo>
                <a:lnTo>
                  <a:pt x="15399" y="1040429"/>
                </a:lnTo>
                <a:lnTo>
                  <a:pt x="25442" y="1019674"/>
                </a:lnTo>
                <a:lnTo>
                  <a:pt x="36825" y="1000258"/>
                </a:lnTo>
                <a:lnTo>
                  <a:pt x="48876" y="980172"/>
                </a:lnTo>
                <a:lnTo>
                  <a:pt x="59588" y="960086"/>
                </a:lnTo>
                <a:lnTo>
                  <a:pt x="70301" y="940001"/>
                </a:lnTo>
                <a:lnTo>
                  <a:pt x="78334" y="920585"/>
                </a:lnTo>
                <a:lnTo>
                  <a:pt x="83691" y="899830"/>
                </a:lnTo>
                <a:lnTo>
                  <a:pt x="86368" y="879075"/>
                </a:lnTo>
                <a:lnTo>
                  <a:pt x="86368" y="856981"/>
                </a:lnTo>
                <a:lnTo>
                  <a:pt x="85030" y="834217"/>
                </a:lnTo>
                <a:lnTo>
                  <a:pt x="82352" y="811455"/>
                </a:lnTo>
                <a:lnTo>
                  <a:pt x="79004" y="788690"/>
                </a:lnTo>
                <a:lnTo>
                  <a:pt x="76327" y="765926"/>
                </a:lnTo>
                <a:lnTo>
                  <a:pt x="74317" y="743163"/>
                </a:lnTo>
                <a:lnTo>
                  <a:pt x="74987" y="721738"/>
                </a:lnTo>
                <a:lnTo>
                  <a:pt x="77665" y="700983"/>
                </a:lnTo>
                <a:lnTo>
                  <a:pt x="83691" y="680898"/>
                </a:lnTo>
                <a:lnTo>
                  <a:pt x="92394" y="664160"/>
                </a:lnTo>
                <a:lnTo>
                  <a:pt x="103776" y="648092"/>
                </a:lnTo>
                <a:lnTo>
                  <a:pt x="117167" y="634032"/>
                </a:lnTo>
                <a:lnTo>
                  <a:pt x="132565" y="619972"/>
                </a:lnTo>
                <a:lnTo>
                  <a:pt x="148634" y="607251"/>
                </a:lnTo>
                <a:lnTo>
                  <a:pt x="165371" y="594531"/>
                </a:lnTo>
                <a:lnTo>
                  <a:pt x="182778" y="581810"/>
                </a:lnTo>
                <a:lnTo>
                  <a:pt x="198848" y="569088"/>
                </a:lnTo>
                <a:lnTo>
                  <a:pt x="214246" y="555699"/>
                </a:lnTo>
                <a:lnTo>
                  <a:pt x="227636" y="540300"/>
                </a:lnTo>
                <a:lnTo>
                  <a:pt x="239688" y="525570"/>
                </a:lnTo>
                <a:lnTo>
                  <a:pt x="249062" y="508832"/>
                </a:lnTo>
                <a:lnTo>
                  <a:pt x="257096" y="490756"/>
                </a:lnTo>
                <a:lnTo>
                  <a:pt x="263791" y="471339"/>
                </a:lnTo>
                <a:lnTo>
                  <a:pt x="269817" y="451253"/>
                </a:lnTo>
                <a:lnTo>
                  <a:pt x="275173" y="431169"/>
                </a:lnTo>
                <a:lnTo>
                  <a:pt x="280529" y="410413"/>
                </a:lnTo>
                <a:lnTo>
                  <a:pt x="286555" y="390998"/>
                </a:lnTo>
                <a:lnTo>
                  <a:pt x="293250" y="371581"/>
                </a:lnTo>
                <a:lnTo>
                  <a:pt x="301283" y="353504"/>
                </a:lnTo>
                <a:lnTo>
                  <a:pt x="311327" y="337436"/>
                </a:lnTo>
                <a:lnTo>
                  <a:pt x="323377" y="322706"/>
                </a:lnTo>
                <a:lnTo>
                  <a:pt x="338107" y="310655"/>
                </a:lnTo>
                <a:lnTo>
                  <a:pt x="354176" y="300613"/>
                </a:lnTo>
                <a:lnTo>
                  <a:pt x="372252" y="292578"/>
                </a:lnTo>
                <a:lnTo>
                  <a:pt x="391668" y="285883"/>
                </a:lnTo>
                <a:lnTo>
                  <a:pt x="411084" y="279857"/>
                </a:lnTo>
                <a:lnTo>
                  <a:pt x="431839" y="274501"/>
                </a:lnTo>
                <a:lnTo>
                  <a:pt x="451925" y="269145"/>
                </a:lnTo>
                <a:lnTo>
                  <a:pt x="472011" y="263119"/>
                </a:lnTo>
                <a:lnTo>
                  <a:pt x="491426" y="256425"/>
                </a:lnTo>
                <a:lnTo>
                  <a:pt x="509504" y="248390"/>
                </a:lnTo>
                <a:lnTo>
                  <a:pt x="526241" y="239018"/>
                </a:lnTo>
                <a:lnTo>
                  <a:pt x="540970" y="226966"/>
                </a:lnTo>
                <a:lnTo>
                  <a:pt x="556368" y="213575"/>
                </a:lnTo>
                <a:lnTo>
                  <a:pt x="569760" y="198177"/>
                </a:lnTo>
                <a:lnTo>
                  <a:pt x="582481" y="182108"/>
                </a:lnTo>
                <a:lnTo>
                  <a:pt x="595201" y="165370"/>
                </a:lnTo>
                <a:lnTo>
                  <a:pt x="607922" y="148632"/>
                </a:lnTo>
                <a:lnTo>
                  <a:pt x="620642" y="132563"/>
                </a:lnTo>
                <a:lnTo>
                  <a:pt x="634703" y="117165"/>
                </a:lnTo>
                <a:lnTo>
                  <a:pt x="648763" y="103775"/>
                </a:lnTo>
                <a:lnTo>
                  <a:pt x="664831" y="92393"/>
                </a:lnTo>
                <a:lnTo>
                  <a:pt x="681569" y="83689"/>
                </a:lnTo>
                <a:lnTo>
                  <a:pt x="701655" y="77664"/>
                </a:lnTo>
                <a:lnTo>
                  <a:pt x="722410" y="74985"/>
                </a:lnTo>
                <a:lnTo>
                  <a:pt x="743834" y="74315"/>
                </a:lnTo>
                <a:lnTo>
                  <a:pt x="766598" y="76324"/>
                </a:lnTo>
                <a:lnTo>
                  <a:pt x="789361" y="79003"/>
                </a:lnTo>
                <a:lnTo>
                  <a:pt x="812125" y="82350"/>
                </a:lnTo>
                <a:lnTo>
                  <a:pt x="834888" y="85029"/>
                </a:lnTo>
                <a:lnTo>
                  <a:pt x="857651" y="86367"/>
                </a:lnTo>
                <a:lnTo>
                  <a:pt x="879747" y="86367"/>
                </a:lnTo>
                <a:lnTo>
                  <a:pt x="900501" y="83689"/>
                </a:lnTo>
                <a:lnTo>
                  <a:pt x="921925" y="78332"/>
                </a:lnTo>
                <a:lnTo>
                  <a:pt x="941342" y="70298"/>
                </a:lnTo>
                <a:lnTo>
                  <a:pt x="961427" y="59586"/>
                </a:lnTo>
                <a:lnTo>
                  <a:pt x="981512" y="48875"/>
                </a:lnTo>
                <a:lnTo>
                  <a:pt x="1001598" y="36823"/>
                </a:lnTo>
                <a:lnTo>
                  <a:pt x="1021014" y="25441"/>
                </a:lnTo>
                <a:lnTo>
                  <a:pt x="1041769" y="15399"/>
                </a:lnTo>
                <a:lnTo>
                  <a:pt x="1061855" y="7364"/>
                </a:lnTo>
                <a:lnTo>
                  <a:pt x="1082609" y="200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reeform: Shape 48">
            <a:extLst>
              <a:ext uri="{FF2B5EF4-FFF2-40B4-BE49-F238E27FC236}">
                <a16:creationId xmlns:a16="http://schemas.microsoft.com/office/drawing/2014/main" id="{AF1C00E9-CB94-472C-87D5-F831CFB6F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4884" y="1089521"/>
            <a:ext cx="2397445" cy="2394078"/>
          </a:xfrm>
          <a:custGeom>
            <a:avLst/>
            <a:gdLst>
              <a:gd name="connsiteX0" fmla="*/ 1330204 w 2660406"/>
              <a:gd name="connsiteY0" fmla="*/ 0 h 2656670"/>
              <a:gd name="connsiteX1" fmla="*/ 1356017 w 2660406"/>
              <a:gd name="connsiteY1" fmla="*/ 2419 h 2656670"/>
              <a:gd name="connsiteX2" fmla="*/ 1381023 w 2660406"/>
              <a:gd name="connsiteY2" fmla="*/ 8873 h 2656670"/>
              <a:gd name="connsiteX3" fmla="*/ 1405223 w 2660406"/>
              <a:gd name="connsiteY3" fmla="*/ 18554 h 2656670"/>
              <a:gd name="connsiteX4" fmla="*/ 1430230 w 2660406"/>
              <a:gd name="connsiteY4" fmla="*/ 30653 h 2656670"/>
              <a:gd name="connsiteX5" fmla="*/ 1453624 w 2660406"/>
              <a:gd name="connsiteY5" fmla="*/ 44367 h 2656670"/>
              <a:gd name="connsiteX6" fmla="*/ 1477824 w 2660406"/>
              <a:gd name="connsiteY6" fmla="*/ 58888 h 2656670"/>
              <a:gd name="connsiteX7" fmla="*/ 1502025 w 2660406"/>
              <a:gd name="connsiteY7" fmla="*/ 71793 h 2656670"/>
              <a:gd name="connsiteX8" fmla="*/ 1526224 w 2660406"/>
              <a:gd name="connsiteY8" fmla="*/ 84699 h 2656670"/>
              <a:gd name="connsiteX9" fmla="*/ 1550424 w 2660406"/>
              <a:gd name="connsiteY9" fmla="*/ 94379 h 2656670"/>
              <a:gd name="connsiteX10" fmla="*/ 1575432 w 2660406"/>
              <a:gd name="connsiteY10" fmla="*/ 100833 h 2656670"/>
              <a:gd name="connsiteX11" fmla="*/ 1600439 w 2660406"/>
              <a:gd name="connsiteY11" fmla="*/ 104060 h 2656670"/>
              <a:gd name="connsiteX12" fmla="*/ 1627059 w 2660406"/>
              <a:gd name="connsiteY12" fmla="*/ 104060 h 2656670"/>
              <a:gd name="connsiteX13" fmla="*/ 1654486 w 2660406"/>
              <a:gd name="connsiteY13" fmla="*/ 102448 h 2656670"/>
              <a:gd name="connsiteX14" fmla="*/ 1681911 w 2660406"/>
              <a:gd name="connsiteY14" fmla="*/ 99220 h 2656670"/>
              <a:gd name="connsiteX15" fmla="*/ 1709339 w 2660406"/>
              <a:gd name="connsiteY15" fmla="*/ 95187 h 2656670"/>
              <a:gd name="connsiteX16" fmla="*/ 1736767 w 2660406"/>
              <a:gd name="connsiteY16" fmla="*/ 91960 h 2656670"/>
              <a:gd name="connsiteX17" fmla="*/ 1764193 w 2660406"/>
              <a:gd name="connsiteY17" fmla="*/ 89539 h 2656670"/>
              <a:gd name="connsiteX18" fmla="*/ 1790007 w 2660406"/>
              <a:gd name="connsiteY18" fmla="*/ 90346 h 2656670"/>
              <a:gd name="connsiteX19" fmla="*/ 1815014 w 2660406"/>
              <a:gd name="connsiteY19" fmla="*/ 93574 h 2656670"/>
              <a:gd name="connsiteX20" fmla="*/ 1839214 w 2660406"/>
              <a:gd name="connsiteY20" fmla="*/ 100833 h 2656670"/>
              <a:gd name="connsiteX21" fmla="*/ 1859381 w 2660406"/>
              <a:gd name="connsiteY21" fmla="*/ 111320 h 2656670"/>
              <a:gd name="connsiteX22" fmla="*/ 1878740 w 2660406"/>
              <a:gd name="connsiteY22" fmla="*/ 125034 h 2656670"/>
              <a:gd name="connsiteX23" fmla="*/ 1895681 w 2660406"/>
              <a:gd name="connsiteY23" fmla="*/ 141167 h 2656670"/>
              <a:gd name="connsiteX24" fmla="*/ 1912622 w 2660406"/>
              <a:gd name="connsiteY24" fmla="*/ 159720 h 2656670"/>
              <a:gd name="connsiteX25" fmla="*/ 1927948 w 2660406"/>
              <a:gd name="connsiteY25" fmla="*/ 179080 h 2656670"/>
              <a:gd name="connsiteX26" fmla="*/ 1943274 w 2660406"/>
              <a:gd name="connsiteY26" fmla="*/ 199247 h 2656670"/>
              <a:gd name="connsiteX27" fmla="*/ 1958601 w 2660406"/>
              <a:gd name="connsiteY27" fmla="*/ 219414 h 2656670"/>
              <a:gd name="connsiteX28" fmla="*/ 1973928 w 2660406"/>
              <a:gd name="connsiteY28" fmla="*/ 238775 h 2656670"/>
              <a:gd name="connsiteX29" fmla="*/ 1990062 w 2660406"/>
              <a:gd name="connsiteY29" fmla="*/ 257328 h 2656670"/>
              <a:gd name="connsiteX30" fmla="*/ 2008614 w 2660406"/>
              <a:gd name="connsiteY30" fmla="*/ 273462 h 2656670"/>
              <a:gd name="connsiteX31" fmla="*/ 2026361 w 2660406"/>
              <a:gd name="connsiteY31" fmla="*/ 287983 h 2656670"/>
              <a:gd name="connsiteX32" fmla="*/ 2046529 w 2660406"/>
              <a:gd name="connsiteY32" fmla="*/ 299275 h 2656670"/>
              <a:gd name="connsiteX33" fmla="*/ 2068309 w 2660406"/>
              <a:gd name="connsiteY33" fmla="*/ 308956 h 2656670"/>
              <a:gd name="connsiteX34" fmla="*/ 2091702 w 2660406"/>
              <a:gd name="connsiteY34" fmla="*/ 317021 h 2656670"/>
              <a:gd name="connsiteX35" fmla="*/ 2115903 w 2660406"/>
              <a:gd name="connsiteY35" fmla="*/ 324281 h 2656670"/>
              <a:gd name="connsiteX36" fmla="*/ 2140101 w 2660406"/>
              <a:gd name="connsiteY36" fmla="*/ 330735 h 2656670"/>
              <a:gd name="connsiteX37" fmla="*/ 2165109 w 2660406"/>
              <a:gd name="connsiteY37" fmla="*/ 337188 h 2656670"/>
              <a:gd name="connsiteX38" fmla="*/ 2188502 w 2660406"/>
              <a:gd name="connsiteY38" fmla="*/ 344448 h 2656670"/>
              <a:gd name="connsiteX39" fmla="*/ 2211897 w 2660406"/>
              <a:gd name="connsiteY39" fmla="*/ 352515 h 2656670"/>
              <a:gd name="connsiteX40" fmla="*/ 2233675 w 2660406"/>
              <a:gd name="connsiteY40" fmla="*/ 362196 h 2656670"/>
              <a:gd name="connsiteX41" fmla="*/ 2253035 w 2660406"/>
              <a:gd name="connsiteY41" fmla="*/ 374295 h 2656670"/>
              <a:gd name="connsiteX42" fmla="*/ 2270784 w 2660406"/>
              <a:gd name="connsiteY42" fmla="*/ 388815 h 2656670"/>
              <a:gd name="connsiteX43" fmla="*/ 2285303 w 2660406"/>
              <a:gd name="connsiteY43" fmla="*/ 406562 h 2656670"/>
              <a:gd name="connsiteX44" fmla="*/ 2297404 w 2660406"/>
              <a:gd name="connsiteY44" fmla="*/ 425922 h 2656670"/>
              <a:gd name="connsiteX45" fmla="*/ 2307084 w 2660406"/>
              <a:gd name="connsiteY45" fmla="*/ 447702 h 2656670"/>
              <a:gd name="connsiteX46" fmla="*/ 2315151 w 2660406"/>
              <a:gd name="connsiteY46" fmla="*/ 471097 h 2656670"/>
              <a:gd name="connsiteX47" fmla="*/ 2322411 w 2660406"/>
              <a:gd name="connsiteY47" fmla="*/ 494489 h 2656670"/>
              <a:gd name="connsiteX48" fmla="*/ 2328864 w 2660406"/>
              <a:gd name="connsiteY48" fmla="*/ 519497 h 2656670"/>
              <a:gd name="connsiteX49" fmla="*/ 2335317 w 2660406"/>
              <a:gd name="connsiteY49" fmla="*/ 543696 h 2656670"/>
              <a:gd name="connsiteX50" fmla="*/ 2342578 w 2660406"/>
              <a:gd name="connsiteY50" fmla="*/ 567896 h 2656670"/>
              <a:gd name="connsiteX51" fmla="*/ 2350643 w 2660406"/>
              <a:gd name="connsiteY51" fmla="*/ 591291 h 2656670"/>
              <a:gd name="connsiteX52" fmla="*/ 2360324 w 2660406"/>
              <a:gd name="connsiteY52" fmla="*/ 613070 h 2656670"/>
              <a:gd name="connsiteX53" fmla="*/ 2371617 w 2660406"/>
              <a:gd name="connsiteY53" fmla="*/ 633237 h 2656670"/>
              <a:gd name="connsiteX54" fmla="*/ 2386137 w 2660406"/>
              <a:gd name="connsiteY54" fmla="*/ 650985 h 2656670"/>
              <a:gd name="connsiteX55" fmla="*/ 2402271 w 2660406"/>
              <a:gd name="connsiteY55" fmla="*/ 669538 h 2656670"/>
              <a:gd name="connsiteX56" fmla="*/ 2420825 w 2660406"/>
              <a:gd name="connsiteY56" fmla="*/ 685670 h 2656670"/>
              <a:gd name="connsiteX57" fmla="*/ 2440992 w 2660406"/>
              <a:gd name="connsiteY57" fmla="*/ 700998 h 2656670"/>
              <a:gd name="connsiteX58" fmla="*/ 2461159 w 2660406"/>
              <a:gd name="connsiteY58" fmla="*/ 716325 h 2656670"/>
              <a:gd name="connsiteX59" fmla="*/ 2481325 w 2660406"/>
              <a:gd name="connsiteY59" fmla="*/ 731651 h 2656670"/>
              <a:gd name="connsiteX60" fmla="*/ 2500684 w 2660406"/>
              <a:gd name="connsiteY60" fmla="*/ 746978 h 2656670"/>
              <a:gd name="connsiteX61" fmla="*/ 2519238 w 2660406"/>
              <a:gd name="connsiteY61" fmla="*/ 763918 h 2656670"/>
              <a:gd name="connsiteX62" fmla="*/ 2535373 w 2660406"/>
              <a:gd name="connsiteY62" fmla="*/ 780859 h 2656670"/>
              <a:gd name="connsiteX63" fmla="*/ 2549085 w 2660406"/>
              <a:gd name="connsiteY63" fmla="*/ 800218 h 2656670"/>
              <a:gd name="connsiteX64" fmla="*/ 2559571 w 2660406"/>
              <a:gd name="connsiteY64" fmla="*/ 820385 h 2656670"/>
              <a:gd name="connsiteX65" fmla="*/ 2566832 w 2660406"/>
              <a:gd name="connsiteY65" fmla="*/ 844585 h 2656670"/>
              <a:gd name="connsiteX66" fmla="*/ 2570059 w 2660406"/>
              <a:gd name="connsiteY66" fmla="*/ 869592 h 2656670"/>
              <a:gd name="connsiteX67" fmla="*/ 2570866 w 2660406"/>
              <a:gd name="connsiteY67" fmla="*/ 895406 h 2656670"/>
              <a:gd name="connsiteX68" fmla="*/ 2568444 w 2660406"/>
              <a:gd name="connsiteY68" fmla="*/ 922832 h 2656670"/>
              <a:gd name="connsiteX69" fmla="*/ 2565220 w 2660406"/>
              <a:gd name="connsiteY69" fmla="*/ 950259 h 2656670"/>
              <a:gd name="connsiteX70" fmla="*/ 2561186 w 2660406"/>
              <a:gd name="connsiteY70" fmla="*/ 977688 h 2656670"/>
              <a:gd name="connsiteX71" fmla="*/ 2557959 w 2660406"/>
              <a:gd name="connsiteY71" fmla="*/ 1005113 h 2656670"/>
              <a:gd name="connsiteX72" fmla="*/ 2556345 w 2660406"/>
              <a:gd name="connsiteY72" fmla="*/ 1032540 h 2656670"/>
              <a:gd name="connsiteX73" fmla="*/ 2556345 w 2660406"/>
              <a:gd name="connsiteY73" fmla="*/ 1059160 h 2656670"/>
              <a:gd name="connsiteX74" fmla="*/ 2559571 w 2660406"/>
              <a:gd name="connsiteY74" fmla="*/ 1084167 h 2656670"/>
              <a:gd name="connsiteX75" fmla="*/ 2566025 w 2660406"/>
              <a:gd name="connsiteY75" fmla="*/ 1109174 h 2656670"/>
              <a:gd name="connsiteX76" fmla="*/ 2575705 w 2660406"/>
              <a:gd name="connsiteY76" fmla="*/ 1132567 h 2656670"/>
              <a:gd name="connsiteX77" fmla="*/ 2587806 w 2660406"/>
              <a:gd name="connsiteY77" fmla="*/ 1156767 h 2656670"/>
              <a:gd name="connsiteX78" fmla="*/ 2601520 w 2660406"/>
              <a:gd name="connsiteY78" fmla="*/ 1180968 h 2656670"/>
              <a:gd name="connsiteX79" fmla="*/ 2616038 w 2660406"/>
              <a:gd name="connsiteY79" fmla="*/ 1205168 h 2656670"/>
              <a:gd name="connsiteX80" fmla="*/ 2629752 w 2660406"/>
              <a:gd name="connsiteY80" fmla="*/ 1228562 h 2656670"/>
              <a:gd name="connsiteX81" fmla="*/ 2641853 w 2660406"/>
              <a:gd name="connsiteY81" fmla="*/ 1253569 h 2656670"/>
              <a:gd name="connsiteX82" fmla="*/ 2651532 w 2660406"/>
              <a:gd name="connsiteY82" fmla="*/ 1277768 h 2656670"/>
              <a:gd name="connsiteX83" fmla="*/ 2657987 w 2660406"/>
              <a:gd name="connsiteY83" fmla="*/ 1302775 h 2656670"/>
              <a:gd name="connsiteX84" fmla="*/ 2660406 w 2660406"/>
              <a:gd name="connsiteY84" fmla="*/ 1328588 h 2656670"/>
              <a:gd name="connsiteX85" fmla="*/ 2657987 w 2660406"/>
              <a:gd name="connsiteY85" fmla="*/ 1354401 h 2656670"/>
              <a:gd name="connsiteX86" fmla="*/ 2651532 w 2660406"/>
              <a:gd name="connsiteY86" fmla="*/ 1379408 h 2656670"/>
              <a:gd name="connsiteX87" fmla="*/ 2641853 w 2660406"/>
              <a:gd name="connsiteY87" fmla="*/ 1403610 h 2656670"/>
              <a:gd name="connsiteX88" fmla="*/ 2629752 w 2660406"/>
              <a:gd name="connsiteY88" fmla="*/ 1428615 h 2656670"/>
              <a:gd name="connsiteX89" fmla="*/ 2616038 w 2660406"/>
              <a:gd name="connsiteY89" fmla="*/ 1452010 h 2656670"/>
              <a:gd name="connsiteX90" fmla="*/ 2601520 w 2660406"/>
              <a:gd name="connsiteY90" fmla="*/ 1476211 h 2656670"/>
              <a:gd name="connsiteX91" fmla="*/ 2587806 w 2660406"/>
              <a:gd name="connsiteY91" fmla="*/ 1500410 h 2656670"/>
              <a:gd name="connsiteX92" fmla="*/ 2575705 w 2660406"/>
              <a:gd name="connsiteY92" fmla="*/ 1524610 h 2656670"/>
              <a:gd name="connsiteX93" fmla="*/ 2566025 w 2660406"/>
              <a:gd name="connsiteY93" fmla="*/ 1548003 h 2656670"/>
              <a:gd name="connsiteX94" fmla="*/ 2559571 w 2660406"/>
              <a:gd name="connsiteY94" fmla="*/ 1573011 h 2656670"/>
              <a:gd name="connsiteX95" fmla="*/ 2556345 w 2660406"/>
              <a:gd name="connsiteY95" fmla="*/ 1598017 h 2656670"/>
              <a:gd name="connsiteX96" fmla="*/ 2556345 w 2660406"/>
              <a:gd name="connsiteY96" fmla="*/ 1624637 h 2656670"/>
              <a:gd name="connsiteX97" fmla="*/ 2557959 w 2660406"/>
              <a:gd name="connsiteY97" fmla="*/ 1652063 h 2656670"/>
              <a:gd name="connsiteX98" fmla="*/ 2561186 w 2660406"/>
              <a:gd name="connsiteY98" fmla="*/ 1679491 h 2656670"/>
              <a:gd name="connsiteX99" fmla="*/ 2565220 w 2660406"/>
              <a:gd name="connsiteY99" fmla="*/ 1706918 h 2656670"/>
              <a:gd name="connsiteX100" fmla="*/ 2568444 w 2660406"/>
              <a:gd name="connsiteY100" fmla="*/ 1734346 h 2656670"/>
              <a:gd name="connsiteX101" fmla="*/ 2570866 w 2660406"/>
              <a:gd name="connsiteY101" fmla="*/ 1761772 h 2656670"/>
              <a:gd name="connsiteX102" fmla="*/ 2570059 w 2660406"/>
              <a:gd name="connsiteY102" fmla="*/ 1787586 h 2656670"/>
              <a:gd name="connsiteX103" fmla="*/ 2566832 w 2660406"/>
              <a:gd name="connsiteY103" fmla="*/ 1812593 h 2656670"/>
              <a:gd name="connsiteX104" fmla="*/ 2559571 w 2660406"/>
              <a:gd name="connsiteY104" fmla="*/ 1836792 h 2656670"/>
              <a:gd name="connsiteX105" fmla="*/ 2549085 w 2660406"/>
              <a:gd name="connsiteY105" fmla="*/ 1856959 h 2656670"/>
              <a:gd name="connsiteX106" fmla="*/ 2535373 w 2660406"/>
              <a:gd name="connsiteY106" fmla="*/ 1876319 h 2656670"/>
              <a:gd name="connsiteX107" fmla="*/ 2519238 w 2660406"/>
              <a:gd name="connsiteY107" fmla="*/ 1893259 h 2656670"/>
              <a:gd name="connsiteX108" fmla="*/ 2500684 w 2660406"/>
              <a:gd name="connsiteY108" fmla="*/ 1910198 h 2656670"/>
              <a:gd name="connsiteX109" fmla="*/ 2481325 w 2660406"/>
              <a:gd name="connsiteY109" fmla="*/ 1925525 h 2656670"/>
              <a:gd name="connsiteX110" fmla="*/ 2461159 w 2660406"/>
              <a:gd name="connsiteY110" fmla="*/ 1940852 h 2656670"/>
              <a:gd name="connsiteX111" fmla="*/ 2440992 w 2660406"/>
              <a:gd name="connsiteY111" fmla="*/ 1956179 h 2656670"/>
              <a:gd name="connsiteX112" fmla="*/ 2420825 w 2660406"/>
              <a:gd name="connsiteY112" fmla="*/ 1971506 h 2656670"/>
              <a:gd name="connsiteX113" fmla="*/ 2402271 w 2660406"/>
              <a:gd name="connsiteY113" fmla="*/ 1987639 h 2656670"/>
              <a:gd name="connsiteX114" fmla="*/ 2386137 w 2660406"/>
              <a:gd name="connsiteY114" fmla="*/ 2006193 h 2656670"/>
              <a:gd name="connsiteX115" fmla="*/ 2371617 w 2660406"/>
              <a:gd name="connsiteY115" fmla="*/ 2023940 h 2656670"/>
              <a:gd name="connsiteX116" fmla="*/ 2360324 w 2660406"/>
              <a:gd name="connsiteY116" fmla="*/ 2044106 h 2656670"/>
              <a:gd name="connsiteX117" fmla="*/ 2350643 w 2660406"/>
              <a:gd name="connsiteY117" fmla="*/ 2065886 h 2656670"/>
              <a:gd name="connsiteX118" fmla="*/ 2342578 w 2660406"/>
              <a:gd name="connsiteY118" fmla="*/ 2089280 h 2656670"/>
              <a:gd name="connsiteX119" fmla="*/ 2335317 w 2660406"/>
              <a:gd name="connsiteY119" fmla="*/ 2113480 h 2656670"/>
              <a:gd name="connsiteX120" fmla="*/ 2328864 w 2660406"/>
              <a:gd name="connsiteY120" fmla="*/ 2137681 h 2656670"/>
              <a:gd name="connsiteX121" fmla="*/ 2322411 w 2660406"/>
              <a:gd name="connsiteY121" fmla="*/ 2162688 h 2656670"/>
              <a:gd name="connsiteX122" fmla="*/ 2315151 w 2660406"/>
              <a:gd name="connsiteY122" fmla="*/ 2186081 h 2656670"/>
              <a:gd name="connsiteX123" fmla="*/ 2307084 w 2660406"/>
              <a:gd name="connsiteY123" fmla="*/ 2209474 h 2656670"/>
              <a:gd name="connsiteX124" fmla="*/ 2297404 w 2660406"/>
              <a:gd name="connsiteY124" fmla="*/ 2231255 h 2656670"/>
              <a:gd name="connsiteX125" fmla="*/ 2285303 w 2660406"/>
              <a:gd name="connsiteY125" fmla="*/ 2250616 h 2656670"/>
              <a:gd name="connsiteX126" fmla="*/ 2270784 w 2660406"/>
              <a:gd name="connsiteY126" fmla="*/ 2268361 h 2656670"/>
              <a:gd name="connsiteX127" fmla="*/ 2253035 w 2660406"/>
              <a:gd name="connsiteY127" fmla="*/ 2282882 h 2656670"/>
              <a:gd name="connsiteX128" fmla="*/ 2233675 w 2660406"/>
              <a:gd name="connsiteY128" fmla="*/ 2294981 h 2656670"/>
              <a:gd name="connsiteX129" fmla="*/ 2211897 w 2660406"/>
              <a:gd name="connsiteY129" fmla="*/ 2304661 h 2656670"/>
              <a:gd name="connsiteX130" fmla="*/ 2188502 w 2660406"/>
              <a:gd name="connsiteY130" fmla="*/ 2312729 h 2656670"/>
              <a:gd name="connsiteX131" fmla="*/ 2165109 w 2660406"/>
              <a:gd name="connsiteY131" fmla="*/ 2319988 h 2656670"/>
              <a:gd name="connsiteX132" fmla="*/ 2140101 w 2660406"/>
              <a:gd name="connsiteY132" fmla="*/ 2326443 h 2656670"/>
              <a:gd name="connsiteX133" fmla="*/ 2115903 w 2660406"/>
              <a:gd name="connsiteY133" fmla="*/ 2332896 h 2656670"/>
              <a:gd name="connsiteX134" fmla="*/ 2091702 w 2660406"/>
              <a:gd name="connsiteY134" fmla="*/ 2340155 h 2656670"/>
              <a:gd name="connsiteX135" fmla="*/ 2068309 w 2660406"/>
              <a:gd name="connsiteY135" fmla="*/ 2348222 h 2656670"/>
              <a:gd name="connsiteX136" fmla="*/ 2046529 w 2660406"/>
              <a:gd name="connsiteY136" fmla="*/ 2357903 h 2656670"/>
              <a:gd name="connsiteX137" fmla="*/ 2026361 w 2660406"/>
              <a:gd name="connsiteY137" fmla="*/ 2369196 h 2656670"/>
              <a:gd name="connsiteX138" fmla="*/ 2008614 w 2660406"/>
              <a:gd name="connsiteY138" fmla="*/ 2383714 h 2656670"/>
              <a:gd name="connsiteX139" fmla="*/ 1990062 w 2660406"/>
              <a:gd name="connsiteY139" fmla="*/ 2399848 h 2656670"/>
              <a:gd name="connsiteX140" fmla="*/ 1973928 w 2660406"/>
              <a:gd name="connsiteY140" fmla="*/ 2418402 h 2656670"/>
              <a:gd name="connsiteX141" fmla="*/ 1958601 w 2660406"/>
              <a:gd name="connsiteY141" fmla="*/ 2437762 h 2656670"/>
              <a:gd name="connsiteX142" fmla="*/ 1943274 w 2660406"/>
              <a:gd name="connsiteY142" fmla="*/ 2457929 h 2656670"/>
              <a:gd name="connsiteX143" fmla="*/ 1927948 w 2660406"/>
              <a:gd name="connsiteY143" fmla="*/ 2478096 h 2656670"/>
              <a:gd name="connsiteX144" fmla="*/ 1912622 w 2660406"/>
              <a:gd name="connsiteY144" fmla="*/ 2497456 h 2656670"/>
              <a:gd name="connsiteX145" fmla="*/ 1895681 w 2660406"/>
              <a:gd name="connsiteY145" fmla="*/ 2516010 h 2656670"/>
              <a:gd name="connsiteX146" fmla="*/ 1878740 w 2660406"/>
              <a:gd name="connsiteY146" fmla="*/ 2532143 h 2656670"/>
              <a:gd name="connsiteX147" fmla="*/ 1859381 w 2660406"/>
              <a:gd name="connsiteY147" fmla="*/ 2545857 h 2656670"/>
              <a:gd name="connsiteX148" fmla="*/ 1839214 w 2660406"/>
              <a:gd name="connsiteY148" fmla="*/ 2556344 h 2656670"/>
              <a:gd name="connsiteX149" fmla="*/ 1815014 w 2660406"/>
              <a:gd name="connsiteY149" fmla="*/ 2563603 h 2656670"/>
              <a:gd name="connsiteX150" fmla="*/ 1790007 w 2660406"/>
              <a:gd name="connsiteY150" fmla="*/ 2566831 h 2656670"/>
              <a:gd name="connsiteX151" fmla="*/ 1764193 w 2660406"/>
              <a:gd name="connsiteY151" fmla="*/ 2567637 h 2656670"/>
              <a:gd name="connsiteX152" fmla="*/ 1736767 w 2660406"/>
              <a:gd name="connsiteY152" fmla="*/ 2565216 h 2656670"/>
              <a:gd name="connsiteX153" fmla="*/ 1709339 w 2660406"/>
              <a:gd name="connsiteY153" fmla="*/ 2561991 h 2656670"/>
              <a:gd name="connsiteX154" fmla="*/ 1681911 w 2660406"/>
              <a:gd name="connsiteY154" fmla="*/ 2557956 h 2656670"/>
              <a:gd name="connsiteX155" fmla="*/ 1654486 w 2660406"/>
              <a:gd name="connsiteY155" fmla="*/ 2554731 h 2656670"/>
              <a:gd name="connsiteX156" fmla="*/ 1627059 w 2660406"/>
              <a:gd name="connsiteY156" fmla="*/ 2553117 h 2656670"/>
              <a:gd name="connsiteX157" fmla="*/ 1600439 w 2660406"/>
              <a:gd name="connsiteY157" fmla="*/ 2553117 h 2656670"/>
              <a:gd name="connsiteX158" fmla="*/ 1575432 w 2660406"/>
              <a:gd name="connsiteY158" fmla="*/ 2556344 h 2656670"/>
              <a:gd name="connsiteX159" fmla="*/ 1550424 w 2660406"/>
              <a:gd name="connsiteY159" fmla="*/ 2562797 h 2656670"/>
              <a:gd name="connsiteX160" fmla="*/ 1526224 w 2660406"/>
              <a:gd name="connsiteY160" fmla="*/ 2572477 h 2656670"/>
              <a:gd name="connsiteX161" fmla="*/ 1502025 w 2660406"/>
              <a:gd name="connsiteY161" fmla="*/ 2585383 h 2656670"/>
              <a:gd name="connsiteX162" fmla="*/ 1477824 w 2660406"/>
              <a:gd name="connsiteY162" fmla="*/ 2598291 h 2656670"/>
              <a:gd name="connsiteX163" fmla="*/ 1453624 w 2660406"/>
              <a:gd name="connsiteY163" fmla="*/ 2612809 h 2656670"/>
              <a:gd name="connsiteX164" fmla="*/ 1430230 w 2660406"/>
              <a:gd name="connsiteY164" fmla="*/ 2626523 h 2656670"/>
              <a:gd name="connsiteX165" fmla="*/ 1405223 w 2660406"/>
              <a:gd name="connsiteY165" fmla="*/ 2638624 h 2656670"/>
              <a:gd name="connsiteX166" fmla="*/ 1381023 w 2660406"/>
              <a:gd name="connsiteY166" fmla="*/ 2648305 h 2656670"/>
              <a:gd name="connsiteX167" fmla="*/ 1356017 w 2660406"/>
              <a:gd name="connsiteY167" fmla="*/ 2654758 h 2656670"/>
              <a:gd name="connsiteX168" fmla="*/ 1335613 w 2660406"/>
              <a:gd name="connsiteY168" fmla="*/ 2656670 h 2656670"/>
              <a:gd name="connsiteX169" fmla="*/ 1324794 w 2660406"/>
              <a:gd name="connsiteY169" fmla="*/ 2656670 h 2656670"/>
              <a:gd name="connsiteX170" fmla="*/ 1304389 w 2660406"/>
              <a:gd name="connsiteY170" fmla="*/ 2654758 h 2656670"/>
              <a:gd name="connsiteX171" fmla="*/ 1279384 w 2660406"/>
              <a:gd name="connsiteY171" fmla="*/ 2648305 h 2656670"/>
              <a:gd name="connsiteX172" fmla="*/ 1255183 w 2660406"/>
              <a:gd name="connsiteY172" fmla="*/ 2638624 h 2656670"/>
              <a:gd name="connsiteX173" fmla="*/ 1230176 w 2660406"/>
              <a:gd name="connsiteY173" fmla="*/ 2626523 h 2656670"/>
              <a:gd name="connsiteX174" fmla="*/ 1206783 w 2660406"/>
              <a:gd name="connsiteY174" fmla="*/ 2612809 h 2656670"/>
              <a:gd name="connsiteX175" fmla="*/ 1182582 w 2660406"/>
              <a:gd name="connsiteY175" fmla="*/ 2598291 h 2656670"/>
              <a:gd name="connsiteX176" fmla="*/ 1158383 w 2660406"/>
              <a:gd name="connsiteY176" fmla="*/ 2585383 h 2656670"/>
              <a:gd name="connsiteX177" fmla="*/ 1134183 w 2660406"/>
              <a:gd name="connsiteY177" fmla="*/ 2572477 h 2656670"/>
              <a:gd name="connsiteX178" fmla="*/ 1110788 w 2660406"/>
              <a:gd name="connsiteY178" fmla="*/ 2562797 h 2656670"/>
              <a:gd name="connsiteX179" fmla="*/ 1084975 w 2660406"/>
              <a:gd name="connsiteY179" fmla="*/ 2556344 h 2656670"/>
              <a:gd name="connsiteX180" fmla="*/ 1059970 w 2660406"/>
              <a:gd name="connsiteY180" fmla="*/ 2553117 h 2656670"/>
              <a:gd name="connsiteX181" fmla="*/ 1033347 w 2660406"/>
              <a:gd name="connsiteY181" fmla="*/ 2553117 h 2656670"/>
              <a:gd name="connsiteX182" fmla="*/ 1005921 w 2660406"/>
              <a:gd name="connsiteY182" fmla="*/ 2554731 h 2656670"/>
              <a:gd name="connsiteX183" fmla="*/ 978495 w 2660406"/>
              <a:gd name="connsiteY183" fmla="*/ 2557956 h 2656670"/>
              <a:gd name="connsiteX184" fmla="*/ 951067 w 2660406"/>
              <a:gd name="connsiteY184" fmla="*/ 2561991 h 2656670"/>
              <a:gd name="connsiteX185" fmla="*/ 923641 w 2660406"/>
              <a:gd name="connsiteY185" fmla="*/ 2565216 h 2656670"/>
              <a:gd name="connsiteX186" fmla="*/ 896214 w 2660406"/>
              <a:gd name="connsiteY186" fmla="*/ 2567637 h 2656670"/>
              <a:gd name="connsiteX187" fmla="*/ 870401 w 2660406"/>
              <a:gd name="connsiteY187" fmla="*/ 2566831 h 2656670"/>
              <a:gd name="connsiteX188" fmla="*/ 845394 w 2660406"/>
              <a:gd name="connsiteY188" fmla="*/ 2563603 h 2656670"/>
              <a:gd name="connsiteX189" fmla="*/ 821193 w 2660406"/>
              <a:gd name="connsiteY189" fmla="*/ 2556344 h 2656670"/>
              <a:gd name="connsiteX190" fmla="*/ 801027 w 2660406"/>
              <a:gd name="connsiteY190" fmla="*/ 2545857 h 2656670"/>
              <a:gd name="connsiteX191" fmla="*/ 781667 w 2660406"/>
              <a:gd name="connsiteY191" fmla="*/ 2532143 h 2656670"/>
              <a:gd name="connsiteX192" fmla="*/ 764727 w 2660406"/>
              <a:gd name="connsiteY192" fmla="*/ 2516010 h 2656670"/>
              <a:gd name="connsiteX193" fmla="*/ 747785 w 2660406"/>
              <a:gd name="connsiteY193" fmla="*/ 2497456 h 2656670"/>
              <a:gd name="connsiteX194" fmla="*/ 732459 w 2660406"/>
              <a:gd name="connsiteY194" fmla="*/ 2478096 h 2656670"/>
              <a:gd name="connsiteX195" fmla="*/ 717132 w 2660406"/>
              <a:gd name="connsiteY195" fmla="*/ 2457929 h 2656670"/>
              <a:gd name="connsiteX196" fmla="*/ 701807 w 2660406"/>
              <a:gd name="connsiteY196" fmla="*/ 2437762 h 2656670"/>
              <a:gd name="connsiteX197" fmla="*/ 686480 w 2660406"/>
              <a:gd name="connsiteY197" fmla="*/ 2418402 h 2656670"/>
              <a:gd name="connsiteX198" fmla="*/ 670344 w 2660406"/>
              <a:gd name="connsiteY198" fmla="*/ 2399848 h 2656670"/>
              <a:gd name="connsiteX199" fmla="*/ 651792 w 2660406"/>
              <a:gd name="connsiteY199" fmla="*/ 2383714 h 2656670"/>
              <a:gd name="connsiteX200" fmla="*/ 634045 w 2660406"/>
              <a:gd name="connsiteY200" fmla="*/ 2369196 h 2656670"/>
              <a:gd name="connsiteX201" fmla="*/ 613880 w 2660406"/>
              <a:gd name="connsiteY201" fmla="*/ 2357903 h 2656670"/>
              <a:gd name="connsiteX202" fmla="*/ 592098 w 2660406"/>
              <a:gd name="connsiteY202" fmla="*/ 2348222 h 2656670"/>
              <a:gd name="connsiteX203" fmla="*/ 568706 w 2660406"/>
              <a:gd name="connsiteY203" fmla="*/ 2340155 h 2656670"/>
              <a:gd name="connsiteX204" fmla="*/ 544505 w 2660406"/>
              <a:gd name="connsiteY204" fmla="*/ 2332896 h 2656670"/>
              <a:gd name="connsiteX205" fmla="*/ 520304 w 2660406"/>
              <a:gd name="connsiteY205" fmla="*/ 2326443 h 2656670"/>
              <a:gd name="connsiteX206" fmla="*/ 495298 w 2660406"/>
              <a:gd name="connsiteY206" fmla="*/ 2319988 h 2656670"/>
              <a:gd name="connsiteX207" fmla="*/ 471904 w 2660406"/>
              <a:gd name="connsiteY207" fmla="*/ 2312729 h 2656670"/>
              <a:gd name="connsiteX208" fmla="*/ 448511 w 2660406"/>
              <a:gd name="connsiteY208" fmla="*/ 2304661 h 2656670"/>
              <a:gd name="connsiteX209" fmla="*/ 426732 w 2660406"/>
              <a:gd name="connsiteY209" fmla="*/ 2294981 h 2656670"/>
              <a:gd name="connsiteX210" fmla="*/ 407371 w 2660406"/>
              <a:gd name="connsiteY210" fmla="*/ 2282882 h 2656670"/>
              <a:gd name="connsiteX211" fmla="*/ 389623 w 2660406"/>
              <a:gd name="connsiteY211" fmla="*/ 2268361 h 2656670"/>
              <a:gd name="connsiteX212" fmla="*/ 375105 w 2660406"/>
              <a:gd name="connsiteY212" fmla="*/ 2250616 h 2656670"/>
              <a:gd name="connsiteX213" fmla="*/ 363003 w 2660406"/>
              <a:gd name="connsiteY213" fmla="*/ 2231255 h 2656670"/>
              <a:gd name="connsiteX214" fmla="*/ 353324 w 2660406"/>
              <a:gd name="connsiteY214" fmla="*/ 2209474 h 2656670"/>
              <a:gd name="connsiteX215" fmla="*/ 345258 w 2660406"/>
              <a:gd name="connsiteY215" fmla="*/ 2186081 h 2656670"/>
              <a:gd name="connsiteX216" fmla="*/ 337997 w 2660406"/>
              <a:gd name="connsiteY216" fmla="*/ 2162688 h 2656670"/>
              <a:gd name="connsiteX217" fmla="*/ 331544 w 2660406"/>
              <a:gd name="connsiteY217" fmla="*/ 2137681 h 2656670"/>
              <a:gd name="connsiteX218" fmla="*/ 325091 w 2660406"/>
              <a:gd name="connsiteY218" fmla="*/ 2113480 h 2656670"/>
              <a:gd name="connsiteX219" fmla="*/ 317831 w 2660406"/>
              <a:gd name="connsiteY219" fmla="*/ 2089280 h 2656670"/>
              <a:gd name="connsiteX220" fmla="*/ 309764 w 2660406"/>
              <a:gd name="connsiteY220" fmla="*/ 2065886 h 2656670"/>
              <a:gd name="connsiteX221" fmla="*/ 300084 w 2660406"/>
              <a:gd name="connsiteY221" fmla="*/ 2044106 h 2656670"/>
              <a:gd name="connsiteX222" fmla="*/ 288790 w 2660406"/>
              <a:gd name="connsiteY222" fmla="*/ 2023940 h 2656670"/>
              <a:gd name="connsiteX223" fmla="*/ 274269 w 2660406"/>
              <a:gd name="connsiteY223" fmla="*/ 2006193 h 2656670"/>
              <a:gd name="connsiteX224" fmla="*/ 258136 w 2660406"/>
              <a:gd name="connsiteY224" fmla="*/ 1987639 h 2656670"/>
              <a:gd name="connsiteX225" fmla="*/ 239583 w 2660406"/>
              <a:gd name="connsiteY225" fmla="*/ 1971506 h 2656670"/>
              <a:gd name="connsiteX226" fmla="*/ 220221 w 2660406"/>
              <a:gd name="connsiteY226" fmla="*/ 1956179 h 2656670"/>
              <a:gd name="connsiteX227" fmla="*/ 199248 w 2660406"/>
              <a:gd name="connsiteY227" fmla="*/ 1940852 h 2656670"/>
              <a:gd name="connsiteX228" fmla="*/ 179083 w 2660406"/>
              <a:gd name="connsiteY228" fmla="*/ 1925525 h 2656670"/>
              <a:gd name="connsiteX229" fmla="*/ 159722 w 2660406"/>
              <a:gd name="connsiteY229" fmla="*/ 1910198 h 2656670"/>
              <a:gd name="connsiteX230" fmla="*/ 141170 w 2660406"/>
              <a:gd name="connsiteY230" fmla="*/ 1893259 h 2656670"/>
              <a:gd name="connsiteX231" fmla="*/ 125035 w 2660406"/>
              <a:gd name="connsiteY231" fmla="*/ 1876319 h 2656670"/>
              <a:gd name="connsiteX232" fmla="*/ 111322 w 2660406"/>
              <a:gd name="connsiteY232" fmla="*/ 1856959 h 2656670"/>
              <a:gd name="connsiteX233" fmla="*/ 100836 w 2660406"/>
              <a:gd name="connsiteY233" fmla="*/ 1836792 h 2656670"/>
              <a:gd name="connsiteX234" fmla="*/ 93575 w 2660406"/>
              <a:gd name="connsiteY234" fmla="*/ 1812593 h 2656670"/>
              <a:gd name="connsiteX235" fmla="*/ 90349 w 2660406"/>
              <a:gd name="connsiteY235" fmla="*/ 1787586 h 2656670"/>
              <a:gd name="connsiteX236" fmla="*/ 89541 w 2660406"/>
              <a:gd name="connsiteY236" fmla="*/ 1761772 h 2656670"/>
              <a:gd name="connsiteX237" fmla="*/ 91963 w 2660406"/>
              <a:gd name="connsiteY237" fmla="*/ 1734346 h 2656670"/>
              <a:gd name="connsiteX238" fmla="*/ 95189 w 2660406"/>
              <a:gd name="connsiteY238" fmla="*/ 1706918 h 2656670"/>
              <a:gd name="connsiteX239" fmla="*/ 99222 w 2660406"/>
              <a:gd name="connsiteY239" fmla="*/ 1679491 h 2656670"/>
              <a:gd name="connsiteX240" fmla="*/ 102449 w 2660406"/>
              <a:gd name="connsiteY240" fmla="*/ 1652063 h 2656670"/>
              <a:gd name="connsiteX241" fmla="*/ 104061 w 2660406"/>
              <a:gd name="connsiteY241" fmla="*/ 1624637 h 2656670"/>
              <a:gd name="connsiteX242" fmla="*/ 104061 w 2660406"/>
              <a:gd name="connsiteY242" fmla="*/ 1598017 h 2656670"/>
              <a:gd name="connsiteX243" fmla="*/ 100836 w 2660406"/>
              <a:gd name="connsiteY243" fmla="*/ 1573011 h 2656670"/>
              <a:gd name="connsiteX244" fmla="*/ 94381 w 2660406"/>
              <a:gd name="connsiteY244" fmla="*/ 1548003 h 2656670"/>
              <a:gd name="connsiteX245" fmla="*/ 84703 w 2660406"/>
              <a:gd name="connsiteY245" fmla="*/ 1524610 h 2656670"/>
              <a:gd name="connsiteX246" fmla="*/ 71795 w 2660406"/>
              <a:gd name="connsiteY246" fmla="*/ 1500410 h 2656670"/>
              <a:gd name="connsiteX247" fmla="*/ 58889 w 2660406"/>
              <a:gd name="connsiteY247" fmla="*/ 1476211 h 2656670"/>
              <a:gd name="connsiteX248" fmla="*/ 44369 w 2660406"/>
              <a:gd name="connsiteY248" fmla="*/ 1452010 h 2656670"/>
              <a:gd name="connsiteX249" fmla="*/ 30654 w 2660406"/>
              <a:gd name="connsiteY249" fmla="*/ 1428615 h 2656670"/>
              <a:gd name="connsiteX250" fmla="*/ 18554 w 2660406"/>
              <a:gd name="connsiteY250" fmla="*/ 1403610 h 2656670"/>
              <a:gd name="connsiteX251" fmla="*/ 8874 w 2660406"/>
              <a:gd name="connsiteY251" fmla="*/ 1379408 h 2656670"/>
              <a:gd name="connsiteX252" fmla="*/ 2421 w 2660406"/>
              <a:gd name="connsiteY252" fmla="*/ 1354401 h 2656670"/>
              <a:gd name="connsiteX253" fmla="*/ 0 w 2660406"/>
              <a:gd name="connsiteY253" fmla="*/ 1328588 h 2656670"/>
              <a:gd name="connsiteX254" fmla="*/ 2421 w 2660406"/>
              <a:gd name="connsiteY254" fmla="*/ 1302775 h 2656670"/>
              <a:gd name="connsiteX255" fmla="*/ 8874 w 2660406"/>
              <a:gd name="connsiteY255" fmla="*/ 1277768 h 2656670"/>
              <a:gd name="connsiteX256" fmla="*/ 18554 w 2660406"/>
              <a:gd name="connsiteY256" fmla="*/ 1253569 h 2656670"/>
              <a:gd name="connsiteX257" fmla="*/ 30654 w 2660406"/>
              <a:gd name="connsiteY257" fmla="*/ 1228562 h 2656670"/>
              <a:gd name="connsiteX258" fmla="*/ 44369 w 2660406"/>
              <a:gd name="connsiteY258" fmla="*/ 1205168 h 2656670"/>
              <a:gd name="connsiteX259" fmla="*/ 58889 w 2660406"/>
              <a:gd name="connsiteY259" fmla="*/ 1180968 h 2656670"/>
              <a:gd name="connsiteX260" fmla="*/ 71795 w 2660406"/>
              <a:gd name="connsiteY260" fmla="*/ 1156767 h 2656670"/>
              <a:gd name="connsiteX261" fmla="*/ 84703 w 2660406"/>
              <a:gd name="connsiteY261" fmla="*/ 1132567 h 2656670"/>
              <a:gd name="connsiteX262" fmla="*/ 94381 w 2660406"/>
              <a:gd name="connsiteY262" fmla="*/ 1109174 h 2656670"/>
              <a:gd name="connsiteX263" fmla="*/ 100836 w 2660406"/>
              <a:gd name="connsiteY263" fmla="*/ 1084167 h 2656670"/>
              <a:gd name="connsiteX264" fmla="*/ 104061 w 2660406"/>
              <a:gd name="connsiteY264" fmla="*/ 1059160 h 2656670"/>
              <a:gd name="connsiteX265" fmla="*/ 104061 w 2660406"/>
              <a:gd name="connsiteY265" fmla="*/ 1032540 h 2656670"/>
              <a:gd name="connsiteX266" fmla="*/ 102449 w 2660406"/>
              <a:gd name="connsiteY266" fmla="*/ 1005113 h 2656670"/>
              <a:gd name="connsiteX267" fmla="*/ 99222 w 2660406"/>
              <a:gd name="connsiteY267" fmla="*/ 977688 h 2656670"/>
              <a:gd name="connsiteX268" fmla="*/ 95189 w 2660406"/>
              <a:gd name="connsiteY268" fmla="*/ 950259 h 2656670"/>
              <a:gd name="connsiteX269" fmla="*/ 91963 w 2660406"/>
              <a:gd name="connsiteY269" fmla="*/ 922832 h 2656670"/>
              <a:gd name="connsiteX270" fmla="*/ 89541 w 2660406"/>
              <a:gd name="connsiteY270" fmla="*/ 895406 h 2656670"/>
              <a:gd name="connsiteX271" fmla="*/ 90349 w 2660406"/>
              <a:gd name="connsiteY271" fmla="*/ 869592 h 2656670"/>
              <a:gd name="connsiteX272" fmla="*/ 93575 w 2660406"/>
              <a:gd name="connsiteY272" fmla="*/ 844585 h 2656670"/>
              <a:gd name="connsiteX273" fmla="*/ 100836 w 2660406"/>
              <a:gd name="connsiteY273" fmla="*/ 820385 h 2656670"/>
              <a:gd name="connsiteX274" fmla="*/ 111322 w 2660406"/>
              <a:gd name="connsiteY274" fmla="*/ 800218 h 2656670"/>
              <a:gd name="connsiteX275" fmla="*/ 125035 w 2660406"/>
              <a:gd name="connsiteY275" fmla="*/ 780859 h 2656670"/>
              <a:gd name="connsiteX276" fmla="*/ 141170 w 2660406"/>
              <a:gd name="connsiteY276" fmla="*/ 763918 h 2656670"/>
              <a:gd name="connsiteX277" fmla="*/ 159722 w 2660406"/>
              <a:gd name="connsiteY277" fmla="*/ 746978 h 2656670"/>
              <a:gd name="connsiteX278" fmla="*/ 179083 w 2660406"/>
              <a:gd name="connsiteY278" fmla="*/ 731651 h 2656670"/>
              <a:gd name="connsiteX279" fmla="*/ 199248 w 2660406"/>
              <a:gd name="connsiteY279" fmla="*/ 716325 h 2656670"/>
              <a:gd name="connsiteX280" fmla="*/ 220221 w 2660406"/>
              <a:gd name="connsiteY280" fmla="*/ 700998 h 2656670"/>
              <a:gd name="connsiteX281" fmla="*/ 239583 w 2660406"/>
              <a:gd name="connsiteY281" fmla="*/ 685670 h 2656670"/>
              <a:gd name="connsiteX282" fmla="*/ 258136 w 2660406"/>
              <a:gd name="connsiteY282" fmla="*/ 669538 h 2656670"/>
              <a:gd name="connsiteX283" fmla="*/ 274269 w 2660406"/>
              <a:gd name="connsiteY283" fmla="*/ 650985 h 2656670"/>
              <a:gd name="connsiteX284" fmla="*/ 288790 w 2660406"/>
              <a:gd name="connsiteY284" fmla="*/ 633237 h 2656670"/>
              <a:gd name="connsiteX285" fmla="*/ 300084 w 2660406"/>
              <a:gd name="connsiteY285" fmla="*/ 613070 h 2656670"/>
              <a:gd name="connsiteX286" fmla="*/ 309764 w 2660406"/>
              <a:gd name="connsiteY286" fmla="*/ 591291 h 2656670"/>
              <a:gd name="connsiteX287" fmla="*/ 317831 w 2660406"/>
              <a:gd name="connsiteY287" fmla="*/ 567896 h 2656670"/>
              <a:gd name="connsiteX288" fmla="*/ 325091 w 2660406"/>
              <a:gd name="connsiteY288" fmla="*/ 543696 h 2656670"/>
              <a:gd name="connsiteX289" fmla="*/ 331544 w 2660406"/>
              <a:gd name="connsiteY289" fmla="*/ 519497 h 2656670"/>
              <a:gd name="connsiteX290" fmla="*/ 337997 w 2660406"/>
              <a:gd name="connsiteY290" fmla="*/ 494489 h 2656670"/>
              <a:gd name="connsiteX291" fmla="*/ 345258 w 2660406"/>
              <a:gd name="connsiteY291" fmla="*/ 471097 h 2656670"/>
              <a:gd name="connsiteX292" fmla="*/ 353324 w 2660406"/>
              <a:gd name="connsiteY292" fmla="*/ 447702 h 2656670"/>
              <a:gd name="connsiteX293" fmla="*/ 363003 w 2660406"/>
              <a:gd name="connsiteY293" fmla="*/ 425922 h 2656670"/>
              <a:gd name="connsiteX294" fmla="*/ 375105 w 2660406"/>
              <a:gd name="connsiteY294" fmla="*/ 406562 h 2656670"/>
              <a:gd name="connsiteX295" fmla="*/ 389623 w 2660406"/>
              <a:gd name="connsiteY295" fmla="*/ 388815 h 2656670"/>
              <a:gd name="connsiteX296" fmla="*/ 407371 w 2660406"/>
              <a:gd name="connsiteY296" fmla="*/ 374295 h 2656670"/>
              <a:gd name="connsiteX297" fmla="*/ 426732 w 2660406"/>
              <a:gd name="connsiteY297" fmla="*/ 362196 h 2656670"/>
              <a:gd name="connsiteX298" fmla="*/ 448511 w 2660406"/>
              <a:gd name="connsiteY298" fmla="*/ 352515 h 2656670"/>
              <a:gd name="connsiteX299" fmla="*/ 471904 w 2660406"/>
              <a:gd name="connsiteY299" fmla="*/ 344448 h 2656670"/>
              <a:gd name="connsiteX300" fmla="*/ 495298 w 2660406"/>
              <a:gd name="connsiteY300" fmla="*/ 337188 h 2656670"/>
              <a:gd name="connsiteX301" fmla="*/ 520304 w 2660406"/>
              <a:gd name="connsiteY301" fmla="*/ 330735 h 2656670"/>
              <a:gd name="connsiteX302" fmla="*/ 544505 w 2660406"/>
              <a:gd name="connsiteY302" fmla="*/ 324281 h 2656670"/>
              <a:gd name="connsiteX303" fmla="*/ 568706 w 2660406"/>
              <a:gd name="connsiteY303" fmla="*/ 317021 h 2656670"/>
              <a:gd name="connsiteX304" fmla="*/ 592098 w 2660406"/>
              <a:gd name="connsiteY304" fmla="*/ 308956 h 2656670"/>
              <a:gd name="connsiteX305" fmla="*/ 613880 w 2660406"/>
              <a:gd name="connsiteY305" fmla="*/ 299275 h 2656670"/>
              <a:gd name="connsiteX306" fmla="*/ 634045 w 2660406"/>
              <a:gd name="connsiteY306" fmla="*/ 287983 h 2656670"/>
              <a:gd name="connsiteX307" fmla="*/ 651792 w 2660406"/>
              <a:gd name="connsiteY307" fmla="*/ 273462 h 2656670"/>
              <a:gd name="connsiteX308" fmla="*/ 670344 w 2660406"/>
              <a:gd name="connsiteY308" fmla="*/ 257328 h 2656670"/>
              <a:gd name="connsiteX309" fmla="*/ 686480 w 2660406"/>
              <a:gd name="connsiteY309" fmla="*/ 238775 h 2656670"/>
              <a:gd name="connsiteX310" fmla="*/ 701807 w 2660406"/>
              <a:gd name="connsiteY310" fmla="*/ 219414 h 2656670"/>
              <a:gd name="connsiteX311" fmla="*/ 717132 w 2660406"/>
              <a:gd name="connsiteY311" fmla="*/ 199247 h 2656670"/>
              <a:gd name="connsiteX312" fmla="*/ 732459 w 2660406"/>
              <a:gd name="connsiteY312" fmla="*/ 179080 h 2656670"/>
              <a:gd name="connsiteX313" fmla="*/ 747785 w 2660406"/>
              <a:gd name="connsiteY313" fmla="*/ 159720 h 2656670"/>
              <a:gd name="connsiteX314" fmla="*/ 764727 w 2660406"/>
              <a:gd name="connsiteY314" fmla="*/ 141167 h 2656670"/>
              <a:gd name="connsiteX315" fmla="*/ 781667 w 2660406"/>
              <a:gd name="connsiteY315" fmla="*/ 125034 h 2656670"/>
              <a:gd name="connsiteX316" fmla="*/ 801027 w 2660406"/>
              <a:gd name="connsiteY316" fmla="*/ 111320 h 2656670"/>
              <a:gd name="connsiteX317" fmla="*/ 821193 w 2660406"/>
              <a:gd name="connsiteY317" fmla="*/ 100833 h 2656670"/>
              <a:gd name="connsiteX318" fmla="*/ 845394 w 2660406"/>
              <a:gd name="connsiteY318" fmla="*/ 93574 h 2656670"/>
              <a:gd name="connsiteX319" fmla="*/ 870401 w 2660406"/>
              <a:gd name="connsiteY319" fmla="*/ 90346 h 2656670"/>
              <a:gd name="connsiteX320" fmla="*/ 896214 w 2660406"/>
              <a:gd name="connsiteY320" fmla="*/ 89539 h 2656670"/>
              <a:gd name="connsiteX321" fmla="*/ 923641 w 2660406"/>
              <a:gd name="connsiteY321" fmla="*/ 91960 h 2656670"/>
              <a:gd name="connsiteX322" fmla="*/ 951067 w 2660406"/>
              <a:gd name="connsiteY322" fmla="*/ 95187 h 2656670"/>
              <a:gd name="connsiteX323" fmla="*/ 978495 w 2660406"/>
              <a:gd name="connsiteY323" fmla="*/ 99220 h 2656670"/>
              <a:gd name="connsiteX324" fmla="*/ 1005921 w 2660406"/>
              <a:gd name="connsiteY324" fmla="*/ 102448 h 2656670"/>
              <a:gd name="connsiteX325" fmla="*/ 1033347 w 2660406"/>
              <a:gd name="connsiteY325" fmla="*/ 104060 h 2656670"/>
              <a:gd name="connsiteX326" fmla="*/ 1059970 w 2660406"/>
              <a:gd name="connsiteY326" fmla="*/ 104060 h 2656670"/>
              <a:gd name="connsiteX327" fmla="*/ 1084975 w 2660406"/>
              <a:gd name="connsiteY327" fmla="*/ 100833 h 2656670"/>
              <a:gd name="connsiteX328" fmla="*/ 1110788 w 2660406"/>
              <a:gd name="connsiteY328" fmla="*/ 94379 h 2656670"/>
              <a:gd name="connsiteX329" fmla="*/ 1134183 w 2660406"/>
              <a:gd name="connsiteY329" fmla="*/ 84699 h 2656670"/>
              <a:gd name="connsiteX330" fmla="*/ 1158383 w 2660406"/>
              <a:gd name="connsiteY330" fmla="*/ 71793 h 2656670"/>
              <a:gd name="connsiteX331" fmla="*/ 1182582 w 2660406"/>
              <a:gd name="connsiteY331" fmla="*/ 58888 h 2656670"/>
              <a:gd name="connsiteX332" fmla="*/ 1206783 w 2660406"/>
              <a:gd name="connsiteY332" fmla="*/ 44367 h 2656670"/>
              <a:gd name="connsiteX333" fmla="*/ 1230176 w 2660406"/>
              <a:gd name="connsiteY333" fmla="*/ 30653 h 2656670"/>
              <a:gd name="connsiteX334" fmla="*/ 1255183 w 2660406"/>
              <a:gd name="connsiteY334" fmla="*/ 18554 h 2656670"/>
              <a:gd name="connsiteX335" fmla="*/ 1279384 w 2660406"/>
              <a:gd name="connsiteY335" fmla="*/ 8873 h 2656670"/>
              <a:gd name="connsiteX336" fmla="*/ 1304389 w 2660406"/>
              <a:gd name="connsiteY336" fmla="*/ 2419 h 265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2660406" h="2656670">
                <a:moveTo>
                  <a:pt x="1330204" y="0"/>
                </a:moveTo>
                <a:lnTo>
                  <a:pt x="1356017" y="2419"/>
                </a:lnTo>
                <a:lnTo>
                  <a:pt x="1381023" y="8873"/>
                </a:lnTo>
                <a:lnTo>
                  <a:pt x="1405223" y="18554"/>
                </a:lnTo>
                <a:lnTo>
                  <a:pt x="1430230" y="30653"/>
                </a:lnTo>
                <a:lnTo>
                  <a:pt x="1453624" y="44367"/>
                </a:lnTo>
                <a:lnTo>
                  <a:pt x="1477824" y="58888"/>
                </a:lnTo>
                <a:lnTo>
                  <a:pt x="1502025" y="71793"/>
                </a:lnTo>
                <a:lnTo>
                  <a:pt x="1526224" y="84699"/>
                </a:lnTo>
                <a:lnTo>
                  <a:pt x="1550424" y="94379"/>
                </a:lnTo>
                <a:lnTo>
                  <a:pt x="1575432" y="100833"/>
                </a:lnTo>
                <a:lnTo>
                  <a:pt x="1600439" y="104060"/>
                </a:lnTo>
                <a:lnTo>
                  <a:pt x="1627059" y="104060"/>
                </a:lnTo>
                <a:lnTo>
                  <a:pt x="1654486" y="102448"/>
                </a:lnTo>
                <a:lnTo>
                  <a:pt x="1681911" y="99220"/>
                </a:lnTo>
                <a:lnTo>
                  <a:pt x="1709339" y="95187"/>
                </a:lnTo>
                <a:lnTo>
                  <a:pt x="1736767" y="91960"/>
                </a:lnTo>
                <a:lnTo>
                  <a:pt x="1764193" y="89539"/>
                </a:lnTo>
                <a:lnTo>
                  <a:pt x="1790007" y="90346"/>
                </a:lnTo>
                <a:lnTo>
                  <a:pt x="1815014" y="93574"/>
                </a:lnTo>
                <a:lnTo>
                  <a:pt x="1839214" y="100833"/>
                </a:lnTo>
                <a:lnTo>
                  <a:pt x="1859381" y="111320"/>
                </a:lnTo>
                <a:lnTo>
                  <a:pt x="1878740" y="125034"/>
                </a:lnTo>
                <a:lnTo>
                  <a:pt x="1895681" y="141167"/>
                </a:lnTo>
                <a:lnTo>
                  <a:pt x="1912622" y="159720"/>
                </a:lnTo>
                <a:lnTo>
                  <a:pt x="1927948" y="179080"/>
                </a:lnTo>
                <a:lnTo>
                  <a:pt x="1943274" y="199247"/>
                </a:lnTo>
                <a:lnTo>
                  <a:pt x="1958601" y="219414"/>
                </a:lnTo>
                <a:lnTo>
                  <a:pt x="1973928" y="238775"/>
                </a:lnTo>
                <a:lnTo>
                  <a:pt x="1990062" y="257328"/>
                </a:lnTo>
                <a:lnTo>
                  <a:pt x="2008614" y="273462"/>
                </a:lnTo>
                <a:lnTo>
                  <a:pt x="2026361" y="287983"/>
                </a:lnTo>
                <a:lnTo>
                  <a:pt x="2046529" y="299275"/>
                </a:lnTo>
                <a:lnTo>
                  <a:pt x="2068309" y="308956"/>
                </a:lnTo>
                <a:lnTo>
                  <a:pt x="2091702" y="317021"/>
                </a:lnTo>
                <a:lnTo>
                  <a:pt x="2115903" y="324281"/>
                </a:lnTo>
                <a:lnTo>
                  <a:pt x="2140101" y="330735"/>
                </a:lnTo>
                <a:lnTo>
                  <a:pt x="2165109" y="337188"/>
                </a:lnTo>
                <a:lnTo>
                  <a:pt x="2188502" y="344448"/>
                </a:lnTo>
                <a:lnTo>
                  <a:pt x="2211897" y="352515"/>
                </a:lnTo>
                <a:lnTo>
                  <a:pt x="2233675" y="362196"/>
                </a:lnTo>
                <a:lnTo>
                  <a:pt x="2253035" y="374295"/>
                </a:lnTo>
                <a:lnTo>
                  <a:pt x="2270784" y="388815"/>
                </a:lnTo>
                <a:lnTo>
                  <a:pt x="2285303" y="406562"/>
                </a:lnTo>
                <a:lnTo>
                  <a:pt x="2297404" y="425922"/>
                </a:lnTo>
                <a:lnTo>
                  <a:pt x="2307084" y="447702"/>
                </a:lnTo>
                <a:lnTo>
                  <a:pt x="2315151" y="471097"/>
                </a:lnTo>
                <a:lnTo>
                  <a:pt x="2322411" y="494489"/>
                </a:lnTo>
                <a:lnTo>
                  <a:pt x="2328864" y="519497"/>
                </a:lnTo>
                <a:lnTo>
                  <a:pt x="2335317" y="543696"/>
                </a:lnTo>
                <a:lnTo>
                  <a:pt x="2342578" y="567896"/>
                </a:lnTo>
                <a:lnTo>
                  <a:pt x="2350643" y="591291"/>
                </a:lnTo>
                <a:lnTo>
                  <a:pt x="2360324" y="613070"/>
                </a:lnTo>
                <a:lnTo>
                  <a:pt x="2371617" y="633237"/>
                </a:lnTo>
                <a:lnTo>
                  <a:pt x="2386137" y="650985"/>
                </a:lnTo>
                <a:lnTo>
                  <a:pt x="2402271" y="669538"/>
                </a:lnTo>
                <a:lnTo>
                  <a:pt x="2420825" y="685670"/>
                </a:lnTo>
                <a:lnTo>
                  <a:pt x="2440992" y="700998"/>
                </a:lnTo>
                <a:lnTo>
                  <a:pt x="2461159" y="716325"/>
                </a:lnTo>
                <a:lnTo>
                  <a:pt x="2481325" y="731651"/>
                </a:lnTo>
                <a:lnTo>
                  <a:pt x="2500684" y="746978"/>
                </a:lnTo>
                <a:lnTo>
                  <a:pt x="2519238" y="763918"/>
                </a:lnTo>
                <a:lnTo>
                  <a:pt x="2535373" y="780859"/>
                </a:lnTo>
                <a:lnTo>
                  <a:pt x="2549085" y="800218"/>
                </a:lnTo>
                <a:lnTo>
                  <a:pt x="2559571" y="820385"/>
                </a:lnTo>
                <a:lnTo>
                  <a:pt x="2566832" y="844585"/>
                </a:lnTo>
                <a:lnTo>
                  <a:pt x="2570059" y="869592"/>
                </a:lnTo>
                <a:lnTo>
                  <a:pt x="2570866" y="895406"/>
                </a:lnTo>
                <a:lnTo>
                  <a:pt x="2568444" y="922832"/>
                </a:lnTo>
                <a:lnTo>
                  <a:pt x="2565220" y="950259"/>
                </a:lnTo>
                <a:lnTo>
                  <a:pt x="2561186" y="977688"/>
                </a:lnTo>
                <a:lnTo>
                  <a:pt x="2557959" y="1005113"/>
                </a:lnTo>
                <a:lnTo>
                  <a:pt x="2556345" y="1032540"/>
                </a:lnTo>
                <a:lnTo>
                  <a:pt x="2556345" y="1059160"/>
                </a:lnTo>
                <a:lnTo>
                  <a:pt x="2559571" y="1084167"/>
                </a:lnTo>
                <a:lnTo>
                  <a:pt x="2566025" y="1109174"/>
                </a:lnTo>
                <a:lnTo>
                  <a:pt x="2575705" y="1132567"/>
                </a:lnTo>
                <a:lnTo>
                  <a:pt x="2587806" y="1156767"/>
                </a:lnTo>
                <a:lnTo>
                  <a:pt x="2601520" y="1180968"/>
                </a:lnTo>
                <a:lnTo>
                  <a:pt x="2616038" y="1205168"/>
                </a:lnTo>
                <a:lnTo>
                  <a:pt x="2629752" y="1228562"/>
                </a:lnTo>
                <a:lnTo>
                  <a:pt x="2641853" y="1253569"/>
                </a:lnTo>
                <a:lnTo>
                  <a:pt x="2651532" y="1277768"/>
                </a:lnTo>
                <a:lnTo>
                  <a:pt x="2657987" y="1302775"/>
                </a:lnTo>
                <a:lnTo>
                  <a:pt x="2660406" y="1328588"/>
                </a:lnTo>
                <a:lnTo>
                  <a:pt x="2657987" y="1354401"/>
                </a:lnTo>
                <a:lnTo>
                  <a:pt x="2651532" y="1379408"/>
                </a:lnTo>
                <a:lnTo>
                  <a:pt x="2641853" y="1403610"/>
                </a:lnTo>
                <a:lnTo>
                  <a:pt x="2629752" y="1428615"/>
                </a:lnTo>
                <a:lnTo>
                  <a:pt x="2616038" y="1452010"/>
                </a:lnTo>
                <a:lnTo>
                  <a:pt x="2601520" y="1476211"/>
                </a:lnTo>
                <a:lnTo>
                  <a:pt x="2587806" y="1500410"/>
                </a:lnTo>
                <a:lnTo>
                  <a:pt x="2575705" y="1524610"/>
                </a:lnTo>
                <a:lnTo>
                  <a:pt x="2566025" y="1548003"/>
                </a:lnTo>
                <a:lnTo>
                  <a:pt x="2559571" y="1573011"/>
                </a:lnTo>
                <a:lnTo>
                  <a:pt x="2556345" y="1598017"/>
                </a:lnTo>
                <a:lnTo>
                  <a:pt x="2556345" y="1624637"/>
                </a:lnTo>
                <a:lnTo>
                  <a:pt x="2557959" y="1652063"/>
                </a:lnTo>
                <a:lnTo>
                  <a:pt x="2561186" y="1679491"/>
                </a:lnTo>
                <a:lnTo>
                  <a:pt x="2565220" y="1706918"/>
                </a:lnTo>
                <a:lnTo>
                  <a:pt x="2568444" y="1734346"/>
                </a:lnTo>
                <a:lnTo>
                  <a:pt x="2570866" y="1761772"/>
                </a:lnTo>
                <a:lnTo>
                  <a:pt x="2570059" y="1787586"/>
                </a:lnTo>
                <a:lnTo>
                  <a:pt x="2566832" y="1812593"/>
                </a:lnTo>
                <a:lnTo>
                  <a:pt x="2559571" y="1836792"/>
                </a:lnTo>
                <a:lnTo>
                  <a:pt x="2549085" y="1856959"/>
                </a:lnTo>
                <a:lnTo>
                  <a:pt x="2535373" y="1876319"/>
                </a:lnTo>
                <a:lnTo>
                  <a:pt x="2519238" y="1893259"/>
                </a:lnTo>
                <a:lnTo>
                  <a:pt x="2500684" y="1910198"/>
                </a:lnTo>
                <a:lnTo>
                  <a:pt x="2481325" y="1925525"/>
                </a:lnTo>
                <a:lnTo>
                  <a:pt x="2461159" y="1940852"/>
                </a:lnTo>
                <a:lnTo>
                  <a:pt x="2440992" y="1956179"/>
                </a:lnTo>
                <a:lnTo>
                  <a:pt x="2420825" y="1971506"/>
                </a:lnTo>
                <a:lnTo>
                  <a:pt x="2402271" y="1987639"/>
                </a:lnTo>
                <a:lnTo>
                  <a:pt x="2386137" y="2006193"/>
                </a:lnTo>
                <a:lnTo>
                  <a:pt x="2371617" y="2023940"/>
                </a:lnTo>
                <a:lnTo>
                  <a:pt x="2360324" y="2044106"/>
                </a:lnTo>
                <a:lnTo>
                  <a:pt x="2350643" y="2065886"/>
                </a:lnTo>
                <a:lnTo>
                  <a:pt x="2342578" y="2089280"/>
                </a:lnTo>
                <a:lnTo>
                  <a:pt x="2335317" y="2113480"/>
                </a:lnTo>
                <a:lnTo>
                  <a:pt x="2328864" y="2137681"/>
                </a:lnTo>
                <a:lnTo>
                  <a:pt x="2322411" y="2162688"/>
                </a:lnTo>
                <a:lnTo>
                  <a:pt x="2315151" y="2186081"/>
                </a:lnTo>
                <a:lnTo>
                  <a:pt x="2307084" y="2209474"/>
                </a:lnTo>
                <a:lnTo>
                  <a:pt x="2297404" y="2231255"/>
                </a:lnTo>
                <a:lnTo>
                  <a:pt x="2285303" y="2250616"/>
                </a:lnTo>
                <a:lnTo>
                  <a:pt x="2270784" y="2268361"/>
                </a:lnTo>
                <a:lnTo>
                  <a:pt x="2253035" y="2282882"/>
                </a:lnTo>
                <a:lnTo>
                  <a:pt x="2233675" y="2294981"/>
                </a:lnTo>
                <a:lnTo>
                  <a:pt x="2211897" y="2304661"/>
                </a:lnTo>
                <a:lnTo>
                  <a:pt x="2188502" y="2312729"/>
                </a:lnTo>
                <a:lnTo>
                  <a:pt x="2165109" y="2319988"/>
                </a:lnTo>
                <a:lnTo>
                  <a:pt x="2140101" y="2326443"/>
                </a:lnTo>
                <a:lnTo>
                  <a:pt x="2115903" y="2332896"/>
                </a:lnTo>
                <a:lnTo>
                  <a:pt x="2091702" y="2340155"/>
                </a:lnTo>
                <a:lnTo>
                  <a:pt x="2068309" y="2348222"/>
                </a:lnTo>
                <a:lnTo>
                  <a:pt x="2046529" y="2357903"/>
                </a:lnTo>
                <a:lnTo>
                  <a:pt x="2026361" y="2369196"/>
                </a:lnTo>
                <a:lnTo>
                  <a:pt x="2008614" y="2383714"/>
                </a:lnTo>
                <a:lnTo>
                  <a:pt x="1990062" y="2399848"/>
                </a:lnTo>
                <a:lnTo>
                  <a:pt x="1973928" y="2418402"/>
                </a:lnTo>
                <a:lnTo>
                  <a:pt x="1958601" y="2437762"/>
                </a:lnTo>
                <a:lnTo>
                  <a:pt x="1943274" y="2457929"/>
                </a:lnTo>
                <a:lnTo>
                  <a:pt x="1927948" y="2478096"/>
                </a:lnTo>
                <a:lnTo>
                  <a:pt x="1912622" y="2497456"/>
                </a:lnTo>
                <a:lnTo>
                  <a:pt x="1895681" y="2516010"/>
                </a:lnTo>
                <a:lnTo>
                  <a:pt x="1878740" y="2532143"/>
                </a:lnTo>
                <a:lnTo>
                  <a:pt x="1859381" y="2545857"/>
                </a:lnTo>
                <a:lnTo>
                  <a:pt x="1839214" y="2556344"/>
                </a:lnTo>
                <a:lnTo>
                  <a:pt x="1815014" y="2563603"/>
                </a:lnTo>
                <a:lnTo>
                  <a:pt x="1790007" y="2566831"/>
                </a:lnTo>
                <a:lnTo>
                  <a:pt x="1764193" y="2567637"/>
                </a:lnTo>
                <a:lnTo>
                  <a:pt x="1736767" y="2565216"/>
                </a:lnTo>
                <a:lnTo>
                  <a:pt x="1709339" y="2561991"/>
                </a:lnTo>
                <a:lnTo>
                  <a:pt x="1681911" y="2557956"/>
                </a:lnTo>
                <a:lnTo>
                  <a:pt x="1654486" y="2554731"/>
                </a:lnTo>
                <a:lnTo>
                  <a:pt x="1627059" y="2553117"/>
                </a:lnTo>
                <a:lnTo>
                  <a:pt x="1600439" y="2553117"/>
                </a:lnTo>
                <a:lnTo>
                  <a:pt x="1575432" y="2556344"/>
                </a:lnTo>
                <a:lnTo>
                  <a:pt x="1550424" y="2562797"/>
                </a:lnTo>
                <a:lnTo>
                  <a:pt x="1526224" y="2572477"/>
                </a:lnTo>
                <a:lnTo>
                  <a:pt x="1502025" y="2585383"/>
                </a:lnTo>
                <a:lnTo>
                  <a:pt x="1477824" y="2598291"/>
                </a:lnTo>
                <a:lnTo>
                  <a:pt x="1453624" y="2612809"/>
                </a:lnTo>
                <a:lnTo>
                  <a:pt x="1430230" y="2626523"/>
                </a:lnTo>
                <a:lnTo>
                  <a:pt x="1405223" y="2638624"/>
                </a:lnTo>
                <a:lnTo>
                  <a:pt x="1381023" y="2648305"/>
                </a:lnTo>
                <a:lnTo>
                  <a:pt x="1356017" y="2654758"/>
                </a:lnTo>
                <a:lnTo>
                  <a:pt x="1335613" y="2656670"/>
                </a:lnTo>
                <a:lnTo>
                  <a:pt x="1324794" y="2656670"/>
                </a:lnTo>
                <a:lnTo>
                  <a:pt x="1304389" y="2654758"/>
                </a:lnTo>
                <a:lnTo>
                  <a:pt x="1279384" y="2648305"/>
                </a:lnTo>
                <a:lnTo>
                  <a:pt x="1255183" y="2638624"/>
                </a:lnTo>
                <a:lnTo>
                  <a:pt x="1230176" y="2626523"/>
                </a:lnTo>
                <a:lnTo>
                  <a:pt x="1206783" y="2612809"/>
                </a:lnTo>
                <a:lnTo>
                  <a:pt x="1182582" y="2598291"/>
                </a:lnTo>
                <a:lnTo>
                  <a:pt x="1158383" y="2585383"/>
                </a:lnTo>
                <a:lnTo>
                  <a:pt x="1134183" y="2572477"/>
                </a:lnTo>
                <a:lnTo>
                  <a:pt x="1110788" y="2562797"/>
                </a:lnTo>
                <a:lnTo>
                  <a:pt x="1084975" y="2556344"/>
                </a:lnTo>
                <a:lnTo>
                  <a:pt x="1059970" y="2553117"/>
                </a:lnTo>
                <a:lnTo>
                  <a:pt x="1033347" y="2553117"/>
                </a:lnTo>
                <a:lnTo>
                  <a:pt x="1005921" y="2554731"/>
                </a:lnTo>
                <a:lnTo>
                  <a:pt x="978495" y="2557956"/>
                </a:lnTo>
                <a:lnTo>
                  <a:pt x="951067" y="2561991"/>
                </a:lnTo>
                <a:lnTo>
                  <a:pt x="923641" y="2565216"/>
                </a:lnTo>
                <a:lnTo>
                  <a:pt x="896214" y="2567637"/>
                </a:lnTo>
                <a:lnTo>
                  <a:pt x="870401" y="2566831"/>
                </a:lnTo>
                <a:lnTo>
                  <a:pt x="845394" y="2563603"/>
                </a:lnTo>
                <a:lnTo>
                  <a:pt x="821193" y="2556344"/>
                </a:lnTo>
                <a:lnTo>
                  <a:pt x="801027" y="2545857"/>
                </a:lnTo>
                <a:lnTo>
                  <a:pt x="781667" y="2532143"/>
                </a:lnTo>
                <a:lnTo>
                  <a:pt x="764727" y="2516010"/>
                </a:lnTo>
                <a:lnTo>
                  <a:pt x="747785" y="2497456"/>
                </a:lnTo>
                <a:lnTo>
                  <a:pt x="732459" y="2478096"/>
                </a:lnTo>
                <a:lnTo>
                  <a:pt x="717132" y="2457929"/>
                </a:lnTo>
                <a:lnTo>
                  <a:pt x="701807" y="2437762"/>
                </a:lnTo>
                <a:lnTo>
                  <a:pt x="686480" y="2418402"/>
                </a:lnTo>
                <a:lnTo>
                  <a:pt x="670344" y="2399848"/>
                </a:lnTo>
                <a:lnTo>
                  <a:pt x="651792" y="2383714"/>
                </a:lnTo>
                <a:lnTo>
                  <a:pt x="634045" y="2369196"/>
                </a:lnTo>
                <a:lnTo>
                  <a:pt x="613880" y="2357903"/>
                </a:lnTo>
                <a:lnTo>
                  <a:pt x="592098" y="2348222"/>
                </a:lnTo>
                <a:lnTo>
                  <a:pt x="568706" y="2340155"/>
                </a:lnTo>
                <a:lnTo>
                  <a:pt x="544505" y="2332896"/>
                </a:lnTo>
                <a:lnTo>
                  <a:pt x="520304" y="2326443"/>
                </a:lnTo>
                <a:lnTo>
                  <a:pt x="495298" y="2319988"/>
                </a:lnTo>
                <a:lnTo>
                  <a:pt x="471904" y="2312729"/>
                </a:lnTo>
                <a:lnTo>
                  <a:pt x="448511" y="2304661"/>
                </a:lnTo>
                <a:lnTo>
                  <a:pt x="426732" y="2294981"/>
                </a:lnTo>
                <a:lnTo>
                  <a:pt x="407371" y="2282882"/>
                </a:lnTo>
                <a:lnTo>
                  <a:pt x="389623" y="2268361"/>
                </a:lnTo>
                <a:lnTo>
                  <a:pt x="375105" y="2250616"/>
                </a:lnTo>
                <a:lnTo>
                  <a:pt x="363003" y="2231255"/>
                </a:lnTo>
                <a:lnTo>
                  <a:pt x="353324" y="2209474"/>
                </a:lnTo>
                <a:lnTo>
                  <a:pt x="345258" y="2186081"/>
                </a:lnTo>
                <a:lnTo>
                  <a:pt x="337997" y="2162688"/>
                </a:lnTo>
                <a:lnTo>
                  <a:pt x="331544" y="2137681"/>
                </a:lnTo>
                <a:lnTo>
                  <a:pt x="325091" y="2113480"/>
                </a:lnTo>
                <a:lnTo>
                  <a:pt x="317831" y="2089280"/>
                </a:lnTo>
                <a:lnTo>
                  <a:pt x="309764" y="2065886"/>
                </a:lnTo>
                <a:lnTo>
                  <a:pt x="300084" y="2044106"/>
                </a:lnTo>
                <a:lnTo>
                  <a:pt x="288790" y="2023940"/>
                </a:lnTo>
                <a:lnTo>
                  <a:pt x="274269" y="2006193"/>
                </a:lnTo>
                <a:lnTo>
                  <a:pt x="258136" y="1987639"/>
                </a:lnTo>
                <a:lnTo>
                  <a:pt x="239583" y="1971506"/>
                </a:lnTo>
                <a:lnTo>
                  <a:pt x="220221" y="1956179"/>
                </a:lnTo>
                <a:lnTo>
                  <a:pt x="199248" y="1940852"/>
                </a:lnTo>
                <a:lnTo>
                  <a:pt x="179083" y="1925525"/>
                </a:lnTo>
                <a:lnTo>
                  <a:pt x="159722" y="1910198"/>
                </a:lnTo>
                <a:lnTo>
                  <a:pt x="141170" y="1893259"/>
                </a:lnTo>
                <a:lnTo>
                  <a:pt x="125035" y="1876319"/>
                </a:lnTo>
                <a:lnTo>
                  <a:pt x="111322" y="1856959"/>
                </a:lnTo>
                <a:lnTo>
                  <a:pt x="100836" y="1836792"/>
                </a:lnTo>
                <a:lnTo>
                  <a:pt x="93575" y="1812593"/>
                </a:lnTo>
                <a:lnTo>
                  <a:pt x="90349" y="1787586"/>
                </a:lnTo>
                <a:lnTo>
                  <a:pt x="89541" y="1761772"/>
                </a:lnTo>
                <a:lnTo>
                  <a:pt x="91963" y="1734346"/>
                </a:lnTo>
                <a:lnTo>
                  <a:pt x="95189" y="1706918"/>
                </a:lnTo>
                <a:lnTo>
                  <a:pt x="99222" y="1679491"/>
                </a:lnTo>
                <a:lnTo>
                  <a:pt x="102449" y="1652063"/>
                </a:lnTo>
                <a:lnTo>
                  <a:pt x="104061" y="1624637"/>
                </a:lnTo>
                <a:lnTo>
                  <a:pt x="104061" y="1598017"/>
                </a:lnTo>
                <a:lnTo>
                  <a:pt x="100836" y="1573011"/>
                </a:lnTo>
                <a:lnTo>
                  <a:pt x="94381" y="1548003"/>
                </a:lnTo>
                <a:lnTo>
                  <a:pt x="84703" y="1524610"/>
                </a:lnTo>
                <a:lnTo>
                  <a:pt x="71795" y="1500410"/>
                </a:lnTo>
                <a:lnTo>
                  <a:pt x="58889" y="1476211"/>
                </a:lnTo>
                <a:lnTo>
                  <a:pt x="44369" y="1452010"/>
                </a:lnTo>
                <a:lnTo>
                  <a:pt x="30654" y="1428615"/>
                </a:lnTo>
                <a:lnTo>
                  <a:pt x="18554" y="1403610"/>
                </a:lnTo>
                <a:lnTo>
                  <a:pt x="8874" y="1379408"/>
                </a:lnTo>
                <a:lnTo>
                  <a:pt x="2421" y="1354401"/>
                </a:lnTo>
                <a:lnTo>
                  <a:pt x="0" y="1328588"/>
                </a:lnTo>
                <a:lnTo>
                  <a:pt x="2421" y="1302775"/>
                </a:lnTo>
                <a:lnTo>
                  <a:pt x="8874" y="1277768"/>
                </a:lnTo>
                <a:lnTo>
                  <a:pt x="18554" y="1253569"/>
                </a:lnTo>
                <a:lnTo>
                  <a:pt x="30654" y="1228562"/>
                </a:lnTo>
                <a:lnTo>
                  <a:pt x="44369" y="1205168"/>
                </a:lnTo>
                <a:lnTo>
                  <a:pt x="58889" y="1180968"/>
                </a:lnTo>
                <a:lnTo>
                  <a:pt x="71795" y="1156767"/>
                </a:lnTo>
                <a:lnTo>
                  <a:pt x="84703" y="1132567"/>
                </a:lnTo>
                <a:lnTo>
                  <a:pt x="94381" y="1109174"/>
                </a:lnTo>
                <a:lnTo>
                  <a:pt x="100836" y="1084167"/>
                </a:lnTo>
                <a:lnTo>
                  <a:pt x="104061" y="1059160"/>
                </a:lnTo>
                <a:lnTo>
                  <a:pt x="104061" y="1032540"/>
                </a:lnTo>
                <a:lnTo>
                  <a:pt x="102449" y="1005113"/>
                </a:lnTo>
                <a:lnTo>
                  <a:pt x="99222" y="977688"/>
                </a:lnTo>
                <a:lnTo>
                  <a:pt x="95189" y="950259"/>
                </a:lnTo>
                <a:lnTo>
                  <a:pt x="91963" y="922832"/>
                </a:lnTo>
                <a:lnTo>
                  <a:pt x="89541" y="895406"/>
                </a:lnTo>
                <a:lnTo>
                  <a:pt x="90349" y="869592"/>
                </a:lnTo>
                <a:lnTo>
                  <a:pt x="93575" y="844585"/>
                </a:lnTo>
                <a:lnTo>
                  <a:pt x="100836" y="820385"/>
                </a:lnTo>
                <a:lnTo>
                  <a:pt x="111322" y="800218"/>
                </a:lnTo>
                <a:lnTo>
                  <a:pt x="125035" y="780859"/>
                </a:lnTo>
                <a:lnTo>
                  <a:pt x="141170" y="763918"/>
                </a:lnTo>
                <a:lnTo>
                  <a:pt x="159722" y="746978"/>
                </a:lnTo>
                <a:lnTo>
                  <a:pt x="179083" y="731651"/>
                </a:lnTo>
                <a:lnTo>
                  <a:pt x="199248" y="716325"/>
                </a:lnTo>
                <a:lnTo>
                  <a:pt x="220221" y="700998"/>
                </a:lnTo>
                <a:lnTo>
                  <a:pt x="239583" y="685670"/>
                </a:lnTo>
                <a:lnTo>
                  <a:pt x="258136" y="669538"/>
                </a:lnTo>
                <a:lnTo>
                  <a:pt x="274269" y="650985"/>
                </a:lnTo>
                <a:lnTo>
                  <a:pt x="288790" y="633237"/>
                </a:lnTo>
                <a:lnTo>
                  <a:pt x="300084" y="613070"/>
                </a:lnTo>
                <a:lnTo>
                  <a:pt x="309764" y="591291"/>
                </a:lnTo>
                <a:lnTo>
                  <a:pt x="317831" y="567896"/>
                </a:lnTo>
                <a:lnTo>
                  <a:pt x="325091" y="543696"/>
                </a:lnTo>
                <a:lnTo>
                  <a:pt x="331544" y="519497"/>
                </a:lnTo>
                <a:lnTo>
                  <a:pt x="337997" y="494489"/>
                </a:lnTo>
                <a:lnTo>
                  <a:pt x="345258" y="471097"/>
                </a:lnTo>
                <a:lnTo>
                  <a:pt x="353324" y="447702"/>
                </a:lnTo>
                <a:lnTo>
                  <a:pt x="363003" y="425922"/>
                </a:lnTo>
                <a:lnTo>
                  <a:pt x="375105" y="406562"/>
                </a:lnTo>
                <a:lnTo>
                  <a:pt x="389623" y="388815"/>
                </a:lnTo>
                <a:lnTo>
                  <a:pt x="407371" y="374295"/>
                </a:lnTo>
                <a:lnTo>
                  <a:pt x="426732" y="362196"/>
                </a:lnTo>
                <a:lnTo>
                  <a:pt x="448511" y="352515"/>
                </a:lnTo>
                <a:lnTo>
                  <a:pt x="471904" y="344448"/>
                </a:lnTo>
                <a:lnTo>
                  <a:pt x="495298" y="337188"/>
                </a:lnTo>
                <a:lnTo>
                  <a:pt x="520304" y="330735"/>
                </a:lnTo>
                <a:lnTo>
                  <a:pt x="544505" y="324281"/>
                </a:lnTo>
                <a:lnTo>
                  <a:pt x="568706" y="317021"/>
                </a:lnTo>
                <a:lnTo>
                  <a:pt x="592098" y="308956"/>
                </a:lnTo>
                <a:lnTo>
                  <a:pt x="613880" y="299275"/>
                </a:lnTo>
                <a:lnTo>
                  <a:pt x="634045" y="287983"/>
                </a:lnTo>
                <a:lnTo>
                  <a:pt x="651792" y="273462"/>
                </a:lnTo>
                <a:lnTo>
                  <a:pt x="670344" y="257328"/>
                </a:lnTo>
                <a:lnTo>
                  <a:pt x="686480" y="238775"/>
                </a:lnTo>
                <a:lnTo>
                  <a:pt x="701807" y="219414"/>
                </a:lnTo>
                <a:lnTo>
                  <a:pt x="717132" y="199247"/>
                </a:lnTo>
                <a:lnTo>
                  <a:pt x="732459" y="179080"/>
                </a:lnTo>
                <a:lnTo>
                  <a:pt x="747785" y="159720"/>
                </a:lnTo>
                <a:lnTo>
                  <a:pt x="764727" y="141167"/>
                </a:lnTo>
                <a:lnTo>
                  <a:pt x="781667" y="125034"/>
                </a:lnTo>
                <a:lnTo>
                  <a:pt x="801027" y="111320"/>
                </a:lnTo>
                <a:lnTo>
                  <a:pt x="821193" y="100833"/>
                </a:lnTo>
                <a:lnTo>
                  <a:pt x="845394" y="93574"/>
                </a:lnTo>
                <a:lnTo>
                  <a:pt x="870401" y="90346"/>
                </a:lnTo>
                <a:lnTo>
                  <a:pt x="896214" y="89539"/>
                </a:lnTo>
                <a:lnTo>
                  <a:pt x="923641" y="91960"/>
                </a:lnTo>
                <a:lnTo>
                  <a:pt x="951067" y="95187"/>
                </a:lnTo>
                <a:lnTo>
                  <a:pt x="978495" y="99220"/>
                </a:lnTo>
                <a:lnTo>
                  <a:pt x="1005921" y="102448"/>
                </a:lnTo>
                <a:lnTo>
                  <a:pt x="1033347" y="104060"/>
                </a:lnTo>
                <a:lnTo>
                  <a:pt x="1059970" y="104060"/>
                </a:lnTo>
                <a:lnTo>
                  <a:pt x="1084975" y="100833"/>
                </a:lnTo>
                <a:lnTo>
                  <a:pt x="1110788" y="94379"/>
                </a:lnTo>
                <a:lnTo>
                  <a:pt x="1134183" y="84699"/>
                </a:lnTo>
                <a:lnTo>
                  <a:pt x="1158383" y="71793"/>
                </a:lnTo>
                <a:lnTo>
                  <a:pt x="1182582" y="58888"/>
                </a:lnTo>
                <a:lnTo>
                  <a:pt x="1206783" y="44367"/>
                </a:lnTo>
                <a:lnTo>
                  <a:pt x="1230176" y="30653"/>
                </a:lnTo>
                <a:lnTo>
                  <a:pt x="1255183" y="18554"/>
                </a:lnTo>
                <a:lnTo>
                  <a:pt x="1279384" y="8873"/>
                </a:lnTo>
                <a:lnTo>
                  <a:pt x="1304389" y="24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Graphic 19" descr="Schoolhouse">
            <a:extLst>
              <a:ext uri="{FF2B5EF4-FFF2-40B4-BE49-F238E27FC236}">
                <a16:creationId xmlns:a16="http://schemas.microsoft.com/office/drawing/2014/main" id="{AF751BAD-B712-4115-87EE-C3CF2CC355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0819" y="1573773"/>
            <a:ext cx="1425575" cy="1425575"/>
          </a:xfrm>
          <a:prstGeom prst="rect">
            <a:avLst/>
          </a:prstGeom>
        </p:spPr>
      </p:pic>
      <p:pic>
        <p:nvPicPr>
          <p:cNvPr id="21" name="Graphic 20" descr="Schoolhouse">
            <a:extLst>
              <a:ext uri="{FF2B5EF4-FFF2-40B4-BE49-F238E27FC236}">
                <a16:creationId xmlns:a16="http://schemas.microsoft.com/office/drawing/2014/main" id="{FB20F61F-8B7A-4F10-A588-35D49AA03E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5070" y="3025345"/>
            <a:ext cx="1084988" cy="1084988"/>
          </a:xfrm>
          <a:prstGeom prst="rect">
            <a:avLst/>
          </a:prstGeom>
        </p:spPr>
      </p:pic>
      <p:pic>
        <p:nvPicPr>
          <p:cNvPr id="6" name="Graphic 5" descr="Schoolhouse">
            <a:extLst>
              <a:ext uri="{FF2B5EF4-FFF2-40B4-BE49-F238E27FC236}">
                <a16:creationId xmlns:a16="http://schemas.microsoft.com/office/drawing/2014/main" id="{B60E8CEA-A55D-432A-9FA2-30FAA1A21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7824" y="3998754"/>
            <a:ext cx="1174430" cy="1174430"/>
          </a:xfrm>
          <a:prstGeom prst="rect">
            <a:avLst/>
          </a:prstGeom>
        </p:spPr>
      </p:pic>
      <p:sp>
        <p:nvSpPr>
          <p:cNvPr id="56" name="Rectangle 50">
            <a:extLst>
              <a:ext uri="{FF2B5EF4-FFF2-40B4-BE49-F238E27FC236}">
                <a16:creationId xmlns:a16="http://schemas.microsoft.com/office/drawing/2014/main" id="{1ACEE35C-53C2-4E2E-A607-ACF586CF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85725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E73FF4B-FC86-43AB-BACD-128970EC9ACC}"/>
              </a:ext>
            </a:extLst>
          </p:cNvPr>
          <p:cNvGraphicFramePr>
            <a:graphicFrameLocks noGrp="1"/>
          </p:cNvGraphicFramePr>
          <p:nvPr>
            <p:ph idx="1"/>
            <p:extLst>
              <p:ext uri="{D42A27DB-BD31-4B8C-83A1-F6EECF244321}">
                <p14:modId xmlns:p14="http://schemas.microsoft.com/office/powerpoint/2010/main" val="424356558"/>
              </p:ext>
            </p:extLst>
          </p:nvPr>
        </p:nvGraphicFramePr>
        <p:xfrm>
          <a:off x="809333" y="2110986"/>
          <a:ext cx="3954974" cy="3062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1936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6" name="Title 5"/>
          <p:cNvSpPr>
            <a:spLocks noGrp="1"/>
          </p:cNvSpPr>
          <p:nvPr>
            <p:ph type="title"/>
          </p:nvPr>
        </p:nvSpPr>
        <p:spPr>
          <a:xfrm>
            <a:off x="565608" y="484631"/>
            <a:ext cx="4755389" cy="1638469"/>
          </a:xfrm>
        </p:spPr>
        <p:txBody>
          <a:bodyPr>
            <a:normAutofit/>
          </a:bodyPr>
          <a:lstStyle/>
          <a:p>
            <a:br>
              <a:rPr lang="en-US" sz="3600"/>
            </a:br>
            <a:r>
              <a:rPr lang="en-US" sz="3600"/>
              <a:t>Final Thoughts</a:t>
            </a:r>
            <a:br>
              <a:rPr lang="en-US" sz="3600"/>
            </a:br>
            <a:endParaRPr lang="en-US" sz="3600"/>
          </a:p>
        </p:txBody>
      </p:sp>
      <p:sp>
        <p:nvSpPr>
          <p:cNvPr id="18" name="Rectangle 17">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6"/>
          <p:cNvSpPr>
            <a:spLocks noGrp="1"/>
          </p:cNvSpPr>
          <p:nvPr>
            <p:ph idx="1"/>
          </p:nvPr>
        </p:nvSpPr>
        <p:spPr>
          <a:xfrm>
            <a:off x="573788" y="2443140"/>
            <a:ext cx="4729732" cy="3930227"/>
          </a:xfrm>
        </p:spPr>
        <p:txBody>
          <a:bodyPr>
            <a:normAutofit/>
          </a:bodyPr>
          <a:lstStyle/>
          <a:p>
            <a:pPr>
              <a:lnSpc>
                <a:spcPct val="100000"/>
              </a:lnSpc>
            </a:pPr>
            <a:r>
              <a:rPr lang="en-US" sz="1700">
                <a:solidFill>
                  <a:schemeClr val="tx1"/>
                </a:solidFill>
              </a:rPr>
              <a:t>Thank you in advance for energy and enthusiasm</a:t>
            </a:r>
          </a:p>
          <a:p>
            <a:pPr marL="0" indent="0">
              <a:lnSpc>
                <a:spcPct val="100000"/>
              </a:lnSpc>
              <a:buNone/>
            </a:pPr>
            <a:endParaRPr lang="en-US" sz="1700">
              <a:solidFill>
                <a:schemeClr val="tx1"/>
              </a:solidFill>
            </a:endParaRPr>
          </a:p>
          <a:p>
            <a:pPr>
              <a:lnSpc>
                <a:spcPct val="100000"/>
              </a:lnSpc>
            </a:pPr>
            <a:r>
              <a:rPr lang="en-US" sz="1700">
                <a:solidFill>
                  <a:schemeClr val="tx1"/>
                </a:solidFill>
              </a:rPr>
              <a:t>Enjoy the chance to share professional practices</a:t>
            </a:r>
          </a:p>
          <a:p>
            <a:pPr marL="0" indent="0">
              <a:lnSpc>
                <a:spcPct val="100000"/>
              </a:lnSpc>
              <a:buNone/>
            </a:pPr>
            <a:endParaRPr lang="en-US" sz="1700">
              <a:solidFill>
                <a:schemeClr val="tx1"/>
              </a:solidFill>
            </a:endParaRPr>
          </a:p>
          <a:p>
            <a:pPr>
              <a:lnSpc>
                <a:spcPct val="100000"/>
              </a:lnSpc>
            </a:pPr>
            <a:r>
              <a:rPr lang="en-US" sz="1700">
                <a:solidFill>
                  <a:schemeClr val="tx1"/>
                </a:solidFill>
              </a:rPr>
              <a:t>Don’t spend time trying to reach agreement</a:t>
            </a:r>
          </a:p>
          <a:p>
            <a:pPr>
              <a:lnSpc>
                <a:spcPct val="100000"/>
              </a:lnSpc>
            </a:pPr>
            <a:endParaRPr lang="en-US" sz="1700">
              <a:solidFill>
                <a:schemeClr val="tx1"/>
              </a:solidFill>
            </a:endParaRPr>
          </a:p>
          <a:p>
            <a:pPr>
              <a:lnSpc>
                <a:spcPct val="100000"/>
              </a:lnSpc>
            </a:pPr>
            <a:r>
              <a:rPr lang="en-US" sz="1700">
                <a:solidFill>
                  <a:schemeClr val="tx1"/>
                </a:solidFill>
              </a:rPr>
              <a:t>Authentically record what is learned – </a:t>
            </a:r>
            <a:r>
              <a:rPr lang="en-US" sz="1700" i="1">
                <a:solidFill>
                  <a:schemeClr val="tx1"/>
                </a:solidFill>
              </a:rPr>
              <a:t>(Candor)</a:t>
            </a:r>
          </a:p>
          <a:p>
            <a:pPr>
              <a:lnSpc>
                <a:spcPct val="100000"/>
              </a:lnSpc>
            </a:pPr>
            <a:endParaRPr lang="en-US" sz="1700">
              <a:solidFill>
                <a:schemeClr val="tx1"/>
              </a:solidFill>
            </a:endParaRPr>
          </a:p>
          <a:p>
            <a:pPr>
              <a:lnSpc>
                <a:spcPct val="100000"/>
              </a:lnSpc>
            </a:pPr>
            <a:r>
              <a:rPr lang="en-US" sz="1700">
                <a:solidFill>
                  <a:schemeClr val="tx1"/>
                </a:solidFill>
              </a:rPr>
              <a:t>Reflect and consider</a:t>
            </a:r>
          </a:p>
          <a:p>
            <a:pPr marL="0" indent="0">
              <a:lnSpc>
                <a:spcPct val="100000"/>
              </a:lnSpc>
              <a:buNone/>
            </a:pPr>
            <a:endParaRPr lang="en-US" sz="1700">
              <a:solidFill>
                <a:schemeClr val="tx1"/>
              </a:solidFill>
            </a:endParaRPr>
          </a:p>
          <a:p>
            <a:pPr>
              <a:lnSpc>
                <a:spcPct val="100000"/>
              </a:lnSpc>
            </a:pPr>
            <a:r>
              <a:rPr lang="en-US" sz="1700">
                <a:solidFill>
                  <a:schemeClr val="tx1"/>
                </a:solidFill>
              </a:rPr>
              <a:t>And remember --- it’s not bad --- It’s all good!</a:t>
            </a:r>
          </a:p>
        </p:txBody>
      </p:sp>
      <p:pic>
        <p:nvPicPr>
          <p:cNvPr id="9" name="Picture 8"/>
          <p:cNvPicPr>
            <a:picLocks noChangeAspect="1"/>
          </p:cNvPicPr>
          <p:nvPr/>
        </p:nvPicPr>
        <p:blipFill rotWithShape="1">
          <a:blip r:embed="rId3"/>
          <a:srcRect l="69165" t="37516" r="5711" b="27622"/>
          <a:stretch/>
        </p:blipFill>
        <p:spPr>
          <a:xfrm>
            <a:off x="6038090" y="1797435"/>
            <a:ext cx="2742436" cy="3263129"/>
          </a:xfrm>
          <a:prstGeom prst="rect">
            <a:avLst/>
          </a:prstGeom>
        </p:spPr>
      </p:pic>
    </p:spTree>
    <p:extLst>
      <p:ext uri="{BB962C8B-B14F-4D97-AF65-F5344CB8AC3E}">
        <p14:creationId xmlns:p14="http://schemas.microsoft.com/office/powerpoint/2010/main" val="57310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4" name="Rectangle 16">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18">
            <a:extLst>
              <a:ext uri="{FF2B5EF4-FFF2-40B4-BE49-F238E27FC236}">
                <a16:creationId xmlns:a16="http://schemas.microsoft.com/office/drawing/2014/main" id="{33DFEFC0-99B4-4D27-9168-1B2F659A3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0">
            <a:extLst>
              <a:ext uri="{FF2B5EF4-FFF2-40B4-BE49-F238E27FC236}">
                <a16:creationId xmlns:a16="http://schemas.microsoft.com/office/drawing/2014/main" id="{A2C20081-2005-4B05-BEA4-EB8D4C90A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8"/>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08892" y="5449151"/>
            <a:ext cx="7738813" cy="523811"/>
          </a:xfrm>
        </p:spPr>
        <p:txBody>
          <a:bodyPr vert="horz" lIns="91440" tIns="45720" rIns="91440" bIns="45720" rtlCol="0" anchor="b">
            <a:normAutofit/>
          </a:bodyPr>
          <a:lstStyle/>
          <a:p>
            <a:pPr algn="ctr" defTabSz="914400">
              <a:lnSpc>
                <a:spcPct val="90000"/>
              </a:lnSpc>
            </a:pPr>
            <a:r>
              <a:rPr lang="en-US" sz="2100" spc="800">
                <a:solidFill>
                  <a:srgbClr val="2A1A00"/>
                </a:solidFill>
                <a:latin typeface="+mj-lt"/>
              </a:rPr>
              <a:t>NO course is an island…</a:t>
            </a:r>
          </a:p>
        </p:txBody>
      </p:sp>
      <p:pic>
        <p:nvPicPr>
          <p:cNvPr id="10" name="Picture Placeholder 9"/>
          <p:cNvPicPr>
            <a:picLocks noGrp="1" noChangeAspect="1"/>
          </p:cNvPicPr>
          <p:nvPr>
            <p:ph type="pic" idx="1"/>
          </p:nvPr>
        </p:nvPicPr>
        <p:blipFill>
          <a:blip r:embed="rId3"/>
          <a:srcRect t="5853" b="5853"/>
          <a:stretch>
            <a:fillRect/>
          </a:stretch>
        </p:blipFill>
        <p:spPr>
          <a:xfrm>
            <a:off x="1597847" y="643467"/>
            <a:ext cx="5948304" cy="3925867"/>
          </a:xfrm>
          <a:prstGeom prst="rect">
            <a:avLst/>
          </a:prstGeom>
        </p:spPr>
      </p:pic>
    </p:spTree>
    <p:extLst>
      <p:ext uri="{BB962C8B-B14F-4D97-AF65-F5344CB8AC3E}">
        <p14:creationId xmlns:p14="http://schemas.microsoft.com/office/powerpoint/2010/main" val="265450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1F51E003-A3D0-447B-9A6B-C884983CBF84}"/>
              </a:ext>
            </a:extLst>
          </p:cNvPr>
          <p:cNvSpPr>
            <a:spLocks noGrp="1"/>
          </p:cNvSpPr>
          <p:nvPr>
            <p:ph type="title"/>
          </p:nvPr>
        </p:nvSpPr>
        <p:spPr>
          <a:xfrm>
            <a:off x="573788" y="382385"/>
            <a:ext cx="4145275" cy="1492132"/>
          </a:xfrm>
        </p:spPr>
        <p:txBody>
          <a:bodyPr>
            <a:normAutofit/>
          </a:bodyPr>
          <a:lstStyle/>
          <a:p>
            <a:r>
              <a:rPr lang="en-US"/>
              <a:t>Definitions</a:t>
            </a:r>
            <a:endParaRPr lang="en-US" dirty="0"/>
          </a:p>
        </p:txBody>
      </p:sp>
      <p:sp>
        <p:nvSpPr>
          <p:cNvPr id="41" name="Rectangle 40">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F41387C-054D-4BBD-97CC-E9168E6B0DDF}"/>
              </a:ext>
            </a:extLst>
          </p:cNvPr>
          <p:cNvSpPr>
            <a:spLocks noGrp="1"/>
          </p:cNvSpPr>
          <p:nvPr>
            <p:ph idx="1"/>
          </p:nvPr>
        </p:nvSpPr>
        <p:spPr>
          <a:xfrm>
            <a:off x="573788" y="2286001"/>
            <a:ext cx="4145275" cy="3593591"/>
          </a:xfrm>
        </p:spPr>
        <p:txBody>
          <a:bodyPr>
            <a:normAutofit/>
          </a:bodyPr>
          <a:lstStyle/>
          <a:p>
            <a:pPr>
              <a:lnSpc>
                <a:spcPct val="100000"/>
              </a:lnSpc>
            </a:pPr>
            <a:r>
              <a:rPr lang="en-US">
                <a:solidFill>
                  <a:schemeClr val="tx1"/>
                </a:solidFill>
              </a:rPr>
              <a:t>Standardization – making things the same based on an agreed upon metric</a:t>
            </a:r>
          </a:p>
          <a:p>
            <a:pPr>
              <a:lnSpc>
                <a:spcPct val="100000"/>
              </a:lnSpc>
            </a:pPr>
            <a:endParaRPr lang="en-US">
              <a:solidFill>
                <a:schemeClr val="tx1"/>
              </a:solidFill>
            </a:endParaRPr>
          </a:p>
          <a:p>
            <a:pPr>
              <a:lnSpc>
                <a:spcPct val="100000"/>
              </a:lnSpc>
            </a:pPr>
            <a:r>
              <a:rPr lang="en-US">
                <a:solidFill>
                  <a:schemeClr val="tx1"/>
                </a:solidFill>
              </a:rPr>
              <a:t>Calibration – comparison of measurement values with a standard</a:t>
            </a:r>
          </a:p>
          <a:p>
            <a:pPr>
              <a:lnSpc>
                <a:spcPct val="100000"/>
              </a:lnSpc>
            </a:pPr>
            <a:endParaRPr lang="en-US">
              <a:solidFill>
                <a:schemeClr val="tx1"/>
              </a:solidFill>
            </a:endParaRPr>
          </a:p>
          <a:p>
            <a:pPr>
              <a:lnSpc>
                <a:spcPct val="100000"/>
              </a:lnSpc>
            </a:pPr>
            <a:r>
              <a:rPr lang="en-US">
                <a:solidFill>
                  <a:schemeClr val="tx1"/>
                </a:solidFill>
              </a:rPr>
              <a:t>Both have been around since education was standardized</a:t>
            </a:r>
          </a:p>
        </p:txBody>
      </p:sp>
      <p:sp>
        <p:nvSpPr>
          <p:cNvPr id="43" name="Freeform 22">
            <a:extLst>
              <a:ext uri="{FF2B5EF4-FFF2-40B4-BE49-F238E27FC236}">
                <a16:creationId xmlns:a16="http://schemas.microsoft.com/office/drawing/2014/main" id="{588FC0EF-FB5A-4AF3-A7C1-57F4582BF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5182108" y="0"/>
            <a:ext cx="396188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2"/>
          </a:solidFill>
          <a:ln w="0">
            <a:noFill/>
            <a:prstDash val="solid"/>
            <a:round/>
            <a:headEnd/>
            <a:tailEnd/>
          </a:ln>
        </p:spPr>
      </p:sp>
      <p:sp>
        <p:nvSpPr>
          <p:cNvPr id="45" name="Freeform: Shape 44">
            <a:extLst>
              <a:ext uri="{FF2B5EF4-FFF2-40B4-BE49-F238E27FC236}">
                <a16:creationId xmlns:a16="http://schemas.microsoft.com/office/drawing/2014/main" id="{FDB19D2F-9F08-47D1-A104-0BE7E3011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4773" y="2"/>
            <a:ext cx="3862314" cy="3402351"/>
          </a:xfrm>
          <a:custGeom>
            <a:avLst/>
            <a:gdLst>
              <a:gd name="connsiteX0" fmla="*/ 189795 w 5149751"/>
              <a:gd name="connsiteY0" fmla="*/ 0 h 3402351"/>
              <a:gd name="connsiteX1" fmla="*/ 5149751 w 5149751"/>
              <a:gd name="connsiteY1" fmla="*/ 0 h 3402351"/>
              <a:gd name="connsiteX2" fmla="*/ 5149751 w 5149751"/>
              <a:gd name="connsiteY2" fmla="*/ 3402351 h 3402351"/>
              <a:gd name="connsiteX3" fmla="*/ 1262 w 5149751"/>
              <a:gd name="connsiteY3" fmla="*/ 3402351 h 3402351"/>
              <a:gd name="connsiteX4" fmla="*/ 3359 w 5149751"/>
              <a:gd name="connsiteY4" fmla="*/ 3360737 h 3402351"/>
              <a:gd name="connsiteX5" fmla="*/ 11757 w 5149751"/>
              <a:gd name="connsiteY5" fmla="*/ 3300412 h 3402351"/>
              <a:gd name="connsiteX6" fmla="*/ 23514 w 5149751"/>
              <a:gd name="connsiteY6" fmla="*/ 3248025 h 3402351"/>
              <a:gd name="connsiteX7" fmla="*/ 38631 w 5149751"/>
              <a:gd name="connsiteY7" fmla="*/ 3201987 h 3402351"/>
              <a:gd name="connsiteX8" fmla="*/ 55427 w 5149751"/>
              <a:gd name="connsiteY8" fmla="*/ 3160712 h 3402351"/>
              <a:gd name="connsiteX9" fmla="*/ 75582 w 5149751"/>
              <a:gd name="connsiteY9" fmla="*/ 3121025 h 3402351"/>
              <a:gd name="connsiteX10" fmla="*/ 95737 w 5149751"/>
              <a:gd name="connsiteY10" fmla="*/ 3084512 h 3402351"/>
              <a:gd name="connsiteX11" fmla="*/ 115892 w 5149751"/>
              <a:gd name="connsiteY11" fmla="*/ 3046412 h 3402351"/>
              <a:gd name="connsiteX12" fmla="*/ 134368 w 5149751"/>
              <a:gd name="connsiteY12" fmla="*/ 3009900 h 3402351"/>
              <a:gd name="connsiteX13" fmla="*/ 152844 w 5149751"/>
              <a:gd name="connsiteY13" fmla="*/ 2967037 h 3402351"/>
              <a:gd name="connsiteX14" fmla="*/ 167959 w 5149751"/>
              <a:gd name="connsiteY14" fmla="*/ 2922587 h 3402351"/>
              <a:gd name="connsiteX15" fmla="*/ 178037 w 5149751"/>
              <a:gd name="connsiteY15" fmla="*/ 2868612 h 3402351"/>
              <a:gd name="connsiteX16" fmla="*/ 188115 w 5149751"/>
              <a:gd name="connsiteY16" fmla="*/ 2809875 h 3402351"/>
              <a:gd name="connsiteX17" fmla="*/ 189795 w 5149751"/>
              <a:gd name="connsiteY17" fmla="*/ 2741612 h 3402351"/>
              <a:gd name="connsiteX18" fmla="*/ 188115 w 5149751"/>
              <a:gd name="connsiteY18" fmla="*/ 2671762 h 3402351"/>
              <a:gd name="connsiteX19" fmla="*/ 178037 w 5149751"/>
              <a:gd name="connsiteY19" fmla="*/ 2613025 h 3402351"/>
              <a:gd name="connsiteX20" fmla="*/ 167959 w 5149751"/>
              <a:gd name="connsiteY20" fmla="*/ 2560637 h 3402351"/>
              <a:gd name="connsiteX21" fmla="*/ 152844 w 5149751"/>
              <a:gd name="connsiteY21" fmla="*/ 2513012 h 3402351"/>
              <a:gd name="connsiteX22" fmla="*/ 134368 w 5149751"/>
              <a:gd name="connsiteY22" fmla="*/ 2471737 h 3402351"/>
              <a:gd name="connsiteX23" fmla="*/ 115892 w 5149751"/>
              <a:gd name="connsiteY23" fmla="*/ 2433637 h 3402351"/>
              <a:gd name="connsiteX24" fmla="*/ 95737 w 5149751"/>
              <a:gd name="connsiteY24" fmla="*/ 2395537 h 3402351"/>
              <a:gd name="connsiteX25" fmla="*/ 75582 w 5149751"/>
              <a:gd name="connsiteY25" fmla="*/ 2359025 h 3402351"/>
              <a:gd name="connsiteX26" fmla="*/ 55427 w 5149751"/>
              <a:gd name="connsiteY26" fmla="*/ 2319337 h 3402351"/>
              <a:gd name="connsiteX27" fmla="*/ 38631 w 5149751"/>
              <a:gd name="connsiteY27" fmla="*/ 2278062 h 3402351"/>
              <a:gd name="connsiteX28" fmla="*/ 23514 w 5149751"/>
              <a:gd name="connsiteY28" fmla="*/ 2232025 h 3402351"/>
              <a:gd name="connsiteX29" fmla="*/ 11757 w 5149751"/>
              <a:gd name="connsiteY29" fmla="*/ 2179637 h 3402351"/>
              <a:gd name="connsiteX30" fmla="*/ 3359 w 5149751"/>
              <a:gd name="connsiteY30" fmla="*/ 2119312 h 3402351"/>
              <a:gd name="connsiteX31" fmla="*/ 0 w 5149751"/>
              <a:gd name="connsiteY31" fmla="*/ 2051050 h 3402351"/>
              <a:gd name="connsiteX32" fmla="*/ 3359 w 5149751"/>
              <a:gd name="connsiteY32" fmla="*/ 1982787 h 3402351"/>
              <a:gd name="connsiteX33" fmla="*/ 11757 w 5149751"/>
              <a:gd name="connsiteY33" fmla="*/ 1922462 h 3402351"/>
              <a:gd name="connsiteX34" fmla="*/ 23514 w 5149751"/>
              <a:gd name="connsiteY34" fmla="*/ 1870075 h 3402351"/>
              <a:gd name="connsiteX35" fmla="*/ 38631 w 5149751"/>
              <a:gd name="connsiteY35" fmla="*/ 1824037 h 3402351"/>
              <a:gd name="connsiteX36" fmla="*/ 55427 w 5149751"/>
              <a:gd name="connsiteY36" fmla="*/ 1782762 h 3402351"/>
              <a:gd name="connsiteX37" fmla="*/ 75582 w 5149751"/>
              <a:gd name="connsiteY37" fmla="*/ 1743075 h 3402351"/>
              <a:gd name="connsiteX38" fmla="*/ 95737 w 5149751"/>
              <a:gd name="connsiteY38" fmla="*/ 1708150 h 3402351"/>
              <a:gd name="connsiteX39" fmla="*/ 115892 w 5149751"/>
              <a:gd name="connsiteY39" fmla="*/ 1671637 h 3402351"/>
              <a:gd name="connsiteX40" fmla="*/ 134368 w 5149751"/>
              <a:gd name="connsiteY40" fmla="*/ 1631950 h 3402351"/>
              <a:gd name="connsiteX41" fmla="*/ 152844 w 5149751"/>
              <a:gd name="connsiteY41" fmla="*/ 1589087 h 3402351"/>
              <a:gd name="connsiteX42" fmla="*/ 167959 w 5149751"/>
              <a:gd name="connsiteY42" fmla="*/ 1544637 h 3402351"/>
              <a:gd name="connsiteX43" fmla="*/ 178037 w 5149751"/>
              <a:gd name="connsiteY43" fmla="*/ 1492250 h 3402351"/>
              <a:gd name="connsiteX44" fmla="*/ 188115 w 5149751"/>
              <a:gd name="connsiteY44" fmla="*/ 1431925 h 3402351"/>
              <a:gd name="connsiteX45" fmla="*/ 189795 w 5149751"/>
              <a:gd name="connsiteY45" fmla="*/ 1363662 h 3402351"/>
              <a:gd name="connsiteX46" fmla="*/ 188115 w 5149751"/>
              <a:gd name="connsiteY46" fmla="*/ 1295400 h 3402351"/>
              <a:gd name="connsiteX47" fmla="*/ 178037 w 5149751"/>
              <a:gd name="connsiteY47" fmla="*/ 1235075 h 3402351"/>
              <a:gd name="connsiteX48" fmla="*/ 167959 w 5149751"/>
              <a:gd name="connsiteY48" fmla="*/ 1182687 h 3402351"/>
              <a:gd name="connsiteX49" fmla="*/ 152844 w 5149751"/>
              <a:gd name="connsiteY49" fmla="*/ 1136650 h 3402351"/>
              <a:gd name="connsiteX50" fmla="*/ 134368 w 5149751"/>
              <a:gd name="connsiteY50" fmla="*/ 1095375 h 3402351"/>
              <a:gd name="connsiteX51" fmla="*/ 115892 w 5149751"/>
              <a:gd name="connsiteY51" fmla="*/ 1055687 h 3402351"/>
              <a:gd name="connsiteX52" fmla="*/ 95737 w 5149751"/>
              <a:gd name="connsiteY52" fmla="*/ 1017587 h 3402351"/>
              <a:gd name="connsiteX53" fmla="*/ 75582 w 5149751"/>
              <a:gd name="connsiteY53" fmla="*/ 981075 h 3402351"/>
              <a:gd name="connsiteX54" fmla="*/ 55427 w 5149751"/>
              <a:gd name="connsiteY54" fmla="*/ 942975 h 3402351"/>
              <a:gd name="connsiteX55" fmla="*/ 38631 w 5149751"/>
              <a:gd name="connsiteY55" fmla="*/ 901700 h 3402351"/>
              <a:gd name="connsiteX56" fmla="*/ 23514 w 5149751"/>
              <a:gd name="connsiteY56" fmla="*/ 854075 h 3402351"/>
              <a:gd name="connsiteX57" fmla="*/ 11757 w 5149751"/>
              <a:gd name="connsiteY57" fmla="*/ 801687 h 3402351"/>
              <a:gd name="connsiteX58" fmla="*/ 3359 w 5149751"/>
              <a:gd name="connsiteY58" fmla="*/ 744537 h 3402351"/>
              <a:gd name="connsiteX59" fmla="*/ 0 w 5149751"/>
              <a:gd name="connsiteY59" fmla="*/ 673100 h 3402351"/>
              <a:gd name="connsiteX60" fmla="*/ 3359 w 5149751"/>
              <a:gd name="connsiteY60" fmla="*/ 606425 h 3402351"/>
              <a:gd name="connsiteX61" fmla="*/ 11757 w 5149751"/>
              <a:gd name="connsiteY61" fmla="*/ 546100 h 3402351"/>
              <a:gd name="connsiteX62" fmla="*/ 23514 w 5149751"/>
              <a:gd name="connsiteY62" fmla="*/ 496887 h 3402351"/>
              <a:gd name="connsiteX63" fmla="*/ 38631 w 5149751"/>
              <a:gd name="connsiteY63" fmla="*/ 450850 h 3402351"/>
              <a:gd name="connsiteX64" fmla="*/ 55427 w 5149751"/>
              <a:gd name="connsiteY64" fmla="*/ 409575 h 3402351"/>
              <a:gd name="connsiteX65" fmla="*/ 73902 w 5149751"/>
              <a:gd name="connsiteY65" fmla="*/ 369887 h 3402351"/>
              <a:gd name="connsiteX66" fmla="*/ 92378 w 5149751"/>
              <a:gd name="connsiteY66" fmla="*/ 334962 h 3402351"/>
              <a:gd name="connsiteX67" fmla="*/ 112533 w 5149751"/>
              <a:gd name="connsiteY67" fmla="*/ 296862 h 3402351"/>
              <a:gd name="connsiteX68" fmla="*/ 132688 w 5149751"/>
              <a:gd name="connsiteY68" fmla="*/ 260350 h 3402351"/>
              <a:gd name="connsiteX69" fmla="*/ 149484 w 5149751"/>
              <a:gd name="connsiteY69" fmla="*/ 217487 h 3402351"/>
              <a:gd name="connsiteX70" fmla="*/ 166280 w 5149751"/>
              <a:gd name="connsiteY70" fmla="*/ 174625 h 3402351"/>
              <a:gd name="connsiteX71" fmla="*/ 176358 w 5149751"/>
              <a:gd name="connsiteY71" fmla="*/ 122237 h 3402351"/>
              <a:gd name="connsiteX72" fmla="*/ 184755 w 5149751"/>
              <a:gd name="connsiteY72" fmla="*/ 66675 h 340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49751" h="3402351">
                <a:moveTo>
                  <a:pt x="189795" y="0"/>
                </a:moveTo>
                <a:lnTo>
                  <a:pt x="5149751" y="0"/>
                </a:lnTo>
                <a:lnTo>
                  <a:pt x="5149751" y="3402351"/>
                </a:lnTo>
                <a:lnTo>
                  <a:pt x="1262" y="3402351"/>
                </a:lnTo>
                <a:lnTo>
                  <a:pt x="3359" y="3360737"/>
                </a:lnTo>
                <a:lnTo>
                  <a:pt x="11757" y="3300412"/>
                </a:lnTo>
                <a:lnTo>
                  <a:pt x="23514" y="3248025"/>
                </a:lnTo>
                <a:lnTo>
                  <a:pt x="38631" y="3201987"/>
                </a:lnTo>
                <a:lnTo>
                  <a:pt x="55427" y="3160712"/>
                </a:lnTo>
                <a:lnTo>
                  <a:pt x="75582" y="3121025"/>
                </a:lnTo>
                <a:lnTo>
                  <a:pt x="95737" y="3084512"/>
                </a:lnTo>
                <a:lnTo>
                  <a:pt x="115892" y="3046412"/>
                </a:lnTo>
                <a:lnTo>
                  <a:pt x="134368" y="3009900"/>
                </a:lnTo>
                <a:lnTo>
                  <a:pt x="152844" y="2967037"/>
                </a:lnTo>
                <a:lnTo>
                  <a:pt x="167959" y="2922587"/>
                </a:lnTo>
                <a:lnTo>
                  <a:pt x="178037" y="2868612"/>
                </a:lnTo>
                <a:lnTo>
                  <a:pt x="188115" y="2809875"/>
                </a:lnTo>
                <a:lnTo>
                  <a:pt x="189795" y="2741612"/>
                </a:lnTo>
                <a:lnTo>
                  <a:pt x="188115" y="2671762"/>
                </a:lnTo>
                <a:lnTo>
                  <a:pt x="178037" y="2613025"/>
                </a:lnTo>
                <a:lnTo>
                  <a:pt x="167959" y="2560637"/>
                </a:lnTo>
                <a:lnTo>
                  <a:pt x="152844" y="2513012"/>
                </a:lnTo>
                <a:lnTo>
                  <a:pt x="134368" y="2471737"/>
                </a:lnTo>
                <a:lnTo>
                  <a:pt x="115892" y="2433637"/>
                </a:lnTo>
                <a:lnTo>
                  <a:pt x="95737" y="2395537"/>
                </a:lnTo>
                <a:lnTo>
                  <a:pt x="75582" y="2359025"/>
                </a:lnTo>
                <a:lnTo>
                  <a:pt x="55427" y="2319337"/>
                </a:lnTo>
                <a:lnTo>
                  <a:pt x="38631" y="2278062"/>
                </a:lnTo>
                <a:lnTo>
                  <a:pt x="23514" y="2232025"/>
                </a:lnTo>
                <a:lnTo>
                  <a:pt x="11757" y="2179637"/>
                </a:lnTo>
                <a:lnTo>
                  <a:pt x="3359" y="2119312"/>
                </a:lnTo>
                <a:lnTo>
                  <a:pt x="0" y="2051050"/>
                </a:lnTo>
                <a:lnTo>
                  <a:pt x="3359" y="1982787"/>
                </a:lnTo>
                <a:lnTo>
                  <a:pt x="11757" y="1922462"/>
                </a:lnTo>
                <a:lnTo>
                  <a:pt x="23514" y="1870075"/>
                </a:lnTo>
                <a:lnTo>
                  <a:pt x="38631" y="1824037"/>
                </a:lnTo>
                <a:lnTo>
                  <a:pt x="55427" y="1782762"/>
                </a:lnTo>
                <a:lnTo>
                  <a:pt x="75582" y="1743075"/>
                </a:lnTo>
                <a:lnTo>
                  <a:pt x="95737" y="1708150"/>
                </a:lnTo>
                <a:lnTo>
                  <a:pt x="115892" y="1671637"/>
                </a:lnTo>
                <a:lnTo>
                  <a:pt x="134368" y="1631950"/>
                </a:lnTo>
                <a:lnTo>
                  <a:pt x="152844" y="1589087"/>
                </a:lnTo>
                <a:lnTo>
                  <a:pt x="167959" y="1544637"/>
                </a:lnTo>
                <a:lnTo>
                  <a:pt x="178037" y="1492250"/>
                </a:lnTo>
                <a:lnTo>
                  <a:pt x="188115" y="1431925"/>
                </a:lnTo>
                <a:lnTo>
                  <a:pt x="189795" y="1363662"/>
                </a:lnTo>
                <a:lnTo>
                  <a:pt x="188115" y="1295400"/>
                </a:lnTo>
                <a:lnTo>
                  <a:pt x="178037" y="1235075"/>
                </a:lnTo>
                <a:lnTo>
                  <a:pt x="167959" y="1182687"/>
                </a:lnTo>
                <a:lnTo>
                  <a:pt x="152844" y="1136650"/>
                </a:lnTo>
                <a:lnTo>
                  <a:pt x="134368" y="1095375"/>
                </a:lnTo>
                <a:lnTo>
                  <a:pt x="115892" y="1055687"/>
                </a:lnTo>
                <a:lnTo>
                  <a:pt x="95737" y="1017587"/>
                </a:lnTo>
                <a:lnTo>
                  <a:pt x="75582" y="981075"/>
                </a:lnTo>
                <a:lnTo>
                  <a:pt x="55427" y="942975"/>
                </a:lnTo>
                <a:lnTo>
                  <a:pt x="38631" y="901700"/>
                </a:lnTo>
                <a:lnTo>
                  <a:pt x="23514" y="854075"/>
                </a:lnTo>
                <a:lnTo>
                  <a:pt x="11757" y="801687"/>
                </a:lnTo>
                <a:lnTo>
                  <a:pt x="3359" y="744537"/>
                </a:lnTo>
                <a:lnTo>
                  <a:pt x="0" y="673100"/>
                </a:lnTo>
                <a:lnTo>
                  <a:pt x="3359" y="606425"/>
                </a:lnTo>
                <a:lnTo>
                  <a:pt x="11757" y="546100"/>
                </a:lnTo>
                <a:lnTo>
                  <a:pt x="23514" y="496887"/>
                </a:lnTo>
                <a:lnTo>
                  <a:pt x="38631" y="450850"/>
                </a:lnTo>
                <a:lnTo>
                  <a:pt x="55427" y="409575"/>
                </a:lnTo>
                <a:lnTo>
                  <a:pt x="73902" y="369887"/>
                </a:lnTo>
                <a:lnTo>
                  <a:pt x="92378" y="334962"/>
                </a:lnTo>
                <a:lnTo>
                  <a:pt x="112533" y="296862"/>
                </a:lnTo>
                <a:lnTo>
                  <a:pt x="132688" y="260350"/>
                </a:lnTo>
                <a:lnTo>
                  <a:pt x="149484" y="217487"/>
                </a:lnTo>
                <a:lnTo>
                  <a:pt x="166280" y="174625"/>
                </a:lnTo>
                <a:lnTo>
                  <a:pt x="176358" y="122237"/>
                </a:lnTo>
                <a:lnTo>
                  <a:pt x="184755" y="66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Eject">
            <a:extLst>
              <a:ext uri="{FF2B5EF4-FFF2-40B4-BE49-F238E27FC236}">
                <a16:creationId xmlns:a16="http://schemas.microsoft.com/office/drawing/2014/main" id="{852A8017-F27B-4404-A258-109F5DD92B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2639" y="304177"/>
            <a:ext cx="2803089" cy="2803089"/>
          </a:xfrm>
          <a:prstGeom prst="rect">
            <a:avLst/>
          </a:prstGeom>
        </p:spPr>
      </p:pic>
      <p:sp>
        <p:nvSpPr>
          <p:cNvPr id="47" name="Freeform: Shape 46">
            <a:extLst>
              <a:ext uri="{FF2B5EF4-FFF2-40B4-BE49-F238E27FC236}">
                <a16:creationId xmlns:a16="http://schemas.microsoft.com/office/drawing/2014/main" id="{EDDC619B-7F37-4A93-ADCA-7EAE09EE9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4773" y="3511830"/>
            <a:ext cx="3862313" cy="3346171"/>
          </a:xfrm>
          <a:custGeom>
            <a:avLst/>
            <a:gdLst>
              <a:gd name="connsiteX0" fmla="*/ 5387 w 5149751"/>
              <a:gd name="connsiteY0" fmla="*/ 0 h 3346171"/>
              <a:gd name="connsiteX1" fmla="*/ 5149751 w 5149751"/>
              <a:gd name="connsiteY1" fmla="*/ 0 h 3346171"/>
              <a:gd name="connsiteX2" fmla="*/ 5149751 w 5149751"/>
              <a:gd name="connsiteY2" fmla="*/ 3346171 h 3346171"/>
              <a:gd name="connsiteX3" fmla="*/ 189795 w 5149751"/>
              <a:gd name="connsiteY3" fmla="*/ 3346171 h 3346171"/>
              <a:gd name="connsiteX4" fmla="*/ 184755 w 5149751"/>
              <a:gd name="connsiteY4" fmla="*/ 3279496 h 3346171"/>
              <a:gd name="connsiteX5" fmla="*/ 176358 w 5149751"/>
              <a:gd name="connsiteY5" fmla="*/ 3223933 h 3346171"/>
              <a:gd name="connsiteX6" fmla="*/ 166280 w 5149751"/>
              <a:gd name="connsiteY6" fmla="*/ 3171546 h 3346171"/>
              <a:gd name="connsiteX7" fmla="*/ 149484 w 5149751"/>
              <a:gd name="connsiteY7" fmla="*/ 3128683 h 3346171"/>
              <a:gd name="connsiteX8" fmla="*/ 132688 w 5149751"/>
              <a:gd name="connsiteY8" fmla="*/ 3085821 h 3346171"/>
              <a:gd name="connsiteX9" fmla="*/ 112533 w 5149751"/>
              <a:gd name="connsiteY9" fmla="*/ 3049308 h 3346171"/>
              <a:gd name="connsiteX10" fmla="*/ 92378 w 5149751"/>
              <a:gd name="connsiteY10" fmla="*/ 3011208 h 3346171"/>
              <a:gd name="connsiteX11" fmla="*/ 73902 w 5149751"/>
              <a:gd name="connsiteY11" fmla="*/ 2976283 h 3346171"/>
              <a:gd name="connsiteX12" fmla="*/ 55427 w 5149751"/>
              <a:gd name="connsiteY12" fmla="*/ 2936596 h 3346171"/>
              <a:gd name="connsiteX13" fmla="*/ 38631 w 5149751"/>
              <a:gd name="connsiteY13" fmla="*/ 2895321 h 3346171"/>
              <a:gd name="connsiteX14" fmla="*/ 23514 w 5149751"/>
              <a:gd name="connsiteY14" fmla="*/ 2849283 h 3346171"/>
              <a:gd name="connsiteX15" fmla="*/ 11757 w 5149751"/>
              <a:gd name="connsiteY15" fmla="*/ 2800071 h 3346171"/>
              <a:gd name="connsiteX16" fmla="*/ 3359 w 5149751"/>
              <a:gd name="connsiteY16" fmla="*/ 2739746 h 3346171"/>
              <a:gd name="connsiteX17" fmla="*/ 0 w 5149751"/>
              <a:gd name="connsiteY17" fmla="*/ 2671483 h 3346171"/>
              <a:gd name="connsiteX18" fmla="*/ 3359 w 5149751"/>
              <a:gd name="connsiteY18" fmla="*/ 2601633 h 3346171"/>
              <a:gd name="connsiteX19" fmla="*/ 11757 w 5149751"/>
              <a:gd name="connsiteY19" fmla="*/ 2544483 h 3346171"/>
              <a:gd name="connsiteX20" fmla="*/ 23514 w 5149751"/>
              <a:gd name="connsiteY20" fmla="*/ 2492096 h 3346171"/>
              <a:gd name="connsiteX21" fmla="*/ 38631 w 5149751"/>
              <a:gd name="connsiteY21" fmla="*/ 2444471 h 3346171"/>
              <a:gd name="connsiteX22" fmla="*/ 55427 w 5149751"/>
              <a:gd name="connsiteY22" fmla="*/ 2403196 h 3346171"/>
              <a:gd name="connsiteX23" fmla="*/ 75582 w 5149751"/>
              <a:gd name="connsiteY23" fmla="*/ 2365096 h 3346171"/>
              <a:gd name="connsiteX24" fmla="*/ 95737 w 5149751"/>
              <a:gd name="connsiteY24" fmla="*/ 2328583 h 3346171"/>
              <a:gd name="connsiteX25" fmla="*/ 115892 w 5149751"/>
              <a:gd name="connsiteY25" fmla="*/ 2290483 h 3346171"/>
              <a:gd name="connsiteX26" fmla="*/ 134368 w 5149751"/>
              <a:gd name="connsiteY26" fmla="*/ 2250796 h 3346171"/>
              <a:gd name="connsiteX27" fmla="*/ 152844 w 5149751"/>
              <a:gd name="connsiteY27" fmla="*/ 2209521 h 3346171"/>
              <a:gd name="connsiteX28" fmla="*/ 167959 w 5149751"/>
              <a:gd name="connsiteY28" fmla="*/ 2163483 h 3346171"/>
              <a:gd name="connsiteX29" fmla="*/ 178037 w 5149751"/>
              <a:gd name="connsiteY29" fmla="*/ 2111096 h 3346171"/>
              <a:gd name="connsiteX30" fmla="*/ 188115 w 5149751"/>
              <a:gd name="connsiteY30" fmla="*/ 2050771 h 3346171"/>
              <a:gd name="connsiteX31" fmla="*/ 189795 w 5149751"/>
              <a:gd name="connsiteY31" fmla="*/ 1982508 h 3346171"/>
              <a:gd name="connsiteX32" fmla="*/ 188115 w 5149751"/>
              <a:gd name="connsiteY32" fmla="*/ 1914246 h 3346171"/>
              <a:gd name="connsiteX33" fmla="*/ 178037 w 5149751"/>
              <a:gd name="connsiteY33" fmla="*/ 1853921 h 3346171"/>
              <a:gd name="connsiteX34" fmla="*/ 167959 w 5149751"/>
              <a:gd name="connsiteY34" fmla="*/ 1801533 h 3346171"/>
              <a:gd name="connsiteX35" fmla="*/ 152844 w 5149751"/>
              <a:gd name="connsiteY35" fmla="*/ 1757083 h 3346171"/>
              <a:gd name="connsiteX36" fmla="*/ 134368 w 5149751"/>
              <a:gd name="connsiteY36" fmla="*/ 1714221 h 3346171"/>
              <a:gd name="connsiteX37" fmla="*/ 115892 w 5149751"/>
              <a:gd name="connsiteY37" fmla="*/ 1674533 h 3346171"/>
              <a:gd name="connsiteX38" fmla="*/ 95737 w 5149751"/>
              <a:gd name="connsiteY38" fmla="*/ 1638021 h 3346171"/>
              <a:gd name="connsiteX39" fmla="*/ 75582 w 5149751"/>
              <a:gd name="connsiteY39" fmla="*/ 1603096 h 3346171"/>
              <a:gd name="connsiteX40" fmla="*/ 55427 w 5149751"/>
              <a:gd name="connsiteY40" fmla="*/ 1563408 h 3346171"/>
              <a:gd name="connsiteX41" fmla="*/ 38631 w 5149751"/>
              <a:gd name="connsiteY41" fmla="*/ 1522133 h 3346171"/>
              <a:gd name="connsiteX42" fmla="*/ 23514 w 5149751"/>
              <a:gd name="connsiteY42" fmla="*/ 1476096 h 3346171"/>
              <a:gd name="connsiteX43" fmla="*/ 11757 w 5149751"/>
              <a:gd name="connsiteY43" fmla="*/ 1423708 h 3346171"/>
              <a:gd name="connsiteX44" fmla="*/ 3359 w 5149751"/>
              <a:gd name="connsiteY44" fmla="*/ 1363383 h 3346171"/>
              <a:gd name="connsiteX45" fmla="*/ 0 w 5149751"/>
              <a:gd name="connsiteY45" fmla="*/ 1295121 h 3346171"/>
              <a:gd name="connsiteX46" fmla="*/ 3359 w 5149751"/>
              <a:gd name="connsiteY46" fmla="*/ 1226858 h 3346171"/>
              <a:gd name="connsiteX47" fmla="*/ 11757 w 5149751"/>
              <a:gd name="connsiteY47" fmla="*/ 1166533 h 3346171"/>
              <a:gd name="connsiteX48" fmla="*/ 23514 w 5149751"/>
              <a:gd name="connsiteY48" fmla="*/ 1114146 h 3346171"/>
              <a:gd name="connsiteX49" fmla="*/ 38631 w 5149751"/>
              <a:gd name="connsiteY49" fmla="*/ 1068108 h 3346171"/>
              <a:gd name="connsiteX50" fmla="*/ 55427 w 5149751"/>
              <a:gd name="connsiteY50" fmla="*/ 1025246 h 3346171"/>
              <a:gd name="connsiteX51" fmla="*/ 75582 w 5149751"/>
              <a:gd name="connsiteY51" fmla="*/ 987146 h 3346171"/>
              <a:gd name="connsiteX52" fmla="*/ 115892 w 5149751"/>
              <a:gd name="connsiteY52" fmla="*/ 912533 h 3346171"/>
              <a:gd name="connsiteX53" fmla="*/ 134368 w 5149751"/>
              <a:gd name="connsiteY53" fmla="*/ 874433 h 3346171"/>
              <a:gd name="connsiteX54" fmla="*/ 152844 w 5149751"/>
              <a:gd name="connsiteY54" fmla="*/ 831571 h 3346171"/>
              <a:gd name="connsiteX55" fmla="*/ 167959 w 5149751"/>
              <a:gd name="connsiteY55" fmla="*/ 785533 h 3346171"/>
              <a:gd name="connsiteX56" fmla="*/ 178037 w 5149751"/>
              <a:gd name="connsiteY56" fmla="*/ 733146 h 3346171"/>
              <a:gd name="connsiteX57" fmla="*/ 188115 w 5149751"/>
              <a:gd name="connsiteY57" fmla="*/ 674408 h 3346171"/>
              <a:gd name="connsiteX58" fmla="*/ 189795 w 5149751"/>
              <a:gd name="connsiteY58" fmla="*/ 604558 h 3346171"/>
              <a:gd name="connsiteX59" fmla="*/ 188115 w 5149751"/>
              <a:gd name="connsiteY59" fmla="*/ 536296 h 3346171"/>
              <a:gd name="connsiteX60" fmla="*/ 178037 w 5149751"/>
              <a:gd name="connsiteY60" fmla="*/ 475971 h 3346171"/>
              <a:gd name="connsiteX61" fmla="*/ 167959 w 5149751"/>
              <a:gd name="connsiteY61" fmla="*/ 423583 h 3346171"/>
              <a:gd name="connsiteX62" fmla="*/ 152844 w 5149751"/>
              <a:gd name="connsiteY62" fmla="*/ 379133 h 3346171"/>
              <a:gd name="connsiteX63" fmla="*/ 134368 w 5149751"/>
              <a:gd name="connsiteY63" fmla="*/ 336271 h 3346171"/>
              <a:gd name="connsiteX64" fmla="*/ 115892 w 5149751"/>
              <a:gd name="connsiteY64" fmla="*/ 299758 h 3346171"/>
              <a:gd name="connsiteX65" fmla="*/ 75582 w 5149751"/>
              <a:gd name="connsiteY65" fmla="*/ 225146 h 3346171"/>
              <a:gd name="connsiteX66" fmla="*/ 55427 w 5149751"/>
              <a:gd name="connsiteY66" fmla="*/ 185458 h 3346171"/>
              <a:gd name="connsiteX67" fmla="*/ 38631 w 5149751"/>
              <a:gd name="connsiteY67" fmla="*/ 144183 h 3346171"/>
              <a:gd name="connsiteX68" fmla="*/ 23514 w 5149751"/>
              <a:gd name="connsiteY68" fmla="*/ 98146 h 3346171"/>
              <a:gd name="connsiteX69" fmla="*/ 11757 w 5149751"/>
              <a:gd name="connsiteY69" fmla="*/ 45758 h 334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149751" h="3346171">
                <a:moveTo>
                  <a:pt x="5387" y="0"/>
                </a:moveTo>
                <a:lnTo>
                  <a:pt x="5149751" y="0"/>
                </a:lnTo>
                <a:lnTo>
                  <a:pt x="5149751" y="3346171"/>
                </a:lnTo>
                <a:lnTo>
                  <a:pt x="189795" y="3346171"/>
                </a:lnTo>
                <a:lnTo>
                  <a:pt x="184755" y="3279496"/>
                </a:lnTo>
                <a:lnTo>
                  <a:pt x="176358" y="3223933"/>
                </a:lnTo>
                <a:lnTo>
                  <a:pt x="166280" y="3171546"/>
                </a:lnTo>
                <a:lnTo>
                  <a:pt x="149484" y="3128683"/>
                </a:lnTo>
                <a:lnTo>
                  <a:pt x="132688" y="3085821"/>
                </a:lnTo>
                <a:lnTo>
                  <a:pt x="112533" y="3049308"/>
                </a:lnTo>
                <a:lnTo>
                  <a:pt x="92378" y="3011208"/>
                </a:lnTo>
                <a:lnTo>
                  <a:pt x="73902" y="2976283"/>
                </a:lnTo>
                <a:lnTo>
                  <a:pt x="55427" y="2936596"/>
                </a:lnTo>
                <a:lnTo>
                  <a:pt x="38631" y="2895321"/>
                </a:lnTo>
                <a:lnTo>
                  <a:pt x="23514" y="2849283"/>
                </a:lnTo>
                <a:lnTo>
                  <a:pt x="11757" y="2800071"/>
                </a:lnTo>
                <a:lnTo>
                  <a:pt x="3359" y="2739746"/>
                </a:lnTo>
                <a:lnTo>
                  <a:pt x="0" y="2671483"/>
                </a:lnTo>
                <a:lnTo>
                  <a:pt x="3359" y="2601633"/>
                </a:lnTo>
                <a:lnTo>
                  <a:pt x="11757" y="2544483"/>
                </a:lnTo>
                <a:lnTo>
                  <a:pt x="23514" y="2492096"/>
                </a:lnTo>
                <a:lnTo>
                  <a:pt x="38631" y="2444471"/>
                </a:lnTo>
                <a:lnTo>
                  <a:pt x="55427" y="2403196"/>
                </a:lnTo>
                <a:lnTo>
                  <a:pt x="75582" y="2365096"/>
                </a:lnTo>
                <a:lnTo>
                  <a:pt x="95737" y="2328583"/>
                </a:lnTo>
                <a:lnTo>
                  <a:pt x="115892" y="2290483"/>
                </a:lnTo>
                <a:lnTo>
                  <a:pt x="134368" y="2250796"/>
                </a:lnTo>
                <a:lnTo>
                  <a:pt x="152844" y="2209521"/>
                </a:lnTo>
                <a:lnTo>
                  <a:pt x="167959" y="2163483"/>
                </a:lnTo>
                <a:lnTo>
                  <a:pt x="178037" y="2111096"/>
                </a:lnTo>
                <a:lnTo>
                  <a:pt x="188115" y="2050771"/>
                </a:lnTo>
                <a:lnTo>
                  <a:pt x="189795" y="1982508"/>
                </a:lnTo>
                <a:lnTo>
                  <a:pt x="188115" y="1914246"/>
                </a:lnTo>
                <a:lnTo>
                  <a:pt x="178037" y="1853921"/>
                </a:lnTo>
                <a:lnTo>
                  <a:pt x="167959" y="1801533"/>
                </a:lnTo>
                <a:lnTo>
                  <a:pt x="152844" y="1757083"/>
                </a:lnTo>
                <a:lnTo>
                  <a:pt x="134368" y="1714221"/>
                </a:lnTo>
                <a:lnTo>
                  <a:pt x="115892" y="1674533"/>
                </a:lnTo>
                <a:lnTo>
                  <a:pt x="95737" y="1638021"/>
                </a:lnTo>
                <a:lnTo>
                  <a:pt x="75582" y="1603096"/>
                </a:lnTo>
                <a:lnTo>
                  <a:pt x="55427" y="1563408"/>
                </a:lnTo>
                <a:lnTo>
                  <a:pt x="38631" y="1522133"/>
                </a:lnTo>
                <a:lnTo>
                  <a:pt x="23514" y="1476096"/>
                </a:lnTo>
                <a:lnTo>
                  <a:pt x="11757" y="1423708"/>
                </a:lnTo>
                <a:lnTo>
                  <a:pt x="3359" y="1363383"/>
                </a:lnTo>
                <a:lnTo>
                  <a:pt x="0" y="1295121"/>
                </a:lnTo>
                <a:lnTo>
                  <a:pt x="3359" y="1226858"/>
                </a:lnTo>
                <a:lnTo>
                  <a:pt x="11757" y="1166533"/>
                </a:lnTo>
                <a:lnTo>
                  <a:pt x="23514" y="1114146"/>
                </a:lnTo>
                <a:lnTo>
                  <a:pt x="38631" y="1068108"/>
                </a:lnTo>
                <a:lnTo>
                  <a:pt x="55427" y="1025246"/>
                </a:lnTo>
                <a:lnTo>
                  <a:pt x="75582" y="987146"/>
                </a:lnTo>
                <a:lnTo>
                  <a:pt x="115892" y="912533"/>
                </a:lnTo>
                <a:lnTo>
                  <a:pt x="134368" y="874433"/>
                </a:lnTo>
                <a:lnTo>
                  <a:pt x="152844" y="831571"/>
                </a:lnTo>
                <a:lnTo>
                  <a:pt x="167959" y="785533"/>
                </a:lnTo>
                <a:lnTo>
                  <a:pt x="178037" y="733146"/>
                </a:lnTo>
                <a:lnTo>
                  <a:pt x="188115" y="674408"/>
                </a:lnTo>
                <a:lnTo>
                  <a:pt x="189795" y="604558"/>
                </a:lnTo>
                <a:lnTo>
                  <a:pt x="188115" y="536296"/>
                </a:lnTo>
                <a:lnTo>
                  <a:pt x="178037" y="475971"/>
                </a:lnTo>
                <a:lnTo>
                  <a:pt x="167959" y="423583"/>
                </a:lnTo>
                <a:lnTo>
                  <a:pt x="152844" y="379133"/>
                </a:lnTo>
                <a:lnTo>
                  <a:pt x="134368" y="336271"/>
                </a:lnTo>
                <a:lnTo>
                  <a:pt x="115892" y="299758"/>
                </a:lnTo>
                <a:lnTo>
                  <a:pt x="75582" y="225146"/>
                </a:lnTo>
                <a:lnTo>
                  <a:pt x="55427" y="185458"/>
                </a:lnTo>
                <a:lnTo>
                  <a:pt x="38631" y="144183"/>
                </a:lnTo>
                <a:lnTo>
                  <a:pt x="23514" y="98146"/>
                </a:lnTo>
                <a:lnTo>
                  <a:pt x="11757" y="457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Scales of justice">
            <a:extLst>
              <a:ext uri="{FF2B5EF4-FFF2-40B4-BE49-F238E27FC236}">
                <a16:creationId xmlns:a16="http://schemas.microsoft.com/office/drawing/2014/main" id="{1514414C-C2FC-4B6C-8F5C-E0A165F6EF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3977" y="3750734"/>
            <a:ext cx="2520412" cy="2520412"/>
          </a:xfrm>
          <a:prstGeom prst="rect">
            <a:avLst/>
          </a:prstGeom>
        </p:spPr>
      </p:pic>
    </p:spTree>
    <p:extLst>
      <p:ext uri="{BB962C8B-B14F-4D97-AF65-F5344CB8AC3E}">
        <p14:creationId xmlns:p14="http://schemas.microsoft.com/office/powerpoint/2010/main" val="415808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8D3A-645D-40EF-8489-D778673B3F8E}"/>
              </a:ext>
            </a:extLst>
          </p:cNvPr>
          <p:cNvSpPr>
            <a:spLocks noGrp="1"/>
          </p:cNvSpPr>
          <p:nvPr>
            <p:ph type="title"/>
          </p:nvPr>
        </p:nvSpPr>
        <p:spPr>
          <a:xfrm>
            <a:off x="938759" y="645106"/>
            <a:ext cx="2538247" cy="5421435"/>
          </a:xfrm>
        </p:spPr>
        <p:txBody>
          <a:bodyPr anchor="ctr">
            <a:normAutofit/>
          </a:bodyPr>
          <a:lstStyle/>
          <a:p>
            <a:r>
              <a:rPr lang="en-US" sz="3200"/>
              <a:t>Why Standardize</a:t>
            </a:r>
          </a:p>
        </p:txBody>
      </p:sp>
      <p:graphicFrame>
        <p:nvGraphicFramePr>
          <p:cNvPr id="5" name="Content Placeholder 2">
            <a:extLst>
              <a:ext uri="{FF2B5EF4-FFF2-40B4-BE49-F238E27FC236}">
                <a16:creationId xmlns:a16="http://schemas.microsoft.com/office/drawing/2014/main" id="{FA1EB3C0-2F05-4AB2-B141-0A3029E4FB43}"/>
              </a:ext>
            </a:extLst>
          </p:cNvPr>
          <p:cNvGraphicFramePr>
            <a:graphicFrameLocks noGrp="1"/>
          </p:cNvGraphicFramePr>
          <p:nvPr>
            <p:ph idx="1"/>
            <p:extLst>
              <p:ext uri="{D42A27DB-BD31-4B8C-83A1-F6EECF244321}">
                <p14:modId xmlns:p14="http://schemas.microsoft.com/office/powerpoint/2010/main" val="1693569228"/>
              </p:ext>
            </p:extLst>
          </p:nvPr>
        </p:nvGraphicFramePr>
        <p:xfrm>
          <a:off x="3960018" y="644525"/>
          <a:ext cx="4495800" cy="54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337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9025356-A27E-401A-B8AA-0E18DD44E682}"/>
              </a:ext>
            </a:extLst>
          </p:cNvPr>
          <p:cNvSpPr>
            <a:spLocks noGrp="1"/>
          </p:cNvSpPr>
          <p:nvPr>
            <p:ph type="title"/>
          </p:nvPr>
        </p:nvSpPr>
        <p:spPr>
          <a:xfrm>
            <a:off x="938758" y="382385"/>
            <a:ext cx="7633742" cy="1492132"/>
          </a:xfrm>
        </p:spPr>
        <p:txBody>
          <a:bodyPr anchor="ctr">
            <a:normAutofit/>
          </a:bodyPr>
          <a:lstStyle/>
          <a:p>
            <a:r>
              <a:rPr lang="en-US"/>
              <a:t>Resources</a:t>
            </a:r>
            <a:endParaRPr lang="en-US" dirty="0"/>
          </a:p>
        </p:txBody>
      </p:sp>
      <p:sp>
        <p:nvSpPr>
          <p:cNvPr id="2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23" name="Rectangle 2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475E5A2-939B-473F-9728-DB1050901208}"/>
              </a:ext>
            </a:extLst>
          </p:cNvPr>
          <p:cNvGraphicFramePr>
            <a:graphicFrameLocks noGrp="1"/>
          </p:cNvGraphicFramePr>
          <p:nvPr>
            <p:ph idx="1"/>
            <p:extLst>
              <p:ext uri="{D42A27DB-BD31-4B8C-83A1-F6EECF244321}">
                <p14:modId xmlns:p14="http://schemas.microsoft.com/office/powerpoint/2010/main" val="376152104"/>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44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BFF3-374C-4073-BCC3-294C554EB8BF}"/>
              </a:ext>
            </a:extLst>
          </p:cNvPr>
          <p:cNvSpPr>
            <a:spLocks noGrp="1"/>
          </p:cNvSpPr>
          <p:nvPr>
            <p:ph type="title"/>
          </p:nvPr>
        </p:nvSpPr>
        <p:spPr>
          <a:xfrm>
            <a:off x="938759" y="645107"/>
            <a:ext cx="2538247" cy="1640894"/>
          </a:xfrm>
        </p:spPr>
        <p:txBody>
          <a:bodyPr anchor="t">
            <a:normAutofit/>
          </a:bodyPr>
          <a:lstStyle/>
          <a:p>
            <a:r>
              <a:rPr lang="en-US" sz="2200"/>
              <a:t>Rice University Course Workload Estimator</a:t>
            </a:r>
          </a:p>
        </p:txBody>
      </p:sp>
      <p:sp>
        <p:nvSpPr>
          <p:cNvPr id="8" name="Content Placeholder 7">
            <a:extLst>
              <a:ext uri="{FF2B5EF4-FFF2-40B4-BE49-F238E27FC236}">
                <a16:creationId xmlns:a16="http://schemas.microsoft.com/office/drawing/2014/main" id="{81635FCD-033A-4168-8E92-B5C4A1669352}"/>
              </a:ext>
            </a:extLst>
          </p:cNvPr>
          <p:cNvSpPr>
            <a:spLocks noGrp="1"/>
          </p:cNvSpPr>
          <p:nvPr>
            <p:ph idx="1"/>
          </p:nvPr>
        </p:nvSpPr>
        <p:spPr>
          <a:xfrm>
            <a:off x="938759" y="2286001"/>
            <a:ext cx="2538247" cy="3940844"/>
          </a:xfrm>
        </p:spPr>
        <p:txBody>
          <a:bodyPr>
            <a:normAutofit/>
          </a:bodyPr>
          <a:lstStyle/>
          <a:p>
            <a:r>
              <a:rPr lang="en-US"/>
              <a:t>Readings</a:t>
            </a:r>
          </a:p>
          <a:p>
            <a:r>
              <a:rPr lang="en-US"/>
              <a:t>Writing</a:t>
            </a:r>
          </a:p>
          <a:p>
            <a:r>
              <a:rPr lang="en-US"/>
              <a:t>Exams</a:t>
            </a:r>
          </a:p>
          <a:p>
            <a:r>
              <a:rPr lang="en-US"/>
              <a:t>Other Assignments</a:t>
            </a:r>
          </a:p>
        </p:txBody>
      </p:sp>
      <p:pic>
        <p:nvPicPr>
          <p:cNvPr id="4" name="Content Placeholder 3" descr="A screenshot of a cell phone&#10;&#10;Description automatically generated">
            <a:hlinkClick r:id="rId3"/>
            <a:extLst>
              <a:ext uri="{FF2B5EF4-FFF2-40B4-BE49-F238E27FC236}">
                <a16:creationId xmlns:a16="http://schemas.microsoft.com/office/drawing/2014/main" id="{FB2A64D3-0A64-4608-8AFF-BD45EA74F423}"/>
              </a:ext>
            </a:extLst>
          </p:cNvPr>
          <p:cNvPicPr>
            <a:picLocks noChangeAspect="1"/>
          </p:cNvPicPr>
          <p:nvPr/>
        </p:nvPicPr>
        <p:blipFill>
          <a:blip r:embed="rId4"/>
          <a:stretch>
            <a:fillRect/>
          </a:stretch>
        </p:blipFill>
        <p:spPr>
          <a:xfrm>
            <a:off x="3477006" y="2058109"/>
            <a:ext cx="5100989" cy="2741781"/>
          </a:xfrm>
          <a:prstGeom prst="rect">
            <a:avLst/>
          </a:prstGeom>
        </p:spPr>
      </p:pic>
    </p:spTree>
    <p:extLst>
      <p:ext uri="{BB962C8B-B14F-4D97-AF65-F5344CB8AC3E}">
        <p14:creationId xmlns:p14="http://schemas.microsoft.com/office/powerpoint/2010/main" val="118372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48" name="Rectangle 47">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CE606343-BADE-4565-AB89-E9EF7E253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9E183BD-2932-401F-8B53-E247764B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2C08AEAA-8E7B-4216-BA27-371FF288ADB9}"/>
              </a:ext>
            </a:extLst>
          </p:cNvPr>
          <p:cNvPicPr>
            <a:picLocks noChangeAspect="1"/>
          </p:cNvPicPr>
          <p:nvPr/>
        </p:nvPicPr>
        <p:blipFill>
          <a:blip r:embed="rId2"/>
          <a:stretch>
            <a:fillRect/>
          </a:stretch>
        </p:blipFill>
        <p:spPr>
          <a:xfrm>
            <a:off x="601751" y="1165959"/>
            <a:ext cx="7940497" cy="4526082"/>
          </a:xfrm>
          <a:prstGeom prst="rect">
            <a:avLst/>
          </a:prstGeom>
        </p:spPr>
      </p:pic>
    </p:spTree>
    <p:extLst>
      <p:ext uri="{BB962C8B-B14F-4D97-AF65-F5344CB8AC3E}">
        <p14:creationId xmlns:p14="http://schemas.microsoft.com/office/powerpoint/2010/main" val="311832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1" name="Rectangle 10">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CE606343-BADE-4565-AB89-E9EF7E253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E183BD-2932-401F-8B53-E247764B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social media post&#10;&#10;Description automatically generated">
            <a:extLst>
              <a:ext uri="{FF2B5EF4-FFF2-40B4-BE49-F238E27FC236}">
                <a16:creationId xmlns:a16="http://schemas.microsoft.com/office/drawing/2014/main" id="{64509918-549B-4DC4-AB52-E53AC7299B85}"/>
              </a:ext>
            </a:extLst>
          </p:cNvPr>
          <p:cNvPicPr>
            <a:picLocks noChangeAspect="1"/>
          </p:cNvPicPr>
          <p:nvPr/>
        </p:nvPicPr>
        <p:blipFill>
          <a:blip r:embed="rId2"/>
          <a:stretch>
            <a:fillRect/>
          </a:stretch>
        </p:blipFill>
        <p:spPr>
          <a:xfrm>
            <a:off x="601751" y="1106405"/>
            <a:ext cx="7940497" cy="4645190"/>
          </a:xfrm>
          <a:prstGeom prst="rect">
            <a:avLst/>
          </a:prstGeom>
        </p:spPr>
      </p:pic>
      <p:sp>
        <p:nvSpPr>
          <p:cNvPr id="6" name="Rectangle: Rounded Corners 5">
            <a:extLst>
              <a:ext uri="{FF2B5EF4-FFF2-40B4-BE49-F238E27FC236}">
                <a16:creationId xmlns:a16="http://schemas.microsoft.com/office/drawing/2014/main" id="{C6F5E51E-4982-4043-B013-3A3A6F5E83DF}"/>
              </a:ext>
            </a:extLst>
          </p:cNvPr>
          <p:cNvSpPr/>
          <p:nvPr/>
        </p:nvSpPr>
        <p:spPr>
          <a:xfrm>
            <a:off x="523666" y="1840230"/>
            <a:ext cx="7940497" cy="34290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Rectangle: Rounded Corners 6">
            <a:extLst>
              <a:ext uri="{FF2B5EF4-FFF2-40B4-BE49-F238E27FC236}">
                <a16:creationId xmlns:a16="http://schemas.microsoft.com/office/drawing/2014/main" id="{E3EDF366-91A5-42CC-ADB5-0BF6417F58ED}"/>
              </a:ext>
            </a:extLst>
          </p:cNvPr>
          <p:cNvSpPr/>
          <p:nvPr/>
        </p:nvSpPr>
        <p:spPr>
          <a:xfrm>
            <a:off x="827636" y="4880610"/>
            <a:ext cx="966874" cy="83439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2FE42D3-ABFA-4866-B120-81A086C171EF}"/>
              </a:ext>
            </a:extLst>
          </p:cNvPr>
          <p:cNvSpPr/>
          <p:nvPr/>
        </p:nvSpPr>
        <p:spPr>
          <a:xfrm>
            <a:off x="827636" y="3703319"/>
            <a:ext cx="1355494" cy="1140695"/>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6EA6A32-ABD9-4E4E-815C-AF9FBCB2AB2C}"/>
              </a:ext>
            </a:extLst>
          </p:cNvPr>
          <p:cNvSpPr/>
          <p:nvPr/>
        </p:nvSpPr>
        <p:spPr>
          <a:xfrm>
            <a:off x="827636" y="2594610"/>
            <a:ext cx="852574" cy="83439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1172B01-E5E5-4656-8E8F-7FA2093B9AD3}"/>
              </a:ext>
            </a:extLst>
          </p:cNvPr>
          <p:cNvCxnSpPr>
            <a:cxnSpLocks/>
          </p:cNvCxnSpPr>
          <p:nvPr/>
        </p:nvCxnSpPr>
        <p:spPr>
          <a:xfrm>
            <a:off x="1108710" y="4320540"/>
            <a:ext cx="10744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D23294-D5EB-4E75-95C4-E7F70DD5432E}"/>
              </a:ext>
            </a:extLst>
          </p:cNvPr>
          <p:cNvCxnSpPr>
            <a:cxnSpLocks/>
          </p:cNvCxnSpPr>
          <p:nvPr/>
        </p:nvCxnSpPr>
        <p:spPr>
          <a:xfrm>
            <a:off x="1108710" y="4640580"/>
            <a:ext cx="107442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EA8B0B-24EB-470E-9460-FCE0A070E37E}"/>
              </a:ext>
            </a:extLst>
          </p:cNvPr>
          <p:cNvCxnSpPr>
            <a:cxnSpLocks/>
          </p:cNvCxnSpPr>
          <p:nvPr/>
        </p:nvCxnSpPr>
        <p:spPr>
          <a:xfrm>
            <a:off x="1108710" y="5669280"/>
            <a:ext cx="4114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8B9E46-5764-4635-B698-2C03A7309D82}"/>
              </a:ext>
            </a:extLst>
          </p:cNvPr>
          <p:cNvCxnSpPr>
            <a:cxnSpLocks/>
          </p:cNvCxnSpPr>
          <p:nvPr/>
        </p:nvCxnSpPr>
        <p:spPr>
          <a:xfrm>
            <a:off x="1108710" y="4149090"/>
            <a:ext cx="88011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7D974B8-BAB7-4419-91ED-6D4727726252}"/>
              </a:ext>
            </a:extLst>
          </p:cNvPr>
          <p:cNvCxnSpPr>
            <a:cxnSpLocks/>
          </p:cNvCxnSpPr>
          <p:nvPr/>
        </p:nvCxnSpPr>
        <p:spPr>
          <a:xfrm>
            <a:off x="1108710" y="5509260"/>
            <a:ext cx="6286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F364A7-AC58-42BB-9600-D68FB3E664E5}"/>
              </a:ext>
            </a:extLst>
          </p:cNvPr>
          <p:cNvCxnSpPr>
            <a:cxnSpLocks/>
          </p:cNvCxnSpPr>
          <p:nvPr/>
        </p:nvCxnSpPr>
        <p:spPr>
          <a:xfrm>
            <a:off x="1108710" y="3188970"/>
            <a:ext cx="571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BEC6BA-8372-4A8A-B455-A55F9BD150A9}"/>
              </a:ext>
            </a:extLst>
          </p:cNvPr>
          <p:cNvCxnSpPr>
            <a:cxnSpLocks/>
          </p:cNvCxnSpPr>
          <p:nvPr/>
        </p:nvCxnSpPr>
        <p:spPr>
          <a:xfrm>
            <a:off x="1108710" y="5349240"/>
            <a:ext cx="4114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7C394F-8CC9-49C1-9D01-1CBEEE95F0E2}"/>
              </a:ext>
            </a:extLst>
          </p:cNvPr>
          <p:cNvCxnSpPr>
            <a:cxnSpLocks/>
          </p:cNvCxnSpPr>
          <p:nvPr/>
        </p:nvCxnSpPr>
        <p:spPr>
          <a:xfrm>
            <a:off x="1108710" y="3348990"/>
            <a:ext cx="571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CCA3AA-7CC3-4377-93E1-10084F9F2A12}"/>
              </a:ext>
            </a:extLst>
          </p:cNvPr>
          <p:cNvCxnSpPr>
            <a:cxnSpLocks/>
          </p:cNvCxnSpPr>
          <p:nvPr/>
        </p:nvCxnSpPr>
        <p:spPr>
          <a:xfrm>
            <a:off x="5783580" y="2011680"/>
            <a:ext cx="259461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363733-7EF4-433B-AF68-F8D99198E860}"/>
              </a:ext>
            </a:extLst>
          </p:cNvPr>
          <p:cNvCxnSpPr>
            <a:cxnSpLocks/>
          </p:cNvCxnSpPr>
          <p:nvPr/>
        </p:nvCxnSpPr>
        <p:spPr>
          <a:xfrm>
            <a:off x="1108710" y="3028950"/>
            <a:ext cx="571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D44D0-DF9E-467A-8C79-C3437F7B0A86}"/>
              </a:ext>
            </a:extLst>
          </p:cNvPr>
          <p:cNvCxnSpPr>
            <a:cxnSpLocks/>
          </p:cNvCxnSpPr>
          <p:nvPr/>
        </p:nvCxnSpPr>
        <p:spPr>
          <a:xfrm>
            <a:off x="644756" y="2183130"/>
            <a:ext cx="411012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402844"/>
      </p:ext>
    </p:extLst>
  </p:cSld>
  <p:clrMapOvr>
    <a:masterClrMapping/>
  </p:clrMapOvr>
</p:sld>
</file>

<file path=ppt/theme/theme1.xml><?xml version="1.0" encoding="utf-8"?>
<a:theme xmlns:a="http://schemas.openxmlformats.org/drawingml/2006/main" name="Badg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3499</Words>
  <Application>Microsoft Office PowerPoint</Application>
  <PresentationFormat>On-screen Show (4:3)</PresentationFormat>
  <Paragraphs>359</Paragraphs>
  <Slides>31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Gill Sans MT</vt:lpstr>
      <vt:lpstr>Impact</vt:lpstr>
      <vt:lpstr>Badge</vt:lpstr>
      <vt:lpstr>Managing Course Consistency Across Multi-Campus, Multi-Modal systems</vt:lpstr>
      <vt:lpstr>Welcome</vt:lpstr>
      <vt:lpstr>Session Focus</vt:lpstr>
      <vt:lpstr>Definitions</vt:lpstr>
      <vt:lpstr>Why Standardize</vt:lpstr>
      <vt:lpstr>Resources</vt:lpstr>
      <vt:lpstr>Rice University Course Workload Estimator</vt:lpstr>
      <vt:lpstr>PowerPoint Presentation</vt:lpstr>
      <vt:lpstr>PowerPoint Presentation</vt:lpstr>
      <vt:lpstr>PowerPoint Presentation</vt:lpstr>
      <vt:lpstr>PowerPoint Presentation</vt:lpstr>
      <vt:lpstr>PowerPoint Presentation</vt:lpstr>
      <vt:lpstr>American Public University System</vt:lpstr>
      <vt:lpstr>APUS Contact Time Calculator</vt:lpstr>
      <vt:lpstr>Line Discussion Calculator</vt:lpstr>
      <vt:lpstr>Line Discussion Calculator</vt:lpstr>
      <vt:lpstr>Johnson &amp; Wales, Calibration Worksheet</vt:lpstr>
      <vt:lpstr>Standardization to Calibration</vt:lpstr>
      <vt:lpstr>Why Calibrate</vt:lpstr>
      <vt:lpstr> Why this work is necessary? (NEASC)</vt:lpstr>
      <vt:lpstr> Excellence in Teaching &amp; Learning</vt:lpstr>
      <vt:lpstr>Standardization, Calibration &amp; Academic Freedom</vt:lpstr>
      <vt:lpstr>Required or modifiable</vt:lpstr>
      <vt:lpstr>Process</vt:lpstr>
      <vt:lpstr>Where to Start</vt:lpstr>
      <vt:lpstr>Courses to Start With</vt:lpstr>
      <vt:lpstr>Experiences</vt:lpstr>
      <vt:lpstr>Detailed Process</vt:lpstr>
      <vt:lpstr>Conclusions</vt:lpstr>
      <vt:lpstr> Final Thoughts </vt:lpstr>
      <vt:lpstr>NO course is an island…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Course Consistency Across Multi-Campus, Multi-Modal systems</dc:title>
  <dc:creator>Line, David</dc:creator>
  <cp:lastModifiedBy>Line, David</cp:lastModifiedBy>
  <cp:revision>1</cp:revision>
  <dcterms:created xsi:type="dcterms:W3CDTF">2020-02-03T16:23:53Z</dcterms:created>
  <dcterms:modified xsi:type="dcterms:W3CDTF">2020-02-03T16:25:14Z</dcterms:modified>
</cp:coreProperties>
</file>