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2" r:id="rId4"/>
    <p:sldId id="284" r:id="rId5"/>
    <p:sldId id="277" r:id="rId6"/>
    <p:sldId id="281" r:id="rId7"/>
    <p:sldId id="271" r:id="rId8"/>
    <p:sldId id="265" r:id="rId9"/>
    <p:sldId id="267" r:id="rId10"/>
    <p:sldId id="278" r:id="rId11"/>
    <p:sldId id="257" r:id="rId12"/>
    <p:sldId id="259" r:id="rId13"/>
    <p:sldId id="282" r:id="rId14"/>
    <p:sldId id="283" r:id="rId15"/>
    <p:sldId id="273" r:id="rId16"/>
    <p:sldId id="274" r:id="rId17"/>
    <p:sldId id="268" r:id="rId18"/>
    <p:sldId id="279" r:id="rId19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4.svg"/><Relationship Id="rId1" Type="http://schemas.openxmlformats.org/officeDocument/2006/relationships/image" Target="../media/image21.png"/><Relationship Id="rId6" Type="http://schemas.openxmlformats.org/officeDocument/2006/relationships/image" Target="../media/image18.svg"/><Relationship Id="rId5" Type="http://schemas.openxmlformats.org/officeDocument/2006/relationships/image" Target="../media/image23.png"/><Relationship Id="rId4" Type="http://schemas.openxmlformats.org/officeDocument/2006/relationships/image" Target="../media/image16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41.png"/><Relationship Id="rId6" Type="http://schemas.openxmlformats.org/officeDocument/2006/relationships/image" Target="../media/image32.sv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45.png"/><Relationship Id="rId1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2A189-810C-4824-9D35-AD7745DF2E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E66DB3-BFEB-4687-891B-CF8BD9379CCE}">
      <dgm:prSet/>
      <dgm:spPr/>
      <dgm:t>
        <a:bodyPr/>
        <a:lstStyle/>
        <a:p>
          <a:r>
            <a:rPr lang="en-US" dirty="0"/>
            <a:t>1984 to 2018 = 34 Years</a:t>
          </a:r>
        </a:p>
      </dgm:t>
    </dgm:pt>
    <dgm:pt modelId="{98F0DAAE-DC3D-4CE4-902D-8B5711273340}" type="parTrans" cxnId="{95C720BE-0ADB-450B-AB70-FD9806675E5D}">
      <dgm:prSet/>
      <dgm:spPr/>
      <dgm:t>
        <a:bodyPr/>
        <a:lstStyle/>
        <a:p>
          <a:endParaRPr lang="en-US"/>
        </a:p>
      </dgm:t>
    </dgm:pt>
    <dgm:pt modelId="{A032D367-AABC-4C43-B0D2-1BBD97A1ADAF}" type="sibTrans" cxnId="{95C720BE-0ADB-450B-AB70-FD9806675E5D}">
      <dgm:prSet/>
      <dgm:spPr/>
      <dgm:t>
        <a:bodyPr/>
        <a:lstStyle/>
        <a:p>
          <a:endParaRPr lang="en-US"/>
        </a:p>
      </dgm:t>
    </dgm:pt>
    <dgm:pt modelId="{82E51C8B-8225-4CE7-A3FF-0D653A8AF557}">
      <dgm:prSet/>
      <dgm:spPr/>
      <dgm:t>
        <a:bodyPr/>
        <a:lstStyle/>
        <a:p>
          <a:r>
            <a:rPr lang="en-US" dirty="0"/>
            <a:t>Number of Sessions = 1756</a:t>
          </a:r>
        </a:p>
      </dgm:t>
    </dgm:pt>
    <dgm:pt modelId="{B91AF2EE-AEA2-4FD3-BC26-BA5F74434F02}" type="parTrans" cxnId="{62821749-76E0-4D00-BA1E-752E251AE0A1}">
      <dgm:prSet/>
      <dgm:spPr/>
      <dgm:t>
        <a:bodyPr/>
        <a:lstStyle/>
        <a:p>
          <a:endParaRPr lang="en-US"/>
        </a:p>
      </dgm:t>
    </dgm:pt>
    <dgm:pt modelId="{36CB34A3-177D-4DD7-AC1D-B611A38E7DF7}" type="sibTrans" cxnId="{62821749-76E0-4D00-BA1E-752E251AE0A1}">
      <dgm:prSet/>
      <dgm:spPr/>
      <dgm:t>
        <a:bodyPr/>
        <a:lstStyle/>
        <a:p>
          <a:endParaRPr lang="en-US"/>
        </a:p>
      </dgm:t>
    </dgm:pt>
    <dgm:pt modelId="{551B080D-1C2E-439B-9E4E-BEB42BA24026}">
      <dgm:prSet/>
      <dgm:spPr/>
      <dgm:t>
        <a:bodyPr/>
        <a:lstStyle/>
        <a:p>
          <a:r>
            <a:rPr lang="en-US" dirty="0"/>
            <a:t>Average Sessions per Topic = 162.25</a:t>
          </a:r>
        </a:p>
      </dgm:t>
    </dgm:pt>
    <dgm:pt modelId="{BC418B1E-7A7A-4706-8CEC-A5B262E425FD}" type="parTrans" cxnId="{5232D905-1DEA-4C25-8C29-77C828CBA2E8}">
      <dgm:prSet/>
      <dgm:spPr/>
      <dgm:t>
        <a:bodyPr/>
        <a:lstStyle/>
        <a:p>
          <a:endParaRPr lang="en-US"/>
        </a:p>
      </dgm:t>
    </dgm:pt>
    <dgm:pt modelId="{B72BADDA-9E10-4D7F-8C2E-0A2499705D49}" type="sibTrans" cxnId="{5232D905-1DEA-4C25-8C29-77C828CBA2E8}">
      <dgm:prSet/>
      <dgm:spPr/>
      <dgm:t>
        <a:bodyPr/>
        <a:lstStyle/>
        <a:p>
          <a:endParaRPr lang="en-US"/>
        </a:p>
      </dgm:t>
    </dgm:pt>
    <dgm:pt modelId="{BF6C778C-BC0E-43F6-A869-D90815FECE91}">
      <dgm:prSet/>
      <dgm:spPr/>
      <dgm:t>
        <a:bodyPr/>
        <a:lstStyle/>
        <a:p>
          <a:r>
            <a:rPr lang="en-US" dirty="0"/>
            <a:t>Creative and Alternative Presentations = 42 (2.39%)</a:t>
          </a:r>
        </a:p>
      </dgm:t>
    </dgm:pt>
    <dgm:pt modelId="{84499CE7-5AF9-4DFE-8C7B-BD238906305D}" type="parTrans" cxnId="{0429E5CF-AEF6-45F5-A661-93A3AF5F93DD}">
      <dgm:prSet/>
      <dgm:spPr/>
      <dgm:t>
        <a:bodyPr/>
        <a:lstStyle/>
        <a:p>
          <a:endParaRPr lang="en-US"/>
        </a:p>
      </dgm:t>
    </dgm:pt>
    <dgm:pt modelId="{DA547774-37DD-43FE-A3B1-AF78206419BE}" type="sibTrans" cxnId="{0429E5CF-AEF6-45F5-A661-93A3AF5F93DD}">
      <dgm:prSet/>
      <dgm:spPr/>
      <dgm:t>
        <a:bodyPr/>
        <a:lstStyle/>
        <a:p>
          <a:endParaRPr lang="en-US"/>
        </a:p>
      </dgm:t>
    </dgm:pt>
    <dgm:pt modelId="{A6BCCDB3-F0D0-4027-8796-095BFBB090E9}" type="pres">
      <dgm:prSet presAssocID="{CBC2A189-810C-4824-9D35-AD7745DF2ECB}" presName="linear" presStyleCnt="0">
        <dgm:presLayoutVars>
          <dgm:animLvl val="lvl"/>
          <dgm:resizeHandles val="exact"/>
        </dgm:presLayoutVars>
      </dgm:prSet>
      <dgm:spPr/>
    </dgm:pt>
    <dgm:pt modelId="{943D6EB3-B8AA-44B6-B407-04DDE276E559}" type="pres">
      <dgm:prSet presAssocID="{63E66DB3-BFEB-4687-891B-CF8BD9379C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D3CA79-38A4-41AB-A37B-717AB4954F9F}" type="pres">
      <dgm:prSet presAssocID="{A032D367-AABC-4C43-B0D2-1BBD97A1ADAF}" presName="spacer" presStyleCnt="0"/>
      <dgm:spPr/>
    </dgm:pt>
    <dgm:pt modelId="{FCD2D3CF-2E22-46B6-8084-09360994D926}" type="pres">
      <dgm:prSet presAssocID="{82E51C8B-8225-4CE7-A3FF-0D653A8AF55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F14CE49-6686-49EC-BDBA-DAB794F7403C}" type="pres">
      <dgm:prSet presAssocID="{36CB34A3-177D-4DD7-AC1D-B611A38E7DF7}" presName="spacer" presStyleCnt="0"/>
      <dgm:spPr/>
    </dgm:pt>
    <dgm:pt modelId="{D93F6E0B-BFE9-452B-8D6D-298E0B1680FB}" type="pres">
      <dgm:prSet presAssocID="{551B080D-1C2E-439B-9E4E-BEB42BA2402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46BA8E-7C15-4644-BE89-8BBDE27BF842}" type="pres">
      <dgm:prSet presAssocID="{B72BADDA-9E10-4D7F-8C2E-0A2499705D49}" presName="spacer" presStyleCnt="0"/>
      <dgm:spPr/>
    </dgm:pt>
    <dgm:pt modelId="{0D4F4A93-88C6-431A-8D93-783055752CB9}" type="pres">
      <dgm:prSet presAssocID="{BF6C778C-BC0E-43F6-A869-D90815FECE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232D905-1DEA-4C25-8C29-77C828CBA2E8}" srcId="{CBC2A189-810C-4824-9D35-AD7745DF2ECB}" destId="{551B080D-1C2E-439B-9E4E-BEB42BA24026}" srcOrd="2" destOrd="0" parTransId="{BC418B1E-7A7A-4706-8CEC-A5B262E425FD}" sibTransId="{B72BADDA-9E10-4D7F-8C2E-0A2499705D49}"/>
    <dgm:cxn modelId="{AD1E4618-DF58-421F-AA71-4BE59499DA92}" type="presOf" srcId="{82E51C8B-8225-4CE7-A3FF-0D653A8AF557}" destId="{FCD2D3CF-2E22-46B6-8084-09360994D926}" srcOrd="0" destOrd="0" presId="urn:microsoft.com/office/officeart/2005/8/layout/vList2"/>
    <dgm:cxn modelId="{62821749-76E0-4D00-BA1E-752E251AE0A1}" srcId="{CBC2A189-810C-4824-9D35-AD7745DF2ECB}" destId="{82E51C8B-8225-4CE7-A3FF-0D653A8AF557}" srcOrd="1" destOrd="0" parTransId="{B91AF2EE-AEA2-4FD3-BC26-BA5F74434F02}" sibTransId="{36CB34A3-177D-4DD7-AC1D-B611A38E7DF7}"/>
    <dgm:cxn modelId="{3DD206AD-2139-45C0-8C22-4A071600E0B5}" type="presOf" srcId="{63E66DB3-BFEB-4687-891B-CF8BD9379CCE}" destId="{943D6EB3-B8AA-44B6-B407-04DDE276E559}" srcOrd="0" destOrd="0" presId="urn:microsoft.com/office/officeart/2005/8/layout/vList2"/>
    <dgm:cxn modelId="{F79027B4-4334-492D-A5F9-C998C1CBA0E6}" type="presOf" srcId="{CBC2A189-810C-4824-9D35-AD7745DF2ECB}" destId="{A6BCCDB3-F0D0-4027-8796-095BFBB090E9}" srcOrd="0" destOrd="0" presId="urn:microsoft.com/office/officeart/2005/8/layout/vList2"/>
    <dgm:cxn modelId="{DA1492B6-C4AB-4CBD-94E7-3368D6C1442A}" type="presOf" srcId="{BF6C778C-BC0E-43F6-A869-D90815FECE91}" destId="{0D4F4A93-88C6-431A-8D93-783055752CB9}" srcOrd="0" destOrd="0" presId="urn:microsoft.com/office/officeart/2005/8/layout/vList2"/>
    <dgm:cxn modelId="{95C720BE-0ADB-450B-AB70-FD9806675E5D}" srcId="{CBC2A189-810C-4824-9D35-AD7745DF2ECB}" destId="{63E66DB3-BFEB-4687-891B-CF8BD9379CCE}" srcOrd="0" destOrd="0" parTransId="{98F0DAAE-DC3D-4CE4-902D-8B5711273340}" sibTransId="{A032D367-AABC-4C43-B0D2-1BBD97A1ADAF}"/>
    <dgm:cxn modelId="{0429E5CF-AEF6-45F5-A661-93A3AF5F93DD}" srcId="{CBC2A189-810C-4824-9D35-AD7745DF2ECB}" destId="{BF6C778C-BC0E-43F6-A869-D90815FECE91}" srcOrd="3" destOrd="0" parTransId="{84499CE7-5AF9-4DFE-8C7B-BD238906305D}" sibTransId="{DA547774-37DD-43FE-A3B1-AF78206419BE}"/>
    <dgm:cxn modelId="{C082E7F2-9660-4C9B-BC5F-4ACC34A785FA}" type="presOf" srcId="{551B080D-1C2E-439B-9E4E-BEB42BA24026}" destId="{D93F6E0B-BFE9-452B-8D6D-298E0B1680FB}" srcOrd="0" destOrd="0" presId="urn:microsoft.com/office/officeart/2005/8/layout/vList2"/>
    <dgm:cxn modelId="{7751CB8A-D477-4AB5-94B1-CD2F262C80D8}" type="presParOf" srcId="{A6BCCDB3-F0D0-4027-8796-095BFBB090E9}" destId="{943D6EB3-B8AA-44B6-B407-04DDE276E559}" srcOrd="0" destOrd="0" presId="urn:microsoft.com/office/officeart/2005/8/layout/vList2"/>
    <dgm:cxn modelId="{32E6B932-1104-4823-8A32-ADA904DCCED0}" type="presParOf" srcId="{A6BCCDB3-F0D0-4027-8796-095BFBB090E9}" destId="{CED3CA79-38A4-41AB-A37B-717AB4954F9F}" srcOrd="1" destOrd="0" presId="urn:microsoft.com/office/officeart/2005/8/layout/vList2"/>
    <dgm:cxn modelId="{97D8CFEC-81CD-44ED-9513-5E2795F4AA66}" type="presParOf" srcId="{A6BCCDB3-F0D0-4027-8796-095BFBB090E9}" destId="{FCD2D3CF-2E22-46B6-8084-09360994D926}" srcOrd="2" destOrd="0" presId="urn:microsoft.com/office/officeart/2005/8/layout/vList2"/>
    <dgm:cxn modelId="{38197CF5-567B-4484-9456-F9FA42BF3696}" type="presParOf" srcId="{A6BCCDB3-F0D0-4027-8796-095BFBB090E9}" destId="{9F14CE49-6686-49EC-BDBA-DAB794F7403C}" srcOrd="3" destOrd="0" presId="urn:microsoft.com/office/officeart/2005/8/layout/vList2"/>
    <dgm:cxn modelId="{E221416B-76CE-4E42-8BDC-EC7FC46F3631}" type="presParOf" srcId="{A6BCCDB3-F0D0-4027-8796-095BFBB090E9}" destId="{D93F6E0B-BFE9-452B-8D6D-298E0B1680FB}" srcOrd="4" destOrd="0" presId="urn:microsoft.com/office/officeart/2005/8/layout/vList2"/>
    <dgm:cxn modelId="{BEE6AEDA-F9FE-4F91-BF6C-13CD91218435}" type="presParOf" srcId="{A6BCCDB3-F0D0-4027-8796-095BFBB090E9}" destId="{3846BA8E-7C15-4644-BE89-8BBDE27BF842}" srcOrd="5" destOrd="0" presId="urn:microsoft.com/office/officeart/2005/8/layout/vList2"/>
    <dgm:cxn modelId="{75AF9500-0B82-49E7-A6FD-05EA2E888D68}" type="presParOf" srcId="{A6BCCDB3-F0D0-4027-8796-095BFBB090E9}" destId="{0D4F4A93-88C6-431A-8D93-783055752CB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2A189-810C-4824-9D35-AD7745DF2ECB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E66DB3-BFEB-4687-891B-CF8BD9379CCE}">
      <dgm:prSet/>
      <dgm:spPr/>
      <dgm:t>
        <a:bodyPr/>
        <a:lstStyle/>
        <a:p>
          <a:r>
            <a:rPr lang="en-US" dirty="0"/>
            <a:t>Creative thinking and Entrepreneurship</a:t>
          </a:r>
          <a:br>
            <a:rPr lang="en-US" dirty="0"/>
          </a:br>
          <a:r>
            <a:rPr lang="en-US" dirty="0"/>
            <a:t>37 of 3223 data points (1.15%)</a:t>
          </a:r>
        </a:p>
      </dgm:t>
    </dgm:pt>
    <dgm:pt modelId="{98F0DAAE-DC3D-4CE4-902D-8B5711273340}" type="parTrans" cxnId="{95C720BE-0ADB-450B-AB70-FD9806675E5D}">
      <dgm:prSet/>
      <dgm:spPr/>
      <dgm:t>
        <a:bodyPr/>
        <a:lstStyle/>
        <a:p>
          <a:endParaRPr lang="en-US"/>
        </a:p>
      </dgm:t>
    </dgm:pt>
    <dgm:pt modelId="{A032D367-AABC-4C43-B0D2-1BBD97A1ADAF}" type="sibTrans" cxnId="{95C720BE-0ADB-450B-AB70-FD9806675E5D}">
      <dgm:prSet/>
      <dgm:spPr/>
      <dgm:t>
        <a:bodyPr/>
        <a:lstStyle/>
        <a:p>
          <a:endParaRPr lang="en-US"/>
        </a:p>
      </dgm:t>
    </dgm:pt>
    <dgm:pt modelId="{47339E74-06F3-4774-8EDF-8C54D3536278}" type="pres">
      <dgm:prSet presAssocID="{CBC2A189-810C-4824-9D35-AD7745DF2ECB}" presName="linear" presStyleCnt="0">
        <dgm:presLayoutVars>
          <dgm:animLvl val="lvl"/>
          <dgm:resizeHandles val="exact"/>
        </dgm:presLayoutVars>
      </dgm:prSet>
      <dgm:spPr/>
    </dgm:pt>
    <dgm:pt modelId="{E2160C60-44A9-481A-A89D-6B8650CE288B}" type="pres">
      <dgm:prSet presAssocID="{63E66DB3-BFEB-4687-891B-CF8BD9379CC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4BC2403-1439-4DD1-9CC7-D8C214E01E6F}" type="presOf" srcId="{CBC2A189-810C-4824-9D35-AD7745DF2ECB}" destId="{47339E74-06F3-4774-8EDF-8C54D3536278}" srcOrd="0" destOrd="0" presId="urn:microsoft.com/office/officeart/2005/8/layout/vList2"/>
    <dgm:cxn modelId="{4883288B-F831-49B3-BA86-1FED36B15811}" type="presOf" srcId="{63E66DB3-BFEB-4687-891B-CF8BD9379CCE}" destId="{E2160C60-44A9-481A-A89D-6B8650CE288B}" srcOrd="0" destOrd="0" presId="urn:microsoft.com/office/officeart/2005/8/layout/vList2"/>
    <dgm:cxn modelId="{95C720BE-0ADB-450B-AB70-FD9806675E5D}" srcId="{CBC2A189-810C-4824-9D35-AD7745DF2ECB}" destId="{63E66DB3-BFEB-4687-891B-CF8BD9379CCE}" srcOrd="0" destOrd="0" parTransId="{98F0DAAE-DC3D-4CE4-902D-8B5711273340}" sibTransId="{A032D367-AABC-4C43-B0D2-1BBD97A1ADAF}"/>
    <dgm:cxn modelId="{FE7DF666-C22B-4CFB-A47A-36E017CD75E4}" type="presParOf" srcId="{47339E74-06F3-4774-8EDF-8C54D3536278}" destId="{E2160C60-44A9-481A-A89D-6B8650CE28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5F6B90-971B-45C8-969F-D8DDFBEBFFF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FBB1058-4B41-4791-A0AC-E113FC966D22}">
      <dgm:prSet/>
      <dgm:spPr/>
      <dgm:t>
        <a:bodyPr/>
        <a:lstStyle/>
        <a:p>
          <a:r>
            <a:rPr lang="en-US"/>
            <a:t>Department Creativity Test </a:t>
          </a:r>
        </a:p>
      </dgm:t>
    </dgm:pt>
    <dgm:pt modelId="{4C758F13-F037-43D9-8899-4A9466B3700E}" type="parTrans" cxnId="{5B9DC002-D1E0-4ECB-9A6B-63BDE4D8A7B8}">
      <dgm:prSet/>
      <dgm:spPr/>
      <dgm:t>
        <a:bodyPr/>
        <a:lstStyle/>
        <a:p>
          <a:endParaRPr lang="en-US"/>
        </a:p>
      </dgm:t>
    </dgm:pt>
    <dgm:pt modelId="{3A2909DF-2880-4D64-A890-B108A2E5CD26}" type="sibTrans" cxnId="{5B9DC002-D1E0-4ECB-9A6B-63BDE4D8A7B8}">
      <dgm:prSet/>
      <dgm:spPr/>
      <dgm:t>
        <a:bodyPr/>
        <a:lstStyle/>
        <a:p>
          <a:endParaRPr lang="en-US"/>
        </a:p>
      </dgm:t>
    </dgm:pt>
    <dgm:pt modelId="{E5785C46-2750-435C-B1B5-F13493561214}">
      <dgm:prSet/>
      <dgm:spPr/>
      <dgm:t>
        <a:bodyPr/>
        <a:lstStyle/>
        <a:p>
          <a:r>
            <a:rPr lang="en-US" dirty="0"/>
            <a:t>Add scores to determine </a:t>
          </a:r>
          <a:br>
            <a:rPr lang="en-US" dirty="0"/>
          </a:br>
          <a:r>
            <a:rPr lang="en-US" dirty="0"/>
            <a:t>“Creativity Scores”</a:t>
          </a:r>
        </a:p>
      </dgm:t>
    </dgm:pt>
    <dgm:pt modelId="{AE7B852B-C9D9-4F8B-A1AA-C3C5B4DAEBB7}" type="parTrans" cxnId="{29B5BBE2-6A76-4272-A2E9-3A2ED2B61639}">
      <dgm:prSet/>
      <dgm:spPr/>
      <dgm:t>
        <a:bodyPr/>
        <a:lstStyle/>
        <a:p>
          <a:endParaRPr lang="en-US"/>
        </a:p>
      </dgm:t>
    </dgm:pt>
    <dgm:pt modelId="{68763316-5DAA-4DAB-9526-6997233AA8CF}" type="sibTrans" cxnId="{29B5BBE2-6A76-4272-A2E9-3A2ED2B61639}">
      <dgm:prSet/>
      <dgm:spPr/>
      <dgm:t>
        <a:bodyPr/>
        <a:lstStyle/>
        <a:p>
          <a:endParaRPr lang="en-US"/>
        </a:p>
      </dgm:t>
    </dgm:pt>
    <dgm:pt modelId="{3DAF0C88-E66D-4776-98CB-DF6CF7FB4D4A}">
      <dgm:prSet/>
      <dgm:spPr/>
      <dgm:t>
        <a:bodyPr/>
        <a:lstStyle/>
        <a:p>
          <a:endParaRPr lang="en-US" dirty="0"/>
        </a:p>
      </dgm:t>
    </dgm:pt>
    <dgm:pt modelId="{5189AA78-3055-429B-ADC3-7C6726BFAC33}" type="parTrans" cxnId="{44191098-B768-42E1-A0B7-3169B1976E65}">
      <dgm:prSet/>
      <dgm:spPr/>
      <dgm:t>
        <a:bodyPr/>
        <a:lstStyle/>
        <a:p>
          <a:endParaRPr lang="en-US"/>
        </a:p>
      </dgm:t>
    </dgm:pt>
    <dgm:pt modelId="{D3400C01-F10F-41DD-8D96-3D927E3791B7}" type="sibTrans" cxnId="{44191098-B768-42E1-A0B7-3169B1976E65}">
      <dgm:prSet/>
      <dgm:spPr/>
      <dgm:t>
        <a:bodyPr/>
        <a:lstStyle/>
        <a:p>
          <a:endParaRPr lang="en-US"/>
        </a:p>
      </dgm:t>
    </dgm:pt>
    <dgm:pt modelId="{40258CE1-DE5C-40F1-860C-1B5309C434D5}" type="pres">
      <dgm:prSet presAssocID="{445F6B90-971B-45C8-969F-D8DDFBEBFFFA}" presName="root" presStyleCnt="0">
        <dgm:presLayoutVars>
          <dgm:dir/>
          <dgm:resizeHandles val="exact"/>
        </dgm:presLayoutVars>
      </dgm:prSet>
      <dgm:spPr/>
    </dgm:pt>
    <dgm:pt modelId="{B71782BD-63C1-4F04-B4C7-43374C1CE3D2}" type="pres">
      <dgm:prSet presAssocID="{8FBB1058-4B41-4791-A0AC-E113FC966D22}" presName="compNode" presStyleCnt="0"/>
      <dgm:spPr/>
    </dgm:pt>
    <dgm:pt modelId="{80191B4B-6FAC-430A-97C2-F7118D008BBF}" type="pres">
      <dgm:prSet presAssocID="{8FBB1058-4B41-4791-A0AC-E113FC966D22}" presName="bgRect" presStyleLbl="bgShp" presStyleIdx="0" presStyleCnt="2"/>
      <dgm:spPr/>
    </dgm:pt>
    <dgm:pt modelId="{2D236895-F858-4A10-997D-591EC2D3E49D}" type="pres">
      <dgm:prSet presAssocID="{8FBB1058-4B41-4791-A0AC-E113FC966D2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941618F-5119-4044-971A-8FD537C196DA}" type="pres">
      <dgm:prSet presAssocID="{8FBB1058-4B41-4791-A0AC-E113FC966D22}" presName="spaceRect" presStyleCnt="0"/>
      <dgm:spPr/>
    </dgm:pt>
    <dgm:pt modelId="{DFF4BD97-665A-47A5-9ADD-87AF8B1A9B5F}" type="pres">
      <dgm:prSet presAssocID="{8FBB1058-4B41-4791-A0AC-E113FC966D22}" presName="parTx" presStyleLbl="revTx" presStyleIdx="0" presStyleCnt="3">
        <dgm:presLayoutVars>
          <dgm:chMax val="0"/>
          <dgm:chPref val="0"/>
        </dgm:presLayoutVars>
      </dgm:prSet>
      <dgm:spPr/>
    </dgm:pt>
    <dgm:pt modelId="{4FBD7278-83BA-4B2E-9EAF-5FDCE795D9B3}" type="pres">
      <dgm:prSet presAssocID="{8FBB1058-4B41-4791-A0AC-E113FC966D22}" presName="desTx" presStyleLbl="revTx" presStyleIdx="1" presStyleCnt="3" custScaleX="147382">
        <dgm:presLayoutVars/>
      </dgm:prSet>
      <dgm:spPr/>
    </dgm:pt>
    <dgm:pt modelId="{AA6FC86D-50A4-4BE4-A0D6-EC5ABBD62748}" type="pres">
      <dgm:prSet presAssocID="{3A2909DF-2880-4D64-A890-B108A2E5CD26}" presName="sibTrans" presStyleCnt="0"/>
      <dgm:spPr/>
    </dgm:pt>
    <dgm:pt modelId="{8DD5F756-DE26-40C6-8DAD-D380F1465C37}" type="pres">
      <dgm:prSet presAssocID="{3DAF0C88-E66D-4776-98CB-DF6CF7FB4D4A}" presName="compNode" presStyleCnt="0"/>
      <dgm:spPr/>
    </dgm:pt>
    <dgm:pt modelId="{66601500-626E-4746-8F32-C4FCFFA65625}" type="pres">
      <dgm:prSet presAssocID="{3DAF0C88-E66D-4776-98CB-DF6CF7FB4D4A}" presName="bgRect" presStyleLbl="bgShp" presStyleIdx="1" presStyleCnt="2"/>
      <dgm:spPr/>
    </dgm:pt>
    <dgm:pt modelId="{B0AD6359-D61F-48DD-A301-824F9618982B}" type="pres">
      <dgm:prSet presAssocID="{3DAF0C88-E66D-4776-98CB-DF6CF7FB4D4A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81CEF6BF-BB9F-48F5-9630-8FA11F2135EC}" type="pres">
      <dgm:prSet presAssocID="{3DAF0C88-E66D-4776-98CB-DF6CF7FB4D4A}" presName="spaceRect" presStyleCnt="0"/>
      <dgm:spPr/>
    </dgm:pt>
    <dgm:pt modelId="{1DB9BA2F-11D9-43EF-A28B-1121729118DD}" type="pres">
      <dgm:prSet presAssocID="{3DAF0C88-E66D-4776-98CB-DF6CF7FB4D4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B9DC002-D1E0-4ECB-9A6B-63BDE4D8A7B8}" srcId="{445F6B90-971B-45C8-969F-D8DDFBEBFFFA}" destId="{8FBB1058-4B41-4791-A0AC-E113FC966D22}" srcOrd="0" destOrd="0" parTransId="{4C758F13-F037-43D9-8899-4A9466B3700E}" sibTransId="{3A2909DF-2880-4D64-A890-B108A2E5CD26}"/>
    <dgm:cxn modelId="{AF066F13-FA8C-4E93-8F05-5753059DF868}" type="presOf" srcId="{3DAF0C88-E66D-4776-98CB-DF6CF7FB4D4A}" destId="{1DB9BA2F-11D9-43EF-A28B-1121729118DD}" srcOrd="0" destOrd="0" presId="urn:microsoft.com/office/officeart/2018/2/layout/IconVerticalSolidList"/>
    <dgm:cxn modelId="{7AD1A02B-0E82-4F8A-AAD6-7B6ABEA1E197}" type="presOf" srcId="{E5785C46-2750-435C-B1B5-F13493561214}" destId="{4FBD7278-83BA-4B2E-9EAF-5FDCE795D9B3}" srcOrd="0" destOrd="0" presId="urn:microsoft.com/office/officeart/2018/2/layout/IconVerticalSolidList"/>
    <dgm:cxn modelId="{44191098-B768-42E1-A0B7-3169B1976E65}" srcId="{445F6B90-971B-45C8-969F-D8DDFBEBFFFA}" destId="{3DAF0C88-E66D-4776-98CB-DF6CF7FB4D4A}" srcOrd="1" destOrd="0" parTransId="{5189AA78-3055-429B-ADC3-7C6726BFAC33}" sibTransId="{D3400C01-F10F-41DD-8D96-3D927E3791B7}"/>
    <dgm:cxn modelId="{520FA99C-FCD9-4534-873B-674A8FF3F05D}" type="presOf" srcId="{445F6B90-971B-45C8-969F-D8DDFBEBFFFA}" destId="{40258CE1-DE5C-40F1-860C-1B5309C434D5}" srcOrd="0" destOrd="0" presId="urn:microsoft.com/office/officeart/2018/2/layout/IconVerticalSolidList"/>
    <dgm:cxn modelId="{29B5BBE2-6A76-4272-A2E9-3A2ED2B61639}" srcId="{8FBB1058-4B41-4791-A0AC-E113FC966D22}" destId="{E5785C46-2750-435C-B1B5-F13493561214}" srcOrd="0" destOrd="0" parTransId="{AE7B852B-C9D9-4F8B-A1AA-C3C5B4DAEBB7}" sibTransId="{68763316-5DAA-4DAB-9526-6997233AA8CF}"/>
    <dgm:cxn modelId="{BB8FD5E7-454D-4FF1-A75B-48C62FDF6ED0}" type="presOf" srcId="{8FBB1058-4B41-4791-A0AC-E113FC966D22}" destId="{DFF4BD97-665A-47A5-9ADD-87AF8B1A9B5F}" srcOrd="0" destOrd="0" presId="urn:microsoft.com/office/officeart/2018/2/layout/IconVerticalSolidList"/>
    <dgm:cxn modelId="{01B5352E-E85E-4397-BA45-09374B68A51A}" type="presParOf" srcId="{40258CE1-DE5C-40F1-860C-1B5309C434D5}" destId="{B71782BD-63C1-4F04-B4C7-43374C1CE3D2}" srcOrd="0" destOrd="0" presId="urn:microsoft.com/office/officeart/2018/2/layout/IconVerticalSolidList"/>
    <dgm:cxn modelId="{6636CED2-19F5-4701-8161-52FD9354759D}" type="presParOf" srcId="{B71782BD-63C1-4F04-B4C7-43374C1CE3D2}" destId="{80191B4B-6FAC-430A-97C2-F7118D008BBF}" srcOrd="0" destOrd="0" presId="urn:microsoft.com/office/officeart/2018/2/layout/IconVerticalSolidList"/>
    <dgm:cxn modelId="{F0E1478F-EB54-486F-A543-A7641435DDD1}" type="presParOf" srcId="{B71782BD-63C1-4F04-B4C7-43374C1CE3D2}" destId="{2D236895-F858-4A10-997D-591EC2D3E49D}" srcOrd="1" destOrd="0" presId="urn:microsoft.com/office/officeart/2018/2/layout/IconVerticalSolidList"/>
    <dgm:cxn modelId="{864A781B-982B-4A89-99D5-4A8FDDEBA6FC}" type="presParOf" srcId="{B71782BD-63C1-4F04-B4C7-43374C1CE3D2}" destId="{E941618F-5119-4044-971A-8FD537C196DA}" srcOrd="2" destOrd="0" presId="urn:microsoft.com/office/officeart/2018/2/layout/IconVerticalSolidList"/>
    <dgm:cxn modelId="{6B1CAEFC-3A50-4C6F-A5B1-1595A747A1EB}" type="presParOf" srcId="{B71782BD-63C1-4F04-B4C7-43374C1CE3D2}" destId="{DFF4BD97-665A-47A5-9ADD-87AF8B1A9B5F}" srcOrd="3" destOrd="0" presId="urn:microsoft.com/office/officeart/2018/2/layout/IconVerticalSolidList"/>
    <dgm:cxn modelId="{4F758F8C-B806-45A0-8878-679E6522B1F6}" type="presParOf" srcId="{B71782BD-63C1-4F04-B4C7-43374C1CE3D2}" destId="{4FBD7278-83BA-4B2E-9EAF-5FDCE795D9B3}" srcOrd="4" destOrd="0" presId="urn:microsoft.com/office/officeart/2018/2/layout/IconVerticalSolidList"/>
    <dgm:cxn modelId="{44094319-238F-4D6F-9AB4-34DE33F93841}" type="presParOf" srcId="{40258CE1-DE5C-40F1-860C-1B5309C434D5}" destId="{AA6FC86D-50A4-4BE4-A0D6-EC5ABBD62748}" srcOrd="1" destOrd="0" presId="urn:microsoft.com/office/officeart/2018/2/layout/IconVerticalSolidList"/>
    <dgm:cxn modelId="{3C95BEB9-2E36-4B49-B9E8-A2A06A579E4E}" type="presParOf" srcId="{40258CE1-DE5C-40F1-860C-1B5309C434D5}" destId="{8DD5F756-DE26-40C6-8DAD-D380F1465C37}" srcOrd="2" destOrd="0" presId="urn:microsoft.com/office/officeart/2018/2/layout/IconVerticalSolidList"/>
    <dgm:cxn modelId="{5589F913-70DA-44E6-B7D6-5DB7D5AD09FF}" type="presParOf" srcId="{8DD5F756-DE26-40C6-8DAD-D380F1465C37}" destId="{66601500-626E-4746-8F32-C4FCFFA65625}" srcOrd="0" destOrd="0" presId="urn:microsoft.com/office/officeart/2018/2/layout/IconVerticalSolidList"/>
    <dgm:cxn modelId="{668FCF85-F979-450F-B305-E3AA5BB265AB}" type="presParOf" srcId="{8DD5F756-DE26-40C6-8DAD-D380F1465C37}" destId="{B0AD6359-D61F-48DD-A301-824F9618982B}" srcOrd="1" destOrd="0" presId="urn:microsoft.com/office/officeart/2018/2/layout/IconVerticalSolidList"/>
    <dgm:cxn modelId="{1F3A9DEA-1579-4A19-9A32-D9850E9B0920}" type="presParOf" srcId="{8DD5F756-DE26-40C6-8DAD-D380F1465C37}" destId="{81CEF6BF-BB9F-48F5-9630-8FA11F2135EC}" srcOrd="2" destOrd="0" presId="urn:microsoft.com/office/officeart/2018/2/layout/IconVerticalSolidList"/>
    <dgm:cxn modelId="{EC355D18-CCA6-48D7-AF41-3DF9F4801628}" type="presParOf" srcId="{8DD5F756-DE26-40C6-8DAD-D380F1465C37}" destId="{1DB9BA2F-11D9-43EF-A28B-1121729118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D6AF1C-EE7B-4D8A-A2C4-60D1877F93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1FD9D7A-E29F-4EAE-BF63-4DCCE782B5C1}">
      <dgm:prSet/>
      <dgm:spPr/>
      <dgm:t>
        <a:bodyPr/>
        <a:lstStyle/>
        <a:p>
          <a:r>
            <a:rPr lang="en-US" dirty="0"/>
            <a:t>Using your handout, review the ways rejuvenate creativity.</a:t>
          </a:r>
        </a:p>
      </dgm:t>
    </dgm:pt>
    <dgm:pt modelId="{5F7B958E-7E4E-4F9B-8C20-A980A4DF400E}" type="parTrans" cxnId="{DEF16C9A-963C-447A-B1D2-78ED4CF14C2A}">
      <dgm:prSet/>
      <dgm:spPr/>
      <dgm:t>
        <a:bodyPr/>
        <a:lstStyle/>
        <a:p>
          <a:endParaRPr lang="en-US"/>
        </a:p>
      </dgm:t>
    </dgm:pt>
    <dgm:pt modelId="{9301089B-06C8-414C-9105-6DB0110E8AF9}" type="sibTrans" cxnId="{DEF16C9A-963C-447A-B1D2-78ED4CF14C2A}">
      <dgm:prSet/>
      <dgm:spPr/>
      <dgm:t>
        <a:bodyPr/>
        <a:lstStyle/>
        <a:p>
          <a:endParaRPr lang="en-US"/>
        </a:p>
      </dgm:t>
    </dgm:pt>
    <dgm:pt modelId="{CC74C41C-0ABD-4EC6-9A34-E511B732242C}">
      <dgm:prSet/>
      <dgm:spPr/>
      <dgm:t>
        <a:bodyPr/>
        <a:lstStyle/>
        <a:p>
          <a:r>
            <a:rPr lang="en-US" dirty="0"/>
            <a:t>For each of the items in these categories, your group should brainstorm as many ideas as you can on how to actually do these things in your departments. </a:t>
          </a:r>
        </a:p>
      </dgm:t>
    </dgm:pt>
    <dgm:pt modelId="{FDB8134B-94B3-449B-B260-9F689CA58862}" type="parTrans" cxnId="{2C2C6E79-56FD-4625-A72C-7BF28023779A}">
      <dgm:prSet/>
      <dgm:spPr/>
      <dgm:t>
        <a:bodyPr/>
        <a:lstStyle/>
        <a:p>
          <a:endParaRPr lang="en-US"/>
        </a:p>
      </dgm:t>
    </dgm:pt>
    <dgm:pt modelId="{778BBD88-0998-43AD-BA11-E09D48B3A025}" type="sibTrans" cxnId="{2C2C6E79-56FD-4625-A72C-7BF28023779A}">
      <dgm:prSet/>
      <dgm:spPr/>
      <dgm:t>
        <a:bodyPr/>
        <a:lstStyle/>
        <a:p>
          <a:endParaRPr lang="en-US"/>
        </a:p>
      </dgm:t>
    </dgm:pt>
    <dgm:pt modelId="{902A475F-EC5D-46D9-BA7F-79657EE6EAA5}">
      <dgm:prSet/>
      <dgm:spPr/>
      <dgm:t>
        <a:bodyPr/>
        <a:lstStyle/>
        <a:p>
          <a:r>
            <a:rPr lang="en-US"/>
            <a:t>Somebody in your group should write these ideas down.</a:t>
          </a:r>
        </a:p>
      </dgm:t>
    </dgm:pt>
    <dgm:pt modelId="{F7DFCF55-428D-4745-967E-155A6CAEDCC4}" type="parTrans" cxnId="{C848976B-A22F-4B3A-93DE-56188CCED7A8}">
      <dgm:prSet/>
      <dgm:spPr/>
      <dgm:t>
        <a:bodyPr/>
        <a:lstStyle/>
        <a:p>
          <a:endParaRPr lang="en-US"/>
        </a:p>
      </dgm:t>
    </dgm:pt>
    <dgm:pt modelId="{47A9B93B-3A51-4C2F-8805-BBED004732AD}" type="sibTrans" cxnId="{C848976B-A22F-4B3A-93DE-56188CCED7A8}">
      <dgm:prSet/>
      <dgm:spPr/>
      <dgm:t>
        <a:bodyPr/>
        <a:lstStyle/>
        <a:p>
          <a:endParaRPr lang="en-US"/>
        </a:p>
      </dgm:t>
    </dgm:pt>
    <dgm:pt modelId="{AF3D23B3-FF63-4CAF-B11C-760D51189C29}">
      <dgm:prSet/>
      <dgm:spPr/>
      <dgm:t>
        <a:bodyPr/>
        <a:lstStyle/>
        <a:p>
          <a:r>
            <a:rPr lang="en-US"/>
            <a:t>Take 10 minutes to do this.</a:t>
          </a:r>
        </a:p>
      </dgm:t>
    </dgm:pt>
    <dgm:pt modelId="{2EA29417-B541-445E-9C94-F18EDD215955}" type="parTrans" cxnId="{2CFB242E-AA36-41A4-BE89-CC4AE884E7E2}">
      <dgm:prSet/>
      <dgm:spPr/>
      <dgm:t>
        <a:bodyPr/>
        <a:lstStyle/>
        <a:p>
          <a:endParaRPr lang="en-US"/>
        </a:p>
      </dgm:t>
    </dgm:pt>
    <dgm:pt modelId="{E5D0A751-586A-4AB3-B84C-BB2DCE5615E1}" type="sibTrans" cxnId="{2CFB242E-AA36-41A4-BE89-CC4AE884E7E2}">
      <dgm:prSet/>
      <dgm:spPr/>
      <dgm:t>
        <a:bodyPr/>
        <a:lstStyle/>
        <a:p>
          <a:endParaRPr lang="en-US"/>
        </a:p>
      </dgm:t>
    </dgm:pt>
    <dgm:pt modelId="{89BA08FA-DE7A-458A-91FF-8B8FC1643CFA}" type="pres">
      <dgm:prSet presAssocID="{70D6AF1C-EE7B-4D8A-A2C4-60D1877F931B}" presName="root" presStyleCnt="0">
        <dgm:presLayoutVars>
          <dgm:dir/>
          <dgm:resizeHandles val="exact"/>
        </dgm:presLayoutVars>
      </dgm:prSet>
      <dgm:spPr/>
    </dgm:pt>
    <dgm:pt modelId="{B4F96272-2CD1-4E99-A5DB-5D159CE30412}" type="pres">
      <dgm:prSet presAssocID="{01FD9D7A-E29F-4EAE-BF63-4DCCE782B5C1}" presName="compNode" presStyleCnt="0"/>
      <dgm:spPr/>
    </dgm:pt>
    <dgm:pt modelId="{3CF6407E-CA96-41E1-84A9-06F68C748C53}" type="pres">
      <dgm:prSet presAssocID="{01FD9D7A-E29F-4EAE-BF63-4DCCE782B5C1}" presName="bgRect" presStyleLbl="bgShp" presStyleIdx="0" presStyleCnt="4"/>
      <dgm:spPr/>
    </dgm:pt>
    <dgm:pt modelId="{B0F429FD-2853-445E-BDDD-AFCF20F4CC22}" type="pres">
      <dgm:prSet presAssocID="{01FD9D7A-E29F-4EAE-BF63-4DCCE782B5C1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D572B3F7-AC7B-4D34-A225-795F3CC089A7}" type="pres">
      <dgm:prSet presAssocID="{01FD9D7A-E29F-4EAE-BF63-4DCCE782B5C1}" presName="spaceRect" presStyleCnt="0"/>
      <dgm:spPr/>
    </dgm:pt>
    <dgm:pt modelId="{2642844E-6C6E-4B21-BB18-B54C5DC484DE}" type="pres">
      <dgm:prSet presAssocID="{01FD9D7A-E29F-4EAE-BF63-4DCCE782B5C1}" presName="parTx" presStyleLbl="revTx" presStyleIdx="0" presStyleCnt="4">
        <dgm:presLayoutVars>
          <dgm:chMax val="0"/>
          <dgm:chPref val="0"/>
        </dgm:presLayoutVars>
      </dgm:prSet>
      <dgm:spPr/>
    </dgm:pt>
    <dgm:pt modelId="{CDDC0097-9F57-4A0F-AD1D-F8AA64BA119A}" type="pres">
      <dgm:prSet presAssocID="{9301089B-06C8-414C-9105-6DB0110E8AF9}" presName="sibTrans" presStyleCnt="0"/>
      <dgm:spPr/>
    </dgm:pt>
    <dgm:pt modelId="{5E52BA0B-B6B2-4542-9AEC-CAEA07796666}" type="pres">
      <dgm:prSet presAssocID="{CC74C41C-0ABD-4EC6-9A34-E511B732242C}" presName="compNode" presStyleCnt="0"/>
      <dgm:spPr/>
    </dgm:pt>
    <dgm:pt modelId="{F4DF12C8-57FF-4C5D-BB76-15B41F80960D}" type="pres">
      <dgm:prSet presAssocID="{CC74C41C-0ABD-4EC6-9A34-E511B732242C}" presName="bgRect" presStyleLbl="bgShp" presStyleIdx="1" presStyleCnt="4"/>
      <dgm:spPr/>
    </dgm:pt>
    <dgm:pt modelId="{73966B02-F05C-409E-A6E0-6A2BB81AF828}" type="pres">
      <dgm:prSet presAssocID="{CC74C41C-0ABD-4EC6-9A34-E511B732242C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45253F7-0B98-4C52-ACBC-09606EAD7951}" type="pres">
      <dgm:prSet presAssocID="{CC74C41C-0ABD-4EC6-9A34-E511B732242C}" presName="spaceRect" presStyleCnt="0"/>
      <dgm:spPr/>
    </dgm:pt>
    <dgm:pt modelId="{9FBFB599-038A-4C06-A233-C133858FDF14}" type="pres">
      <dgm:prSet presAssocID="{CC74C41C-0ABD-4EC6-9A34-E511B732242C}" presName="parTx" presStyleLbl="revTx" presStyleIdx="1" presStyleCnt="4">
        <dgm:presLayoutVars>
          <dgm:chMax val="0"/>
          <dgm:chPref val="0"/>
        </dgm:presLayoutVars>
      </dgm:prSet>
      <dgm:spPr/>
    </dgm:pt>
    <dgm:pt modelId="{21642F86-ABCD-4A30-99A9-A6CF8E3477E7}" type="pres">
      <dgm:prSet presAssocID="{778BBD88-0998-43AD-BA11-E09D48B3A025}" presName="sibTrans" presStyleCnt="0"/>
      <dgm:spPr/>
    </dgm:pt>
    <dgm:pt modelId="{EFCD5DFB-6C51-4A52-A64C-42AB3893C980}" type="pres">
      <dgm:prSet presAssocID="{902A475F-EC5D-46D9-BA7F-79657EE6EAA5}" presName="compNode" presStyleCnt="0"/>
      <dgm:spPr/>
    </dgm:pt>
    <dgm:pt modelId="{A7B41F1E-45D5-46D9-8766-520E876B2250}" type="pres">
      <dgm:prSet presAssocID="{902A475F-EC5D-46D9-BA7F-79657EE6EAA5}" presName="bgRect" presStyleLbl="bgShp" presStyleIdx="2" presStyleCnt="4"/>
      <dgm:spPr/>
    </dgm:pt>
    <dgm:pt modelId="{0CDA5BC7-3F44-4D0E-9666-541836934176}" type="pres">
      <dgm:prSet presAssocID="{902A475F-EC5D-46D9-BA7F-79657EE6EAA5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FF89F7B4-336A-4137-A619-47377E9AB5F0}" type="pres">
      <dgm:prSet presAssocID="{902A475F-EC5D-46D9-BA7F-79657EE6EAA5}" presName="spaceRect" presStyleCnt="0"/>
      <dgm:spPr/>
    </dgm:pt>
    <dgm:pt modelId="{028323AF-5A4D-4503-98DD-BC9B5DA42CB5}" type="pres">
      <dgm:prSet presAssocID="{902A475F-EC5D-46D9-BA7F-79657EE6EAA5}" presName="parTx" presStyleLbl="revTx" presStyleIdx="2" presStyleCnt="4">
        <dgm:presLayoutVars>
          <dgm:chMax val="0"/>
          <dgm:chPref val="0"/>
        </dgm:presLayoutVars>
      </dgm:prSet>
      <dgm:spPr/>
    </dgm:pt>
    <dgm:pt modelId="{3522F6B4-5B42-4237-AECD-A0A27E7F555D}" type="pres">
      <dgm:prSet presAssocID="{47A9B93B-3A51-4C2F-8805-BBED004732AD}" presName="sibTrans" presStyleCnt="0"/>
      <dgm:spPr/>
    </dgm:pt>
    <dgm:pt modelId="{33D6677A-4099-4191-B051-DE28B938A7C4}" type="pres">
      <dgm:prSet presAssocID="{AF3D23B3-FF63-4CAF-B11C-760D51189C29}" presName="compNode" presStyleCnt="0"/>
      <dgm:spPr/>
    </dgm:pt>
    <dgm:pt modelId="{7C1C2CD8-F4E7-45FE-9420-8771C091D8D3}" type="pres">
      <dgm:prSet presAssocID="{AF3D23B3-FF63-4CAF-B11C-760D51189C29}" presName="bgRect" presStyleLbl="bgShp" presStyleIdx="3" presStyleCnt="4"/>
      <dgm:spPr/>
    </dgm:pt>
    <dgm:pt modelId="{F5B53DCD-A7EC-439A-AACD-E58812800E16}" type="pres">
      <dgm:prSet presAssocID="{AF3D23B3-FF63-4CAF-B11C-760D51189C29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02ED105-B77B-47FB-8DAF-E60A3BF25686}" type="pres">
      <dgm:prSet presAssocID="{AF3D23B3-FF63-4CAF-B11C-760D51189C29}" presName="spaceRect" presStyleCnt="0"/>
      <dgm:spPr/>
    </dgm:pt>
    <dgm:pt modelId="{AC7831E3-7799-46DA-953E-47C57CB1CE04}" type="pres">
      <dgm:prSet presAssocID="{AF3D23B3-FF63-4CAF-B11C-760D51189C2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E4CA715-297B-445D-8A50-917FFA89B8F2}" type="presOf" srcId="{CC74C41C-0ABD-4EC6-9A34-E511B732242C}" destId="{9FBFB599-038A-4C06-A233-C133858FDF14}" srcOrd="0" destOrd="0" presId="urn:microsoft.com/office/officeart/2018/2/layout/IconVerticalSolidList"/>
    <dgm:cxn modelId="{020DA922-BDDA-4307-A453-63E89D9661CB}" type="presOf" srcId="{AF3D23B3-FF63-4CAF-B11C-760D51189C29}" destId="{AC7831E3-7799-46DA-953E-47C57CB1CE04}" srcOrd="0" destOrd="0" presId="urn:microsoft.com/office/officeart/2018/2/layout/IconVerticalSolidList"/>
    <dgm:cxn modelId="{2CFB242E-AA36-41A4-BE89-CC4AE884E7E2}" srcId="{70D6AF1C-EE7B-4D8A-A2C4-60D1877F931B}" destId="{AF3D23B3-FF63-4CAF-B11C-760D51189C29}" srcOrd="3" destOrd="0" parTransId="{2EA29417-B541-445E-9C94-F18EDD215955}" sibTransId="{E5D0A751-586A-4AB3-B84C-BB2DCE5615E1}"/>
    <dgm:cxn modelId="{3C7CA445-DC15-4D03-BC0E-95038223FF1B}" type="presOf" srcId="{70D6AF1C-EE7B-4D8A-A2C4-60D1877F931B}" destId="{89BA08FA-DE7A-458A-91FF-8B8FC1643CFA}" srcOrd="0" destOrd="0" presId="urn:microsoft.com/office/officeart/2018/2/layout/IconVerticalSolidList"/>
    <dgm:cxn modelId="{C848976B-A22F-4B3A-93DE-56188CCED7A8}" srcId="{70D6AF1C-EE7B-4D8A-A2C4-60D1877F931B}" destId="{902A475F-EC5D-46D9-BA7F-79657EE6EAA5}" srcOrd="2" destOrd="0" parTransId="{F7DFCF55-428D-4745-967E-155A6CAEDCC4}" sibTransId="{47A9B93B-3A51-4C2F-8805-BBED004732AD}"/>
    <dgm:cxn modelId="{2C2C6E79-56FD-4625-A72C-7BF28023779A}" srcId="{70D6AF1C-EE7B-4D8A-A2C4-60D1877F931B}" destId="{CC74C41C-0ABD-4EC6-9A34-E511B732242C}" srcOrd="1" destOrd="0" parTransId="{FDB8134B-94B3-449B-B260-9F689CA58862}" sibTransId="{778BBD88-0998-43AD-BA11-E09D48B3A025}"/>
    <dgm:cxn modelId="{1FDC6D85-F57A-464C-9D80-F30CE5A2FE3F}" type="presOf" srcId="{01FD9D7A-E29F-4EAE-BF63-4DCCE782B5C1}" destId="{2642844E-6C6E-4B21-BB18-B54C5DC484DE}" srcOrd="0" destOrd="0" presId="urn:microsoft.com/office/officeart/2018/2/layout/IconVerticalSolidList"/>
    <dgm:cxn modelId="{3B7BA88B-3C13-4DDF-A1DB-AC3BF4803E95}" type="presOf" srcId="{902A475F-EC5D-46D9-BA7F-79657EE6EAA5}" destId="{028323AF-5A4D-4503-98DD-BC9B5DA42CB5}" srcOrd="0" destOrd="0" presId="urn:microsoft.com/office/officeart/2018/2/layout/IconVerticalSolidList"/>
    <dgm:cxn modelId="{DEF16C9A-963C-447A-B1D2-78ED4CF14C2A}" srcId="{70D6AF1C-EE7B-4D8A-A2C4-60D1877F931B}" destId="{01FD9D7A-E29F-4EAE-BF63-4DCCE782B5C1}" srcOrd="0" destOrd="0" parTransId="{5F7B958E-7E4E-4F9B-8C20-A980A4DF400E}" sibTransId="{9301089B-06C8-414C-9105-6DB0110E8AF9}"/>
    <dgm:cxn modelId="{66A86615-D586-4440-B982-58F94E0F21E8}" type="presParOf" srcId="{89BA08FA-DE7A-458A-91FF-8B8FC1643CFA}" destId="{B4F96272-2CD1-4E99-A5DB-5D159CE30412}" srcOrd="0" destOrd="0" presId="urn:microsoft.com/office/officeart/2018/2/layout/IconVerticalSolidList"/>
    <dgm:cxn modelId="{024784C7-58C6-4A6B-8924-5D909B5CC48C}" type="presParOf" srcId="{B4F96272-2CD1-4E99-A5DB-5D159CE30412}" destId="{3CF6407E-CA96-41E1-84A9-06F68C748C53}" srcOrd="0" destOrd="0" presId="urn:microsoft.com/office/officeart/2018/2/layout/IconVerticalSolidList"/>
    <dgm:cxn modelId="{9277E775-3BE7-4A18-9EFD-F0D918FBD366}" type="presParOf" srcId="{B4F96272-2CD1-4E99-A5DB-5D159CE30412}" destId="{B0F429FD-2853-445E-BDDD-AFCF20F4CC22}" srcOrd="1" destOrd="0" presId="urn:microsoft.com/office/officeart/2018/2/layout/IconVerticalSolidList"/>
    <dgm:cxn modelId="{857C040B-0799-4CB9-920A-D6D9BB31A574}" type="presParOf" srcId="{B4F96272-2CD1-4E99-A5DB-5D159CE30412}" destId="{D572B3F7-AC7B-4D34-A225-795F3CC089A7}" srcOrd="2" destOrd="0" presId="urn:microsoft.com/office/officeart/2018/2/layout/IconVerticalSolidList"/>
    <dgm:cxn modelId="{3F889A04-FB56-4C95-AB66-445A29AE35D7}" type="presParOf" srcId="{B4F96272-2CD1-4E99-A5DB-5D159CE30412}" destId="{2642844E-6C6E-4B21-BB18-B54C5DC484DE}" srcOrd="3" destOrd="0" presId="urn:microsoft.com/office/officeart/2018/2/layout/IconVerticalSolidList"/>
    <dgm:cxn modelId="{29478B66-38BB-48D1-BA77-E333FC914954}" type="presParOf" srcId="{89BA08FA-DE7A-458A-91FF-8B8FC1643CFA}" destId="{CDDC0097-9F57-4A0F-AD1D-F8AA64BA119A}" srcOrd="1" destOrd="0" presId="urn:microsoft.com/office/officeart/2018/2/layout/IconVerticalSolidList"/>
    <dgm:cxn modelId="{EA151495-3C3A-474A-8DB9-C9F959A96A58}" type="presParOf" srcId="{89BA08FA-DE7A-458A-91FF-8B8FC1643CFA}" destId="{5E52BA0B-B6B2-4542-9AEC-CAEA07796666}" srcOrd="2" destOrd="0" presId="urn:microsoft.com/office/officeart/2018/2/layout/IconVerticalSolidList"/>
    <dgm:cxn modelId="{81E248A7-5AE2-4075-9591-661232399A39}" type="presParOf" srcId="{5E52BA0B-B6B2-4542-9AEC-CAEA07796666}" destId="{F4DF12C8-57FF-4C5D-BB76-15B41F80960D}" srcOrd="0" destOrd="0" presId="urn:microsoft.com/office/officeart/2018/2/layout/IconVerticalSolidList"/>
    <dgm:cxn modelId="{0F28CBB5-53A8-4FFB-8EEB-143C7A16ACFC}" type="presParOf" srcId="{5E52BA0B-B6B2-4542-9AEC-CAEA07796666}" destId="{73966B02-F05C-409E-A6E0-6A2BB81AF828}" srcOrd="1" destOrd="0" presId="urn:microsoft.com/office/officeart/2018/2/layout/IconVerticalSolidList"/>
    <dgm:cxn modelId="{7195BD1B-24A8-4BEE-82A3-34681EC044DC}" type="presParOf" srcId="{5E52BA0B-B6B2-4542-9AEC-CAEA07796666}" destId="{D45253F7-0B98-4C52-ACBC-09606EAD7951}" srcOrd="2" destOrd="0" presId="urn:microsoft.com/office/officeart/2018/2/layout/IconVerticalSolidList"/>
    <dgm:cxn modelId="{C09621CF-D617-4FFD-A218-B5B84E09F52C}" type="presParOf" srcId="{5E52BA0B-B6B2-4542-9AEC-CAEA07796666}" destId="{9FBFB599-038A-4C06-A233-C133858FDF14}" srcOrd="3" destOrd="0" presId="urn:microsoft.com/office/officeart/2018/2/layout/IconVerticalSolidList"/>
    <dgm:cxn modelId="{F1B40213-9BB6-4765-A292-C0E7E6546C88}" type="presParOf" srcId="{89BA08FA-DE7A-458A-91FF-8B8FC1643CFA}" destId="{21642F86-ABCD-4A30-99A9-A6CF8E3477E7}" srcOrd="3" destOrd="0" presId="urn:microsoft.com/office/officeart/2018/2/layout/IconVerticalSolidList"/>
    <dgm:cxn modelId="{7AF5F22B-0A39-429F-9F24-7DA1F984AAB5}" type="presParOf" srcId="{89BA08FA-DE7A-458A-91FF-8B8FC1643CFA}" destId="{EFCD5DFB-6C51-4A52-A64C-42AB3893C980}" srcOrd="4" destOrd="0" presId="urn:microsoft.com/office/officeart/2018/2/layout/IconVerticalSolidList"/>
    <dgm:cxn modelId="{2164F721-C844-4680-BB10-3CAF77B32A77}" type="presParOf" srcId="{EFCD5DFB-6C51-4A52-A64C-42AB3893C980}" destId="{A7B41F1E-45D5-46D9-8766-520E876B2250}" srcOrd="0" destOrd="0" presId="urn:microsoft.com/office/officeart/2018/2/layout/IconVerticalSolidList"/>
    <dgm:cxn modelId="{4969B8B7-7660-45C2-88B9-AFE90FAE2412}" type="presParOf" srcId="{EFCD5DFB-6C51-4A52-A64C-42AB3893C980}" destId="{0CDA5BC7-3F44-4D0E-9666-541836934176}" srcOrd="1" destOrd="0" presId="urn:microsoft.com/office/officeart/2018/2/layout/IconVerticalSolidList"/>
    <dgm:cxn modelId="{0ECAA078-3B14-4D48-B166-460DB936BEA5}" type="presParOf" srcId="{EFCD5DFB-6C51-4A52-A64C-42AB3893C980}" destId="{FF89F7B4-336A-4137-A619-47377E9AB5F0}" srcOrd="2" destOrd="0" presId="urn:microsoft.com/office/officeart/2018/2/layout/IconVerticalSolidList"/>
    <dgm:cxn modelId="{0F15153D-F69E-4579-83F6-2BB7F9C8C541}" type="presParOf" srcId="{EFCD5DFB-6C51-4A52-A64C-42AB3893C980}" destId="{028323AF-5A4D-4503-98DD-BC9B5DA42CB5}" srcOrd="3" destOrd="0" presId="urn:microsoft.com/office/officeart/2018/2/layout/IconVerticalSolidList"/>
    <dgm:cxn modelId="{A58A4D0B-A616-41AF-BEFD-A93988310FF5}" type="presParOf" srcId="{89BA08FA-DE7A-458A-91FF-8B8FC1643CFA}" destId="{3522F6B4-5B42-4237-AECD-A0A27E7F555D}" srcOrd="5" destOrd="0" presId="urn:microsoft.com/office/officeart/2018/2/layout/IconVerticalSolidList"/>
    <dgm:cxn modelId="{34122D26-EF36-4218-935E-34F029EE386F}" type="presParOf" srcId="{89BA08FA-DE7A-458A-91FF-8B8FC1643CFA}" destId="{33D6677A-4099-4191-B051-DE28B938A7C4}" srcOrd="6" destOrd="0" presId="urn:microsoft.com/office/officeart/2018/2/layout/IconVerticalSolidList"/>
    <dgm:cxn modelId="{4CEB022E-F664-476B-99F6-666C8AE047D3}" type="presParOf" srcId="{33D6677A-4099-4191-B051-DE28B938A7C4}" destId="{7C1C2CD8-F4E7-45FE-9420-8771C091D8D3}" srcOrd="0" destOrd="0" presId="urn:microsoft.com/office/officeart/2018/2/layout/IconVerticalSolidList"/>
    <dgm:cxn modelId="{4DD0856C-3D1F-4842-8052-8BED6D74EF1F}" type="presParOf" srcId="{33D6677A-4099-4191-B051-DE28B938A7C4}" destId="{F5B53DCD-A7EC-439A-AACD-E58812800E16}" srcOrd="1" destOrd="0" presId="urn:microsoft.com/office/officeart/2018/2/layout/IconVerticalSolidList"/>
    <dgm:cxn modelId="{5FEBD0B2-83E2-4AED-9D78-58245DDB19D4}" type="presParOf" srcId="{33D6677A-4099-4191-B051-DE28B938A7C4}" destId="{102ED105-B77B-47FB-8DAF-E60A3BF25686}" srcOrd="2" destOrd="0" presId="urn:microsoft.com/office/officeart/2018/2/layout/IconVerticalSolidList"/>
    <dgm:cxn modelId="{38306745-99AD-409B-9AB7-4257255203D1}" type="presParOf" srcId="{33D6677A-4099-4191-B051-DE28B938A7C4}" destId="{AC7831E3-7799-46DA-953E-47C57CB1CE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0D9927-5A24-4BBD-9FB3-2FAE3E5B4FB1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5A93AD9-64B9-496B-8D72-9335A729DBCA}">
      <dgm:prSet/>
      <dgm:spPr/>
      <dgm:t>
        <a:bodyPr/>
        <a:lstStyle/>
        <a:p>
          <a:r>
            <a:rPr lang="en-US"/>
            <a:t>Develop</a:t>
          </a:r>
        </a:p>
      </dgm:t>
    </dgm:pt>
    <dgm:pt modelId="{36FBC2FC-8C2D-449F-81CF-CC22DA82BB01}" type="parTrans" cxnId="{88705172-582F-4CBF-AE0E-CA6194807CF8}">
      <dgm:prSet/>
      <dgm:spPr/>
      <dgm:t>
        <a:bodyPr/>
        <a:lstStyle/>
        <a:p>
          <a:endParaRPr lang="en-US"/>
        </a:p>
      </dgm:t>
    </dgm:pt>
    <dgm:pt modelId="{6C6A5727-D0D4-4AF8-AF01-7237F2DC221E}" type="sibTrans" cxnId="{88705172-582F-4CBF-AE0E-CA6194807CF8}">
      <dgm:prSet/>
      <dgm:spPr/>
      <dgm:t>
        <a:bodyPr/>
        <a:lstStyle/>
        <a:p>
          <a:endParaRPr lang="en-US"/>
        </a:p>
      </dgm:t>
    </dgm:pt>
    <dgm:pt modelId="{8C98FA7D-C3DF-404B-94D1-F6CC0F525577}">
      <dgm:prSet/>
      <dgm:spPr/>
      <dgm:t>
        <a:bodyPr/>
        <a:lstStyle/>
        <a:p>
          <a:r>
            <a:rPr lang="en-US"/>
            <a:t>Develop trust</a:t>
          </a:r>
        </a:p>
      </dgm:t>
    </dgm:pt>
    <dgm:pt modelId="{149FFE45-F1CB-4E25-97EF-1F4689C7558C}" type="parTrans" cxnId="{4DA9FC22-9A67-42AF-B7D6-162FFBF99B65}">
      <dgm:prSet/>
      <dgm:spPr/>
      <dgm:t>
        <a:bodyPr/>
        <a:lstStyle/>
        <a:p>
          <a:endParaRPr lang="en-US"/>
        </a:p>
      </dgm:t>
    </dgm:pt>
    <dgm:pt modelId="{7C1E0520-7838-407F-9120-568A52F1EAE5}" type="sibTrans" cxnId="{4DA9FC22-9A67-42AF-B7D6-162FFBF99B65}">
      <dgm:prSet/>
      <dgm:spPr/>
      <dgm:t>
        <a:bodyPr/>
        <a:lstStyle/>
        <a:p>
          <a:endParaRPr lang="en-US"/>
        </a:p>
      </dgm:t>
    </dgm:pt>
    <dgm:pt modelId="{D465EABF-AE35-4AA7-A0DD-40434C28DA44}">
      <dgm:prSet/>
      <dgm:spPr/>
      <dgm:t>
        <a:bodyPr/>
        <a:lstStyle/>
        <a:p>
          <a:r>
            <a:rPr lang="en-US"/>
            <a:t>Reward curiosity/value creativity</a:t>
          </a:r>
        </a:p>
      </dgm:t>
    </dgm:pt>
    <dgm:pt modelId="{98BD83A4-740F-4417-9DB3-7A703356622B}" type="parTrans" cxnId="{45133BD8-3D49-4D32-9E1B-10A64347A2B8}">
      <dgm:prSet/>
      <dgm:spPr/>
      <dgm:t>
        <a:bodyPr/>
        <a:lstStyle/>
        <a:p>
          <a:endParaRPr lang="en-US"/>
        </a:p>
      </dgm:t>
    </dgm:pt>
    <dgm:pt modelId="{8B50244A-B8FF-4DBA-A08A-325F00E43B4E}" type="sibTrans" cxnId="{45133BD8-3D49-4D32-9E1B-10A64347A2B8}">
      <dgm:prSet/>
      <dgm:spPr/>
      <dgm:t>
        <a:bodyPr/>
        <a:lstStyle/>
        <a:p>
          <a:endParaRPr lang="en-US"/>
        </a:p>
      </dgm:t>
    </dgm:pt>
    <dgm:pt modelId="{4EDD8D56-AA89-49DA-982F-440E2010511A}">
      <dgm:prSet/>
      <dgm:spPr/>
      <dgm:t>
        <a:bodyPr/>
        <a:lstStyle/>
        <a:p>
          <a:r>
            <a:rPr lang="en-US" dirty="0"/>
            <a:t>Be willing to take risks/reward risk in others/tolerate mistakes</a:t>
          </a:r>
        </a:p>
      </dgm:t>
    </dgm:pt>
    <dgm:pt modelId="{A3CBDF3B-B386-4FA4-9EF8-790994CC4159}" type="parTrans" cxnId="{EEE7D8B4-26DC-4E19-B3C2-78B3FF7929BE}">
      <dgm:prSet/>
      <dgm:spPr/>
      <dgm:t>
        <a:bodyPr/>
        <a:lstStyle/>
        <a:p>
          <a:endParaRPr lang="en-US"/>
        </a:p>
      </dgm:t>
    </dgm:pt>
    <dgm:pt modelId="{3E76EAA0-E7E0-4E84-BF37-61F506437431}" type="sibTrans" cxnId="{EEE7D8B4-26DC-4E19-B3C2-78B3FF7929BE}">
      <dgm:prSet/>
      <dgm:spPr/>
      <dgm:t>
        <a:bodyPr/>
        <a:lstStyle/>
        <a:p>
          <a:endParaRPr lang="en-US"/>
        </a:p>
      </dgm:t>
    </dgm:pt>
    <dgm:pt modelId="{EB43548E-802E-4A8A-9009-66E16D5E4E96}">
      <dgm:prSet/>
      <dgm:spPr/>
      <dgm:t>
        <a:bodyPr/>
        <a:lstStyle/>
        <a:p>
          <a:r>
            <a:rPr lang="en-US" dirty="0"/>
            <a:t>Avoid the urge to control and, instead, embrace freedom</a:t>
          </a:r>
        </a:p>
      </dgm:t>
    </dgm:pt>
    <dgm:pt modelId="{C5F2C439-0ED8-470C-92A6-10378A648C99}" type="parTrans" cxnId="{AE051A4E-44E9-48C1-BDD0-7471655D7FAD}">
      <dgm:prSet/>
      <dgm:spPr/>
      <dgm:t>
        <a:bodyPr/>
        <a:lstStyle/>
        <a:p>
          <a:endParaRPr lang="en-US"/>
        </a:p>
      </dgm:t>
    </dgm:pt>
    <dgm:pt modelId="{6902B253-3E0E-4BF0-A5D2-FA995D0A08A2}" type="sibTrans" cxnId="{AE051A4E-44E9-48C1-BDD0-7471655D7FAD}">
      <dgm:prSet/>
      <dgm:spPr/>
      <dgm:t>
        <a:bodyPr/>
        <a:lstStyle/>
        <a:p>
          <a:endParaRPr lang="en-US"/>
        </a:p>
      </dgm:t>
    </dgm:pt>
    <dgm:pt modelId="{DB55DAAD-FC33-429E-BDC7-54B0AA2EB080}">
      <dgm:prSet/>
      <dgm:spPr/>
      <dgm:t>
        <a:bodyPr/>
        <a:lstStyle/>
        <a:p>
          <a:r>
            <a:rPr lang="en-US"/>
            <a:t>Work to overcome fear of failure</a:t>
          </a:r>
        </a:p>
      </dgm:t>
    </dgm:pt>
    <dgm:pt modelId="{96CFE63F-7ABC-46ED-889F-9475A9F53B4E}" type="parTrans" cxnId="{A5C1DB74-6C98-4247-AFE0-C83696308902}">
      <dgm:prSet/>
      <dgm:spPr/>
      <dgm:t>
        <a:bodyPr/>
        <a:lstStyle/>
        <a:p>
          <a:endParaRPr lang="en-US"/>
        </a:p>
      </dgm:t>
    </dgm:pt>
    <dgm:pt modelId="{E9EF62F1-E9DB-430B-9195-44065FD4A2C4}" type="sibTrans" cxnId="{A5C1DB74-6C98-4247-AFE0-C83696308902}">
      <dgm:prSet/>
      <dgm:spPr/>
      <dgm:t>
        <a:bodyPr/>
        <a:lstStyle/>
        <a:p>
          <a:endParaRPr lang="en-US"/>
        </a:p>
      </dgm:t>
    </dgm:pt>
    <dgm:pt modelId="{7C265531-8F67-452B-9DF1-52096A38C58D}">
      <dgm:prSet/>
      <dgm:spPr/>
      <dgm:t>
        <a:bodyPr/>
        <a:lstStyle/>
        <a:p>
          <a:r>
            <a:rPr lang="en-US"/>
            <a:t>Identify and overcome negative attitudes that hinder creativity</a:t>
          </a:r>
        </a:p>
      </dgm:t>
    </dgm:pt>
    <dgm:pt modelId="{8A31C139-3C25-45A5-83C0-CCB554748EB9}" type="parTrans" cxnId="{4512B157-9B21-44BF-A98B-2C95CA85CDFF}">
      <dgm:prSet/>
      <dgm:spPr/>
      <dgm:t>
        <a:bodyPr/>
        <a:lstStyle/>
        <a:p>
          <a:endParaRPr lang="en-US"/>
        </a:p>
      </dgm:t>
    </dgm:pt>
    <dgm:pt modelId="{FEA7BE93-8914-46A8-9786-CE51F7CBC375}" type="sibTrans" cxnId="{4512B157-9B21-44BF-A98B-2C95CA85CDFF}">
      <dgm:prSet/>
      <dgm:spPr/>
      <dgm:t>
        <a:bodyPr/>
        <a:lstStyle/>
        <a:p>
          <a:endParaRPr lang="en-US"/>
        </a:p>
      </dgm:t>
    </dgm:pt>
    <dgm:pt modelId="{559CAEEB-F044-4D89-AF9D-07BAEB106E3D}">
      <dgm:prSet/>
      <dgm:spPr/>
      <dgm:t>
        <a:bodyPr/>
        <a:lstStyle/>
        <a:p>
          <a:r>
            <a:rPr lang="en-US"/>
            <a:t>Expand</a:t>
          </a:r>
        </a:p>
      </dgm:t>
    </dgm:pt>
    <dgm:pt modelId="{EAEC87CA-F0A3-4812-BB89-D8695905ECBC}" type="parTrans" cxnId="{AC669C80-A7D2-4A64-9E42-4A1ED8D340A2}">
      <dgm:prSet/>
      <dgm:spPr/>
      <dgm:t>
        <a:bodyPr/>
        <a:lstStyle/>
        <a:p>
          <a:endParaRPr lang="en-US"/>
        </a:p>
      </dgm:t>
    </dgm:pt>
    <dgm:pt modelId="{7AF4172A-B054-403B-8C21-13B835C4A903}" type="sibTrans" cxnId="{AC669C80-A7D2-4A64-9E42-4A1ED8D340A2}">
      <dgm:prSet/>
      <dgm:spPr/>
      <dgm:t>
        <a:bodyPr/>
        <a:lstStyle/>
        <a:p>
          <a:endParaRPr lang="en-US"/>
        </a:p>
      </dgm:t>
    </dgm:pt>
    <dgm:pt modelId="{8845766C-5ACD-4469-B81F-D27CEAE0D7D3}">
      <dgm:prSet/>
      <dgm:spPr/>
      <dgm:t>
        <a:bodyPr/>
        <a:lstStyle/>
        <a:p>
          <a:r>
            <a:rPr lang="en-US" dirty="0"/>
            <a:t>Expand the possibilities</a:t>
          </a:r>
        </a:p>
      </dgm:t>
    </dgm:pt>
    <dgm:pt modelId="{4FC7EA8E-E1CB-4419-9977-F8CA5BFB3019}" type="parTrans" cxnId="{69C05A35-CD94-41B1-89D8-B51EF1AC3FEE}">
      <dgm:prSet/>
      <dgm:spPr/>
      <dgm:t>
        <a:bodyPr/>
        <a:lstStyle/>
        <a:p>
          <a:endParaRPr lang="en-US"/>
        </a:p>
      </dgm:t>
    </dgm:pt>
    <dgm:pt modelId="{340B0BF7-039E-497E-B67D-0C77AF11E54E}" type="sibTrans" cxnId="{69C05A35-CD94-41B1-89D8-B51EF1AC3FEE}">
      <dgm:prSet/>
      <dgm:spPr/>
      <dgm:t>
        <a:bodyPr/>
        <a:lstStyle/>
        <a:p>
          <a:endParaRPr lang="en-US"/>
        </a:p>
      </dgm:t>
    </dgm:pt>
    <dgm:pt modelId="{142314FB-E760-4AFD-8B6C-A4C389F17036}">
      <dgm:prSet/>
      <dgm:spPr/>
      <dgm:t>
        <a:bodyPr/>
        <a:lstStyle/>
        <a:p>
          <a:r>
            <a:rPr lang="en-US"/>
            <a:t>Recognize that there is seldom only one solution or approach</a:t>
          </a:r>
        </a:p>
      </dgm:t>
    </dgm:pt>
    <dgm:pt modelId="{80C03BFA-69BD-41AF-A64B-1EB60F194074}" type="parTrans" cxnId="{EDF995F1-35D4-4188-9DA3-ACD8B84D1887}">
      <dgm:prSet/>
      <dgm:spPr/>
      <dgm:t>
        <a:bodyPr/>
        <a:lstStyle/>
        <a:p>
          <a:endParaRPr lang="en-US"/>
        </a:p>
      </dgm:t>
    </dgm:pt>
    <dgm:pt modelId="{1AF369AA-2BB5-465B-AEB2-DA1927211E87}" type="sibTrans" cxnId="{EDF995F1-35D4-4188-9DA3-ACD8B84D1887}">
      <dgm:prSet/>
      <dgm:spPr/>
      <dgm:t>
        <a:bodyPr/>
        <a:lstStyle/>
        <a:p>
          <a:endParaRPr lang="en-US"/>
        </a:p>
      </dgm:t>
    </dgm:pt>
    <dgm:pt modelId="{7F8950A6-0C93-46EB-BEAD-730BC2ED0CD5}">
      <dgm:prSet/>
      <dgm:spPr/>
      <dgm:t>
        <a:bodyPr/>
        <a:lstStyle/>
        <a:p>
          <a:r>
            <a:rPr lang="en-US"/>
            <a:t>Look for alternative solutions and approaches</a:t>
          </a:r>
        </a:p>
      </dgm:t>
    </dgm:pt>
    <dgm:pt modelId="{0AED2B64-AEB1-4F92-9089-1F42D7A56A10}" type="parTrans" cxnId="{9214113E-D40A-4B2E-BE32-06B50B698983}">
      <dgm:prSet/>
      <dgm:spPr/>
      <dgm:t>
        <a:bodyPr/>
        <a:lstStyle/>
        <a:p>
          <a:endParaRPr lang="en-US"/>
        </a:p>
      </dgm:t>
    </dgm:pt>
    <dgm:pt modelId="{930E30D3-AE83-4478-8270-032E8C12BC7D}" type="sibTrans" cxnId="{9214113E-D40A-4B2E-BE32-06B50B698983}">
      <dgm:prSet/>
      <dgm:spPr/>
      <dgm:t>
        <a:bodyPr/>
        <a:lstStyle/>
        <a:p>
          <a:endParaRPr lang="en-US"/>
        </a:p>
      </dgm:t>
    </dgm:pt>
    <dgm:pt modelId="{7FCB48A5-091C-46BE-B6C0-ADD974DE8B1F}">
      <dgm:prSet/>
      <dgm:spPr/>
      <dgm:t>
        <a:bodyPr/>
        <a:lstStyle/>
        <a:p>
          <a:r>
            <a:rPr lang="en-US"/>
            <a:t>Use analogy/metaphor to generate alternatives</a:t>
          </a:r>
        </a:p>
      </dgm:t>
    </dgm:pt>
    <dgm:pt modelId="{67FF4839-830B-45C6-88A5-3B69BA67280D}" type="parTrans" cxnId="{52A22A34-1693-40E7-8A1E-E5CF8B8DE815}">
      <dgm:prSet/>
      <dgm:spPr/>
      <dgm:t>
        <a:bodyPr/>
        <a:lstStyle/>
        <a:p>
          <a:endParaRPr lang="en-US"/>
        </a:p>
      </dgm:t>
    </dgm:pt>
    <dgm:pt modelId="{4D9F8E26-5445-4817-9BB7-89E4067412A7}" type="sibTrans" cxnId="{52A22A34-1693-40E7-8A1E-E5CF8B8DE815}">
      <dgm:prSet/>
      <dgm:spPr/>
      <dgm:t>
        <a:bodyPr/>
        <a:lstStyle/>
        <a:p>
          <a:endParaRPr lang="en-US"/>
        </a:p>
      </dgm:t>
    </dgm:pt>
    <dgm:pt modelId="{E64F2081-D20B-45C9-B26D-F2161E061A2E}">
      <dgm:prSet/>
      <dgm:spPr/>
      <dgm:t>
        <a:bodyPr/>
        <a:lstStyle/>
        <a:p>
          <a:r>
            <a:rPr lang="en-US" dirty="0"/>
            <a:t>Brainstorm (individually and with others) to generate new ideas</a:t>
          </a:r>
        </a:p>
      </dgm:t>
    </dgm:pt>
    <dgm:pt modelId="{691E1335-DEEA-40A1-883A-C767BBCD9645}" type="parTrans" cxnId="{72ACB0CB-9AB9-4F99-8E88-B744DF664A5D}">
      <dgm:prSet/>
      <dgm:spPr/>
      <dgm:t>
        <a:bodyPr/>
        <a:lstStyle/>
        <a:p>
          <a:endParaRPr lang="en-US"/>
        </a:p>
      </dgm:t>
    </dgm:pt>
    <dgm:pt modelId="{86310805-3233-4025-B4F8-9952E8826590}" type="sibTrans" cxnId="{72ACB0CB-9AB9-4F99-8E88-B744DF664A5D}">
      <dgm:prSet/>
      <dgm:spPr/>
      <dgm:t>
        <a:bodyPr/>
        <a:lstStyle/>
        <a:p>
          <a:endParaRPr lang="en-US"/>
        </a:p>
      </dgm:t>
    </dgm:pt>
    <dgm:pt modelId="{01872DC4-1ED4-449E-8038-6A47BE46FFBB}">
      <dgm:prSet/>
      <dgm:spPr/>
      <dgm:t>
        <a:bodyPr/>
        <a:lstStyle/>
        <a:p>
          <a:r>
            <a:rPr lang="en-US" dirty="0"/>
            <a:t>Change</a:t>
          </a:r>
        </a:p>
      </dgm:t>
    </dgm:pt>
    <dgm:pt modelId="{DAE8AC4A-6C43-4CE0-A066-B1AC702EE29B}" type="parTrans" cxnId="{D9A3A95E-7AFD-47B7-AB6E-DF96497690B3}">
      <dgm:prSet/>
      <dgm:spPr/>
      <dgm:t>
        <a:bodyPr/>
        <a:lstStyle/>
        <a:p>
          <a:endParaRPr lang="en-US"/>
        </a:p>
      </dgm:t>
    </dgm:pt>
    <dgm:pt modelId="{04652C6B-BD3B-48BD-A1B5-2DD948D229C5}" type="sibTrans" cxnId="{D9A3A95E-7AFD-47B7-AB6E-DF96497690B3}">
      <dgm:prSet/>
      <dgm:spPr/>
      <dgm:t>
        <a:bodyPr/>
        <a:lstStyle/>
        <a:p>
          <a:endParaRPr lang="en-US"/>
        </a:p>
      </dgm:t>
    </dgm:pt>
    <dgm:pt modelId="{57CC8179-BF30-45FE-AF61-115FD749D4EC}">
      <dgm:prSet/>
      <dgm:spPr/>
      <dgm:t>
        <a:bodyPr/>
        <a:lstStyle/>
        <a:p>
          <a:r>
            <a:rPr lang="en-US" dirty="0"/>
            <a:t>Change your department culture</a:t>
          </a:r>
        </a:p>
      </dgm:t>
    </dgm:pt>
    <dgm:pt modelId="{311ED45F-D657-405D-8B36-5528FCBFD1FB}" type="parTrans" cxnId="{C61DB11B-5F29-44E9-9B6E-850BEA477049}">
      <dgm:prSet/>
      <dgm:spPr/>
      <dgm:t>
        <a:bodyPr/>
        <a:lstStyle/>
        <a:p>
          <a:endParaRPr lang="en-US"/>
        </a:p>
      </dgm:t>
    </dgm:pt>
    <dgm:pt modelId="{D042BAF3-5E34-4BFE-A9BF-EED1C85E7CCB}" type="sibTrans" cxnId="{C61DB11B-5F29-44E9-9B6E-850BEA477049}">
      <dgm:prSet/>
      <dgm:spPr/>
      <dgm:t>
        <a:bodyPr/>
        <a:lstStyle/>
        <a:p>
          <a:endParaRPr lang="en-US"/>
        </a:p>
      </dgm:t>
    </dgm:pt>
    <dgm:pt modelId="{EC34101C-9659-49E0-B38B-5613E35802B9}">
      <dgm:prSet/>
      <dgm:spPr/>
      <dgm:t>
        <a:bodyPr/>
        <a:lstStyle/>
        <a:p>
          <a:r>
            <a:rPr lang="en-US"/>
            <a:t>Embrace divergence and difference</a:t>
          </a:r>
          <a:endParaRPr lang="en-US" dirty="0"/>
        </a:p>
      </dgm:t>
    </dgm:pt>
    <dgm:pt modelId="{5BC55229-AEA3-48CE-8B3D-C5681E2848BE}" type="parTrans" cxnId="{3D96D6D0-D27F-4900-8618-FC4126BA3500}">
      <dgm:prSet/>
      <dgm:spPr/>
      <dgm:t>
        <a:bodyPr/>
        <a:lstStyle/>
        <a:p>
          <a:endParaRPr lang="en-US"/>
        </a:p>
      </dgm:t>
    </dgm:pt>
    <dgm:pt modelId="{FF072AA7-9106-4145-BFD2-4966656EAABE}" type="sibTrans" cxnId="{3D96D6D0-D27F-4900-8618-FC4126BA3500}">
      <dgm:prSet/>
      <dgm:spPr/>
      <dgm:t>
        <a:bodyPr/>
        <a:lstStyle/>
        <a:p>
          <a:endParaRPr lang="en-US"/>
        </a:p>
      </dgm:t>
    </dgm:pt>
    <dgm:pt modelId="{25EFAF47-A0E6-4D34-AEC7-24FAAFEFAA6C}">
      <dgm:prSet/>
      <dgm:spPr/>
      <dgm:t>
        <a:bodyPr/>
        <a:lstStyle/>
        <a:p>
          <a:r>
            <a:rPr lang="en-US" dirty="0"/>
            <a:t>Foster a climate of open communication</a:t>
          </a:r>
        </a:p>
      </dgm:t>
    </dgm:pt>
    <dgm:pt modelId="{43126102-1B51-4700-BEC0-163703B8B970}" type="parTrans" cxnId="{699046A5-BB8F-4BA7-AE07-F92DA11DFFE7}">
      <dgm:prSet/>
      <dgm:spPr/>
      <dgm:t>
        <a:bodyPr/>
        <a:lstStyle/>
        <a:p>
          <a:endParaRPr lang="en-US"/>
        </a:p>
      </dgm:t>
    </dgm:pt>
    <dgm:pt modelId="{3B4E9BFB-11EB-4971-9540-5C20C8DDC574}" type="sibTrans" cxnId="{699046A5-BB8F-4BA7-AE07-F92DA11DFFE7}">
      <dgm:prSet/>
      <dgm:spPr/>
      <dgm:t>
        <a:bodyPr/>
        <a:lstStyle/>
        <a:p>
          <a:endParaRPr lang="en-US"/>
        </a:p>
      </dgm:t>
    </dgm:pt>
    <dgm:pt modelId="{851595C7-6810-47E9-AA7F-D8F371253BE6}">
      <dgm:prSet/>
      <dgm:spPr/>
      <dgm:t>
        <a:bodyPr/>
        <a:lstStyle/>
        <a:p>
          <a:r>
            <a:rPr lang="en-US"/>
            <a:t>Give the time necessary for creativity to percolate</a:t>
          </a:r>
        </a:p>
      </dgm:t>
    </dgm:pt>
    <dgm:pt modelId="{C466AA11-7D14-470C-92B5-6220AA0DA43E}" type="parTrans" cxnId="{C203F482-D2DC-440C-8180-D5882597678A}">
      <dgm:prSet/>
      <dgm:spPr/>
      <dgm:t>
        <a:bodyPr/>
        <a:lstStyle/>
        <a:p>
          <a:endParaRPr lang="en-US"/>
        </a:p>
      </dgm:t>
    </dgm:pt>
    <dgm:pt modelId="{06C17044-E21C-460B-9D7F-DD7C75D72BF6}" type="sibTrans" cxnId="{C203F482-D2DC-440C-8180-D5882597678A}">
      <dgm:prSet/>
      <dgm:spPr/>
      <dgm:t>
        <a:bodyPr/>
        <a:lstStyle/>
        <a:p>
          <a:endParaRPr lang="en-US"/>
        </a:p>
      </dgm:t>
    </dgm:pt>
    <dgm:pt modelId="{3A6EB351-53D6-402A-B3ED-8EF73A8CEE9E}">
      <dgm:prSet/>
      <dgm:spPr/>
      <dgm:t>
        <a:bodyPr/>
        <a:lstStyle/>
        <a:p>
          <a:r>
            <a:rPr lang="en-US"/>
            <a:t>Expose yourself and others to new ideas and new experiences</a:t>
          </a:r>
        </a:p>
      </dgm:t>
    </dgm:pt>
    <dgm:pt modelId="{00706266-3A24-495C-8923-70D5C4EA2421}" type="parTrans" cxnId="{E6558B21-3DC7-4104-86D5-751013F03D91}">
      <dgm:prSet/>
      <dgm:spPr/>
      <dgm:t>
        <a:bodyPr/>
        <a:lstStyle/>
        <a:p>
          <a:endParaRPr lang="en-US"/>
        </a:p>
      </dgm:t>
    </dgm:pt>
    <dgm:pt modelId="{41A560BF-6108-4CCF-B235-D892AC11A195}" type="sibTrans" cxnId="{E6558B21-3DC7-4104-86D5-751013F03D91}">
      <dgm:prSet/>
      <dgm:spPr/>
      <dgm:t>
        <a:bodyPr/>
        <a:lstStyle/>
        <a:p>
          <a:endParaRPr lang="en-US"/>
        </a:p>
      </dgm:t>
    </dgm:pt>
    <dgm:pt modelId="{1E8AC307-E00C-4DDD-A300-63E98F76E871}">
      <dgm:prSet/>
      <dgm:spPr/>
      <dgm:t>
        <a:bodyPr/>
        <a:lstStyle/>
        <a:p>
          <a:r>
            <a:rPr lang="en-US"/>
            <a:t>Develop opportunities for creativity to flourish</a:t>
          </a:r>
        </a:p>
      </dgm:t>
    </dgm:pt>
    <dgm:pt modelId="{AAEC78C1-536A-43BC-B0CA-64DA4F708ED8}" type="parTrans" cxnId="{AE0A1027-CCD9-4DCE-8082-7312637F99DF}">
      <dgm:prSet/>
      <dgm:spPr/>
      <dgm:t>
        <a:bodyPr/>
        <a:lstStyle/>
        <a:p>
          <a:endParaRPr lang="en-US"/>
        </a:p>
      </dgm:t>
    </dgm:pt>
    <dgm:pt modelId="{9C67A7C8-6F25-4B9E-92F4-41BB3EA36A5B}" type="sibTrans" cxnId="{AE0A1027-CCD9-4DCE-8082-7312637F99DF}">
      <dgm:prSet/>
      <dgm:spPr/>
      <dgm:t>
        <a:bodyPr/>
        <a:lstStyle/>
        <a:p>
          <a:endParaRPr lang="en-US"/>
        </a:p>
      </dgm:t>
    </dgm:pt>
    <dgm:pt modelId="{3A4573FA-EED2-4164-B8E2-53A87E2B7225}">
      <dgm:prSet/>
      <dgm:spPr/>
      <dgm:t>
        <a:bodyPr/>
        <a:lstStyle/>
        <a:p>
          <a:r>
            <a:rPr lang="en-US" dirty="0"/>
            <a:t>Find (and help others find) sources of inspiration</a:t>
          </a:r>
        </a:p>
      </dgm:t>
    </dgm:pt>
    <dgm:pt modelId="{FFE22E67-6119-4D03-8D61-C145F9C9EE7C}" type="parTrans" cxnId="{39EF131C-D666-4EEA-A4A7-06FE21C9DEB7}">
      <dgm:prSet/>
      <dgm:spPr/>
      <dgm:t>
        <a:bodyPr/>
        <a:lstStyle/>
        <a:p>
          <a:endParaRPr lang="en-US"/>
        </a:p>
      </dgm:t>
    </dgm:pt>
    <dgm:pt modelId="{69AF6FCB-26F8-419F-8BFD-84CC0A6C6AF2}" type="sibTrans" cxnId="{39EF131C-D666-4EEA-A4A7-06FE21C9DEB7}">
      <dgm:prSet/>
      <dgm:spPr/>
      <dgm:t>
        <a:bodyPr/>
        <a:lstStyle/>
        <a:p>
          <a:endParaRPr lang="en-US"/>
        </a:p>
      </dgm:t>
    </dgm:pt>
    <dgm:pt modelId="{1CBF1288-69A4-49F8-8448-D452D81438B0}">
      <dgm:prSet/>
      <dgm:spPr/>
      <dgm:t>
        <a:bodyPr/>
        <a:lstStyle/>
        <a:p>
          <a:r>
            <a:rPr lang="en-US" dirty="0"/>
            <a:t>Become</a:t>
          </a:r>
        </a:p>
      </dgm:t>
    </dgm:pt>
    <dgm:pt modelId="{1A54C99F-E43E-4971-BFB9-6D02394EED58}" type="parTrans" cxnId="{2C609FC6-44A5-426A-8F3B-F95B2786289F}">
      <dgm:prSet/>
      <dgm:spPr/>
      <dgm:t>
        <a:bodyPr/>
        <a:lstStyle/>
        <a:p>
          <a:endParaRPr lang="en-US"/>
        </a:p>
      </dgm:t>
    </dgm:pt>
    <dgm:pt modelId="{6246ADCE-8164-47F9-A772-7A5738923D85}" type="sibTrans" cxnId="{2C609FC6-44A5-426A-8F3B-F95B2786289F}">
      <dgm:prSet/>
      <dgm:spPr/>
      <dgm:t>
        <a:bodyPr/>
        <a:lstStyle/>
        <a:p>
          <a:endParaRPr lang="en-US"/>
        </a:p>
      </dgm:t>
    </dgm:pt>
    <dgm:pt modelId="{E450A63E-62F6-4B56-86CB-60CB527A682E}">
      <dgm:prSet/>
      <dgm:spPr/>
      <dgm:t>
        <a:bodyPr/>
        <a:lstStyle/>
        <a:p>
          <a:r>
            <a:rPr lang="en-US" dirty="0"/>
            <a:t>Become creative thinkers</a:t>
          </a:r>
        </a:p>
      </dgm:t>
    </dgm:pt>
    <dgm:pt modelId="{CE840167-F1A8-4BF9-9D13-88A63A350D53}" type="parTrans" cxnId="{958CD5CD-4300-4A7A-9684-461816AC7ED8}">
      <dgm:prSet/>
      <dgm:spPr/>
      <dgm:t>
        <a:bodyPr/>
        <a:lstStyle/>
        <a:p>
          <a:endParaRPr lang="en-US"/>
        </a:p>
      </dgm:t>
    </dgm:pt>
    <dgm:pt modelId="{AA7DE680-3F2F-4F3A-AC71-8CE4B81D4AFB}" type="sibTrans" cxnId="{958CD5CD-4300-4A7A-9684-461816AC7ED8}">
      <dgm:prSet/>
      <dgm:spPr/>
      <dgm:t>
        <a:bodyPr/>
        <a:lstStyle/>
        <a:p>
          <a:endParaRPr lang="en-US"/>
        </a:p>
      </dgm:t>
    </dgm:pt>
    <dgm:pt modelId="{E5127E3C-4067-469E-8087-61C05D1B116B}">
      <dgm:prSet/>
      <dgm:spPr/>
      <dgm:t>
        <a:bodyPr/>
        <a:lstStyle/>
        <a:p>
          <a:r>
            <a:rPr lang="en-US"/>
            <a:t>Ask questions/look for questions to ask</a:t>
          </a:r>
          <a:endParaRPr lang="en-US" dirty="0"/>
        </a:p>
      </dgm:t>
    </dgm:pt>
    <dgm:pt modelId="{A22C1C19-36AF-4A41-9B72-461A7B17FE5E}" type="parTrans" cxnId="{95E5D58D-B5B3-40B6-8958-EAC645EDE2C5}">
      <dgm:prSet/>
      <dgm:spPr/>
      <dgm:t>
        <a:bodyPr/>
        <a:lstStyle/>
        <a:p>
          <a:endParaRPr lang="en-US"/>
        </a:p>
      </dgm:t>
    </dgm:pt>
    <dgm:pt modelId="{94717C3E-C19B-4101-BFB9-8C3D30AABC77}" type="sibTrans" cxnId="{95E5D58D-B5B3-40B6-8958-EAC645EDE2C5}">
      <dgm:prSet/>
      <dgm:spPr/>
      <dgm:t>
        <a:bodyPr/>
        <a:lstStyle/>
        <a:p>
          <a:endParaRPr lang="en-US"/>
        </a:p>
      </dgm:t>
    </dgm:pt>
    <dgm:pt modelId="{2622096B-A639-44FC-8438-CEB312FCAB0A}">
      <dgm:prSet/>
      <dgm:spPr/>
      <dgm:t>
        <a:bodyPr/>
        <a:lstStyle/>
        <a:p>
          <a:r>
            <a:rPr lang="en-US"/>
            <a:t>Diverge from the norm, or the expected, or the usual</a:t>
          </a:r>
        </a:p>
      </dgm:t>
    </dgm:pt>
    <dgm:pt modelId="{1E91F489-E6F3-4FE4-A439-9504E1151B13}" type="parTrans" cxnId="{940B8758-607F-43A0-9D62-E099E0C4816B}">
      <dgm:prSet/>
      <dgm:spPr/>
      <dgm:t>
        <a:bodyPr/>
        <a:lstStyle/>
        <a:p>
          <a:endParaRPr lang="en-US"/>
        </a:p>
      </dgm:t>
    </dgm:pt>
    <dgm:pt modelId="{93EA1422-11E9-4CBF-9B69-E46334278AAC}" type="sibTrans" cxnId="{940B8758-607F-43A0-9D62-E099E0C4816B}">
      <dgm:prSet/>
      <dgm:spPr/>
      <dgm:t>
        <a:bodyPr/>
        <a:lstStyle/>
        <a:p>
          <a:endParaRPr lang="en-US"/>
        </a:p>
      </dgm:t>
    </dgm:pt>
    <dgm:pt modelId="{4B1C3AB5-47D3-4088-BAF5-897DCFDE64DE}">
      <dgm:prSet/>
      <dgm:spPr/>
      <dgm:t>
        <a:bodyPr/>
        <a:lstStyle/>
        <a:p>
          <a:r>
            <a:rPr lang="en-US" dirty="0"/>
            <a:t>Restructure rather than use existing structure</a:t>
          </a:r>
        </a:p>
      </dgm:t>
    </dgm:pt>
    <dgm:pt modelId="{999F8573-7193-4565-BF51-368DB2EFDACC}" type="parTrans" cxnId="{12E2ADDF-B6C8-460E-B8E1-A1B03EA3DEA3}">
      <dgm:prSet/>
      <dgm:spPr/>
      <dgm:t>
        <a:bodyPr/>
        <a:lstStyle/>
        <a:p>
          <a:endParaRPr lang="en-US"/>
        </a:p>
      </dgm:t>
    </dgm:pt>
    <dgm:pt modelId="{FC6DA575-B357-40B1-BE8D-43AD312918BC}" type="sibTrans" cxnId="{12E2ADDF-B6C8-460E-B8E1-A1B03EA3DEA3}">
      <dgm:prSet/>
      <dgm:spPr/>
      <dgm:t>
        <a:bodyPr/>
        <a:lstStyle/>
        <a:p>
          <a:endParaRPr lang="en-US"/>
        </a:p>
      </dgm:t>
    </dgm:pt>
    <dgm:pt modelId="{FC081C42-9ACC-4B83-ABF1-9C64BABEDE68}">
      <dgm:prSet/>
      <dgm:spPr/>
      <dgm:t>
        <a:bodyPr/>
        <a:lstStyle/>
        <a:p>
          <a:r>
            <a:rPr lang="en-US"/>
            <a:t>Avoid the tendency to say “That won’t work” and explore what might work</a:t>
          </a:r>
        </a:p>
      </dgm:t>
    </dgm:pt>
    <dgm:pt modelId="{3B98EFC8-5088-48FF-AEE5-9CF4B62624E8}" type="parTrans" cxnId="{79A27BFE-3CE0-465A-ACBA-4EB20F4C1F62}">
      <dgm:prSet/>
      <dgm:spPr/>
      <dgm:t>
        <a:bodyPr/>
        <a:lstStyle/>
        <a:p>
          <a:endParaRPr lang="en-US"/>
        </a:p>
      </dgm:t>
    </dgm:pt>
    <dgm:pt modelId="{C6D1CE14-EF10-439A-892B-2936B2C29A7C}" type="sibTrans" cxnId="{79A27BFE-3CE0-465A-ACBA-4EB20F4C1F62}">
      <dgm:prSet/>
      <dgm:spPr/>
      <dgm:t>
        <a:bodyPr/>
        <a:lstStyle/>
        <a:p>
          <a:endParaRPr lang="en-US"/>
        </a:p>
      </dgm:t>
    </dgm:pt>
    <dgm:pt modelId="{EDD7B4BB-A377-4A1D-BBD4-35EDC9C5FAA0}">
      <dgm:prSet/>
      <dgm:spPr/>
      <dgm:t>
        <a:bodyPr/>
        <a:lstStyle/>
        <a:p>
          <a:r>
            <a:rPr lang="en-US"/>
            <a:t>Look beyond logical, rational thinking</a:t>
          </a:r>
        </a:p>
      </dgm:t>
    </dgm:pt>
    <dgm:pt modelId="{C08BD23F-A474-4A51-9559-BA9B0ABFCA28}" type="parTrans" cxnId="{9B556D00-0FE7-4EEE-B645-4C6AE4D39CAA}">
      <dgm:prSet/>
      <dgm:spPr/>
      <dgm:t>
        <a:bodyPr/>
        <a:lstStyle/>
        <a:p>
          <a:endParaRPr lang="en-US"/>
        </a:p>
      </dgm:t>
    </dgm:pt>
    <dgm:pt modelId="{1741C223-C49A-4A7D-B951-D197FCC4C6EC}" type="sibTrans" cxnId="{9B556D00-0FE7-4EEE-B645-4C6AE4D39CAA}">
      <dgm:prSet/>
      <dgm:spPr/>
      <dgm:t>
        <a:bodyPr/>
        <a:lstStyle/>
        <a:p>
          <a:endParaRPr lang="en-US"/>
        </a:p>
      </dgm:t>
    </dgm:pt>
    <dgm:pt modelId="{76036E25-E050-425A-BF66-6613FBAD7218}">
      <dgm:prSet/>
      <dgm:spPr/>
      <dgm:t>
        <a:bodyPr/>
        <a:lstStyle/>
        <a:p>
          <a:r>
            <a:rPr lang="en-US"/>
            <a:t>Suspend judgement and avoid being quick to analyze</a:t>
          </a:r>
        </a:p>
      </dgm:t>
    </dgm:pt>
    <dgm:pt modelId="{A891CAE7-FE76-4313-91E7-A343E83DD66B}" type="parTrans" cxnId="{A2B28179-CFA9-40EB-B758-5DEF7AB226B2}">
      <dgm:prSet/>
      <dgm:spPr/>
      <dgm:t>
        <a:bodyPr/>
        <a:lstStyle/>
        <a:p>
          <a:endParaRPr lang="en-US"/>
        </a:p>
      </dgm:t>
    </dgm:pt>
    <dgm:pt modelId="{C5499887-EDED-4516-9EDB-6AAECAF8455F}" type="sibTrans" cxnId="{A2B28179-CFA9-40EB-B758-5DEF7AB226B2}">
      <dgm:prSet/>
      <dgm:spPr/>
      <dgm:t>
        <a:bodyPr/>
        <a:lstStyle/>
        <a:p>
          <a:endParaRPr lang="en-US"/>
        </a:p>
      </dgm:t>
    </dgm:pt>
    <dgm:pt modelId="{90406261-824B-4CA0-976F-72FCB57245F8}">
      <dgm:prSet/>
      <dgm:spPr/>
      <dgm:t>
        <a:bodyPr/>
        <a:lstStyle/>
        <a:p>
          <a:r>
            <a:rPr lang="en-US"/>
            <a:t>Don’t be afraid to act impulsively and embrace gut feelings</a:t>
          </a:r>
        </a:p>
      </dgm:t>
    </dgm:pt>
    <dgm:pt modelId="{7D3B5227-196B-4519-B050-22084CE52852}" type="parTrans" cxnId="{BF3F0F95-2645-45BD-9542-3DE28F1212BA}">
      <dgm:prSet/>
      <dgm:spPr/>
      <dgm:t>
        <a:bodyPr/>
        <a:lstStyle/>
        <a:p>
          <a:endParaRPr lang="en-US"/>
        </a:p>
      </dgm:t>
    </dgm:pt>
    <dgm:pt modelId="{C23BEE9E-0AE1-48C2-ADAB-34A697C13E02}" type="sibTrans" cxnId="{BF3F0F95-2645-45BD-9542-3DE28F1212BA}">
      <dgm:prSet/>
      <dgm:spPr/>
      <dgm:t>
        <a:bodyPr/>
        <a:lstStyle/>
        <a:p>
          <a:endParaRPr lang="en-US"/>
        </a:p>
      </dgm:t>
    </dgm:pt>
    <dgm:pt modelId="{2E8D7388-3FA8-4B6D-8994-0FA7D16493E8}">
      <dgm:prSet/>
      <dgm:spPr/>
      <dgm:t>
        <a:bodyPr/>
        <a:lstStyle/>
        <a:p>
          <a:r>
            <a:rPr lang="en-US"/>
            <a:t>Be willing challenge authority</a:t>
          </a:r>
        </a:p>
      </dgm:t>
    </dgm:pt>
    <dgm:pt modelId="{793DA5AE-60C9-4713-B1A8-C24C72AB7C5B}" type="parTrans" cxnId="{3E3236B3-3D68-4F0C-99C5-6E0C90322077}">
      <dgm:prSet/>
      <dgm:spPr/>
      <dgm:t>
        <a:bodyPr/>
        <a:lstStyle/>
        <a:p>
          <a:endParaRPr lang="en-US"/>
        </a:p>
      </dgm:t>
    </dgm:pt>
    <dgm:pt modelId="{197D70FD-B22B-46A9-884D-61C29854AFFE}" type="sibTrans" cxnId="{3E3236B3-3D68-4F0C-99C5-6E0C90322077}">
      <dgm:prSet/>
      <dgm:spPr/>
      <dgm:t>
        <a:bodyPr/>
        <a:lstStyle/>
        <a:p>
          <a:endParaRPr lang="en-US"/>
        </a:p>
      </dgm:t>
    </dgm:pt>
    <dgm:pt modelId="{776EAF3F-DEBA-40EE-8EB0-86542F73CCEE}">
      <dgm:prSet/>
      <dgm:spPr/>
      <dgm:t>
        <a:bodyPr/>
        <a:lstStyle/>
        <a:p>
          <a:r>
            <a:rPr lang="en-US" dirty="0"/>
            <a:t>Be tolerant and open to the ideas of others</a:t>
          </a:r>
        </a:p>
      </dgm:t>
    </dgm:pt>
    <dgm:pt modelId="{EC98D6E3-CE1D-498D-B311-191A02469FFC}" type="parTrans" cxnId="{9B4132BB-27D0-4651-81A9-16B02BA1565A}">
      <dgm:prSet/>
      <dgm:spPr/>
      <dgm:t>
        <a:bodyPr/>
        <a:lstStyle/>
        <a:p>
          <a:endParaRPr lang="en-US"/>
        </a:p>
      </dgm:t>
    </dgm:pt>
    <dgm:pt modelId="{2C7F69F4-18D4-4423-9A6E-518DFFB26FF3}" type="sibTrans" cxnId="{9B4132BB-27D0-4651-81A9-16B02BA1565A}">
      <dgm:prSet/>
      <dgm:spPr/>
      <dgm:t>
        <a:bodyPr/>
        <a:lstStyle/>
        <a:p>
          <a:endParaRPr lang="en-US"/>
        </a:p>
      </dgm:t>
    </dgm:pt>
    <dgm:pt modelId="{D6C127B4-5459-43D8-BDE2-24A736FE68A6}" type="pres">
      <dgm:prSet presAssocID="{5E0D9927-5A24-4BBD-9FB3-2FAE3E5B4FB1}" presName="Name0" presStyleCnt="0">
        <dgm:presLayoutVars>
          <dgm:dir/>
          <dgm:animLvl val="lvl"/>
          <dgm:resizeHandles val="exact"/>
        </dgm:presLayoutVars>
      </dgm:prSet>
      <dgm:spPr/>
    </dgm:pt>
    <dgm:pt modelId="{213C2D2C-C5C3-499B-BF60-B7AC593F0058}" type="pres">
      <dgm:prSet presAssocID="{A5A93AD9-64B9-496B-8D72-9335A729DBCA}" presName="composite" presStyleCnt="0"/>
      <dgm:spPr/>
    </dgm:pt>
    <dgm:pt modelId="{0418F97C-0736-4402-9201-2ED396AB8C5E}" type="pres">
      <dgm:prSet presAssocID="{A5A93AD9-64B9-496B-8D72-9335A729DBCA}" presName="parTx" presStyleLbl="alignNode1" presStyleIdx="0" presStyleCnt="4">
        <dgm:presLayoutVars>
          <dgm:chMax val="0"/>
          <dgm:chPref val="0"/>
        </dgm:presLayoutVars>
      </dgm:prSet>
      <dgm:spPr/>
    </dgm:pt>
    <dgm:pt modelId="{669D0E8B-3EA8-4E82-9900-DF5C0CBAC2B8}" type="pres">
      <dgm:prSet presAssocID="{A5A93AD9-64B9-496B-8D72-9335A729DBCA}" presName="desTx" presStyleLbl="alignAccFollowNode1" presStyleIdx="0" presStyleCnt="4">
        <dgm:presLayoutVars/>
      </dgm:prSet>
      <dgm:spPr/>
    </dgm:pt>
    <dgm:pt modelId="{323470EB-BDF9-4B1A-BA24-07DFCA8D6B17}" type="pres">
      <dgm:prSet presAssocID="{6C6A5727-D0D4-4AF8-AF01-7237F2DC221E}" presName="space" presStyleCnt="0"/>
      <dgm:spPr/>
    </dgm:pt>
    <dgm:pt modelId="{791DF24C-1226-49B8-8D90-19AB9126D922}" type="pres">
      <dgm:prSet presAssocID="{559CAEEB-F044-4D89-AF9D-07BAEB106E3D}" presName="composite" presStyleCnt="0"/>
      <dgm:spPr/>
    </dgm:pt>
    <dgm:pt modelId="{6167310E-A642-4ED6-A24F-9A551667CD8A}" type="pres">
      <dgm:prSet presAssocID="{559CAEEB-F044-4D89-AF9D-07BAEB106E3D}" presName="parTx" presStyleLbl="alignNode1" presStyleIdx="1" presStyleCnt="4">
        <dgm:presLayoutVars>
          <dgm:chMax val="0"/>
          <dgm:chPref val="0"/>
        </dgm:presLayoutVars>
      </dgm:prSet>
      <dgm:spPr/>
    </dgm:pt>
    <dgm:pt modelId="{F829E5A4-9C50-421E-AF6E-7880ED702AD5}" type="pres">
      <dgm:prSet presAssocID="{559CAEEB-F044-4D89-AF9D-07BAEB106E3D}" presName="desTx" presStyleLbl="alignAccFollowNode1" presStyleIdx="1" presStyleCnt="4">
        <dgm:presLayoutVars/>
      </dgm:prSet>
      <dgm:spPr/>
    </dgm:pt>
    <dgm:pt modelId="{DA63AAC5-379A-4784-A52F-19ED6A71D422}" type="pres">
      <dgm:prSet presAssocID="{7AF4172A-B054-403B-8C21-13B835C4A903}" presName="space" presStyleCnt="0"/>
      <dgm:spPr/>
    </dgm:pt>
    <dgm:pt modelId="{551D1A7C-9883-49C2-9329-DCCDA40AE542}" type="pres">
      <dgm:prSet presAssocID="{01872DC4-1ED4-449E-8038-6A47BE46FFBB}" presName="composite" presStyleCnt="0"/>
      <dgm:spPr/>
    </dgm:pt>
    <dgm:pt modelId="{C1E3CD3F-E56B-496F-8BD7-A7A760DB40FE}" type="pres">
      <dgm:prSet presAssocID="{01872DC4-1ED4-449E-8038-6A47BE46FFBB}" presName="parTx" presStyleLbl="alignNode1" presStyleIdx="2" presStyleCnt="4">
        <dgm:presLayoutVars>
          <dgm:chMax val="0"/>
          <dgm:chPref val="0"/>
        </dgm:presLayoutVars>
      </dgm:prSet>
      <dgm:spPr/>
    </dgm:pt>
    <dgm:pt modelId="{A04057DD-C5D7-404B-923A-31B6FE576759}" type="pres">
      <dgm:prSet presAssocID="{01872DC4-1ED4-449E-8038-6A47BE46FFBB}" presName="desTx" presStyleLbl="alignAccFollowNode1" presStyleIdx="2" presStyleCnt="4">
        <dgm:presLayoutVars/>
      </dgm:prSet>
      <dgm:spPr/>
    </dgm:pt>
    <dgm:pt modelId="{FDC3B41F-ABE2-415B-8CAA-C0BE263190F2}" type="pres">
      <dgm:prSet presAssocID="{04652C6B-BD3B-48BD-A1B5-2DD948D229C5}" presName="space" presStyleCnt="0"/>
      <dgm:spPr/>
    </dgm:pt>
    <dgm:pt modelId="{5280A46C-9481-4FAB-9551-DADEB1814435}" type="pres">
      <dgm:prSet presAssocID="{1CBF1288-69A4-49F8-8448-D452D81438B0}" presName="composite" presStyleCnt="0"/>
      <dgm:spPr/>
    </dgm:pt>
    <dgm:pt modelId="{907E6515-86DA-4FF8-9BCE-D1511323D321}" type="pres">
      <dgm:prSet presAssocID="{1CBF1288-69A4-49F8-8448-D452D81438B0}" presName="parTx" presStyleLbl="alignNode1" presStyleIdx="3" presStyleCnt="4">
        <dgm:presLayoutVars>
          <dgm:chMax val="0"/>
          <dgm:chPref val="0"/>
        </dgm:presLayoutVars>
      </dgm:prSet>
      <dgm:spPr/>
    </dgm:pt>
    <dgm:pt modelId="{ACA0C965-8A48-4333-93C2-ACB9A8016E87}" type="pres">
      <dgm:prSet presAssocID="{1CBF1288-69A4-49F8-8448-D452D81438B0}" presName="desTx" presStyleLbl="alignAccFollowNode1" presStyleIdx="3" presStyleCnt="4">
        <dgm:presLayoutVars/>
      </dgm:prSet>
      <dgm:spPr/>
    </dgm:pt>
  </dgm:ptLst>
  <dgm:cxnLst>
    <dgm:cxn modelId="{9B556D00-0FE7-4EEE-B645-4C6AE4D39CAA}" srcId="{E450A63E-62F6-4B56-86CB-60CB527A682E}" destId="{EDD7B4BB-A377-4A1D-BBD4-35EDC9C5FAA0}" srcOrd="4" destOrd="0" parTransId="{C08BD23F-A474-4A51-9559-BA9B0ABFCA28}" sibTransId="{1741C223-C49A-4A7D-B951-D197FCC4C6EC}"/>
    <dgm:cxn modelId="{9422020F-EA33-4A48-BDBE-1915DB64D2BC}" type="presOf" srcId="{76036E25-E050-425A-BF66-6613FBAD7218}" destId="{ACA0C965-8A48-4333-93C2-ACB9A8016E87}" srcOrd="0" destOrd="6" presId="urn:microsoft.com/office/officeart/2016/7/layout/ChevronBlockProcess"/>
    <dgm:cxn modelId="{FD230D0F-A262-48E3-A6FC-84AE8AC3B2C0}" type="presOf" srcId="{4EDD8D56-AA89-49DA-982F-440E2010511A}" destId="{669D0E8B-3EA8-4E82-9900-DF5C0CBAC2B8}" srcOrd="0" destOrd="2" presId="urn:microsoft.com/office/officeart/2016/7/layout/ChevronBlockProcess"/>
    <dgm:cxn modelId="{D50E1D16-2CED-4D19-A958-0473951F5D7D}" type="presOf" srcId="{2622096B-A639-44FC-8438-CEB312FCAB0A}" destId="{ACA0C965-8A48-4333-93C2-ACB9A8016E87}" srcOrd="0" destOrd="2" presId="urn:microsoft.com/office/officeart/2016/7/layout/ChevronBlockProcess"/>
    <dgm:cxn modelId="{C61DB11B-5F29-44E9-9B6E-850BEA477049}" srcId="{01872DC4-1ED4-449E-8038-6A47BE46FFBB}" destId="{57CC8179-BF30-45FE-AF61-115FD749D4EC}" srcOrd="0" destOrd="0" parTransId="{311ED45F-D657-405D-8B36-5528FCBFD1FB}" sibTransId="{D042BAF3-5E34-4BFE-A9BF-EED1C85E7CCB}"/>
    <dgm:cxn modelId="{39EF131C-D666-4EEA-A4A7-06FE21C9DEB7}" srcId="{57CC8179-BF30-45FE-AF61-115FD749D4EC}" destId="{3A4573FA-EED2-4164-B8E2-53A87E2B7225}" srcOrd="5" destOrd="0" parTransId="{FFE22E67-6119-4D03-8D61-C145F9C9EE7C}" sibTransId="{69AF6FCB-26F8-419F-8BFD-84CC0A6C6AF2}"/>
    <dgm:cxn modelId="{73773A1F-631E-4E98-A44B-02A782617ACE}" type="presOf" srcId="{8845766C-5ACD-4469-B81F-D27CEAE0D7D3}" destId="{F829E5A4-9C50-421E-AF6E-7880ED702AD5}" srcOrd="0" destOrd="0" presId="urn:microsoft.com/office/officeart/2016/7/layout/ChevronBlockProcess"/>
    <dgm:cxn modelId="{E6558B21-3DC7-4104-86D5-751013F03D91}" srcId="{57CC8179-BF30-45FE-AF61-115FD749D4EC}" destId="{3A6EB351-53D6-402A-B3ED-8EF73A8CEE9E}" srcOrd="3" destOrd="0" parTransId="{00706266-3A24-495C-8923-70D5C4EA2421}" sibTransId="{41A560BF-6108-4CCF-B235-D892AC11A195}"/>
    <dgm:cxn modelId="{4DA9FC22-9A67-42AF-B7D6-162FFBF99B65}" srcId="{A5A93AD9-64B9-496B-8D72-9335A729DBCA}" destId="{8C98FA7D-C3DF-404B-94D1-F6CC0F525577}" srcOrd="0" destOrd="0" parTransId="{149FFE45-F1CB-4E25-97EF-1F4689C7558C}" sibTransId="{7C1E0520-7838-407F-9120-568A52F1EAE5}"/>
    <dgm:cxn modelId="{C8B22824-FD6D-4B0D-BECB-9A5BD1C19A23}" type="presOf" srcId="{E64F2081-D20B-45C9-B26D-F2161E061A2E}" destId="{F829E5A4-9C50-421E-AF6E-7880ED702AD5}" srcOrd="0" destOrd="4" presId="urn:microsoft.com/office/officeart/2016/7/layout/ChevronBlockProcess"/>
    <dgm:cxn modelId="{AE0A1027-CCD9-4DCE-8082-7312637F99DF}" srcId="{57CC8179-BF30-45FE-AF61-115FD749D4EC}" destId="{1E8AC307-E00C-4DDD-A300-63E98F76E871}" srcOrd="4" destOrd="0" parTransId="{AAEC78C1-536A-43BC-B0CA-64DA4F708ED8}" sibTransId="{9C67A7C8-6F25-4B9E-92F4-41BB3EA36A5B}"/>
    <dgm:cxn modelId="{DE9B222A-81E4-4E1F-B868-94C7D7B50B04}" type="presOf" srcId="{E5127E3C-4067-469E-8087-61C05D1B116B}" destId="{ACA0C965-8A48-4333-93C2-ACB9A8016E87}" srcOrd="0" destOrd="1" presId="urn:microsoft.com/office/officeart/2016/7/layout/ChevronBlockProcess"/>
    <dgm:cxn modelId="{391AD02E-1E2C-4100-AE00-16CDECD7C47E}" type="presOf" srcId="{559CAEEB-F044-4D89-AF9D-07BAEB106E3D}" destId="{6167310E-A642-4ED6-A24F-9A551667CD8A}" srcOrd="0" destOrd="0" presId="urn:microsoft.com/office/officeart/2016/7/layout/ChevronBlockProcess"/>
    <dgm:cxn modelId="{52A22A34-1693-40E7-8A1E-E5CF8B8DE815}" srcId="{8845766C-5ACD-4469-B81F-D27CEAE0D7D3}" destId="{7FCB48A5-091C-46BE-B6C0-ADD974DE8B1F}" srcOrd="2" destOrd="0" parTransId="{67FF4839-830B-45C6-88A5-3B69BA67280D}" sibTransId="{4D9F8E26-5445-4817-9BB7-89E4067412A7}"/>
    <dgm:cxn modelId="{69C05A35-CD94-41B1-89D8-B51EF1AC3FEE}" srcId="{559CAEEB-F044-4D89-AF9D-07BAEB106E3D}" destId="{8845766C-5ACD-4469-B81F-D27CEAE0D7D3}" srcOrd="0" destOrd="0" parTransId="{4FC7EA8E-E1CB-4419-9977-F8CA5BFB3019}" sibTransId="{340B0BF7-039E-497E-B67D-0C77AF11E54E}"/>
    <dgm:cxn modelId="{9214113E-D40A-4B2E-BE32-06B50B698983}" srcId="{8845766C-5ACD-4469-B81F-D27CEAE0D7D3}" destId="{7F8950A6-0C93-46EB-BEAD-730BC2ED0CD5}" srcOrd="1" destOrd="0" parTransId="{0AED2B64-AEB1-4F92-9089-1F42D7A56A10}" sibTransId="{930E30D3-AE83-4478-8270-032E8C12BC7D}"/>
    <dgm:cxn modelId="{01C8F93E-F873-4E63-88C2-609405445939}" type="presOf" srcId="{1E8AC307-E00C-4DDD-A300-63E98F76E871}" destId="{A04057DD-C5D7-404B-923A-31B6FE576759}" srcOrd="0" destOrd="5" presId="urn:microsoft.com/office/officeart/2016/7/layout/ChevronBlockProcess"/>
    <dgm:cxn modelId="{8460B45C-3A1A-40E0-B9D9-98547107DA56}" type="presOf" srcId="{A5A93AD9-64B9-496B-8D72-9335A729DBCA}" destId="{0418F97C-0736-4402-9201-2ED396AB8C5E}" srcOrd="0" destOrd="0" presId="urn:microsoft.com/office/officeart/2016/7/layout/ChevronBlockProcess"/>
    <dgm:cxn modelId="{D9A3A95E-7AFD-47B7-AB6E-DF96497690B3}" srcId="{5E0D9927-5A24-4BBD-9FB3-2FAE3E5B4FB1}" destId="{01872DC4-1ED4-449E-8038-6A47BE46FFBB}" srcOrd="2" destOrd="0" parTransId="{DAE8AC4A-6C43-4CE0-A066-B1AC702EE29B}" sibTransId="{04652C6B-BD3B-48BD-A1B5-2DD948D229C5}"/>
    <dgm:cxn modelId="{B772375F-56FF-40A1-A0C7-828FD099617B}" type="presOf" srcId="{7F8950A6-0C93-46EB-BEAD-730BC2ED0CD5}" destId="{F829E5A4-9C50-421E-AF6E-7880ED702AD5}" srcOrd="0" destOrd="2" presId="urn:microsoft.com/office/officeart/2016/7/layout/ChevronBlockProcess"/>
    <dgm:cxn modelId="{E7F99F60-AC6C-4D24-BEC4-04EEB38137C7}" type="presOf" srcId="{851595C7-6810-47E9-AA7F-D8F371253BE6}" destId="{A04057DD-C5D7-404B-923A-31B6FE576759}" srcOrd="0" destOrd="3" presId="urn:microsoft.com/office/officeart/2016/7/layout/ChevronBlockProcess"/>
    <dgm:cxn modelId="{F5A35941-516C-4652-B5A6-3A1CA35F5BBE}" type="presOf" srcId="{D465EABF-AE35-4AA7-A0DD-40434C28DA44}" destId="{669D0E8B-3EA8-4E82-9900-DF5C0CBAC2B8}" srcOrd="0" destOrd="1" presId="urn:microsoft.com/office/officeart/2016/7/layout/ChevronBlockProcess"/>
    <dgm:cxn modelId="{F23A8047-1C06-4A4C-B638-EC86AE08CA54}" type="presOf" srcId="{776EAF3F-DEBA-40EE-8EB0-86542F73CCEE}" destId="{ACA0C965-8A48-4333-93C2-ACB9A8016E87}" srcOrd="0" destOrd="9" presId="urn:microsoft.com/office/officeart/2016/7/layout/ChevronBlockProcess"/>
    <dgm:cxn modelId="{3E088A6A-73D8-4EDA-9E04-6FE9CEBE225D}" type="presOf" srcId="{8C98FA7D-C3DF-404B-94D1-F6CC0F525577}" destId="{669D0E8B-3EA8-4E82-9900-DF5C0CBAC2B8}" srcOrd="0" destOrd="0" presId="urn:microsoft.com/office/officeart/2016/7/layout/ChevronBlockProcess"/>
    <dgm:cxn modelId="{FBD06F4D-7E1C-4DED-B269-4B5A350D4F1E}" type="presOf" srcId="{7FCB48A5-091C-46BE-B6C0-ADD974DE8B1F}" destId="{F829E5A4-9C50-421E-AF6E-7880ED702AD5}" srcOrd="0" destOrd="3" presId="urn:microsoft.com/office/officeart/2016/7/layout/ChevronBlockProcess"/>
    <dgm:cxn modelId="{AE051A4E-44E9-48C1-BDD0-7471655D7FAD}" srcId="{8C98FA7D-C3DF-404B-94D1-F6CC0F525577}" destId="{EB43548E-802E-4A8A-9009-66E16D5E4E96}" srcOrd="2" destOrd="0" parTransId="{C5F2C439-0ED8-470C-92A6-10378A648C99}" sibTransId="{6902B253-3E0E-4BF0-A5D2-FA995D0A08A2}"/>
    <dgm:cxn modelId="{88705172-582F-4CBF-AE0E-CA6194807CF8}" srcId="{5E0D9927-5A24-4BBD-9FB3-2FAE3E5B4FB1}" destId="{A5A93AD9-64B9-496B-8D72-9335A729DBCA}" srcOrd="0" destOrd="0" parTransId="{36FBC2FC-8C2D-449F-81CF-CC22DA82BB01}" sibTransId="{6C6A5727-D0D4-4AF8-AF01-7237F2DC221E}"/>
    <dgm:cxn modelId="{99E3FC72-BCFE-44ED-B611-5422CADBDE0D}" type="presOf" srcId="{142314FB-E760-4AFD-8B6C-A4C389F17036}" destId="{F829E5A4-9C50-421E-AF6E-7880ED702AD5}" srcOrd="0" destOrd="1" presId="urn:microsoft.com/office/officeart/2016/7/layout/ChevronBlockProcess"/>
    <dgm:cxn modelId="{88508254-7F24-4444-93B9-7B584DD32E65}" type="presOf" srcId="{EDD7B4BB-A377-4A1D-BBD4-35EDC9C5FAA0}" destId="{ACA0C965-8A48-4333-93C2-ACB9A8016E87}" srcOrd="0" destOrd="5" presId="urn:microsoft.com/office/officeart/2016/7/layout/ChevronBlockProcess"/>
    <dgm:cxn modelId="{A5C1DB74-6C98-4247-AFE0-C83696308902}" srcId="{8C98FA7D-C3DF-404B-94D1-F6CC0F525577}" destId="{DB55DAAD-FC33-429E-BDC7-54B0AA2EB080}" srcOrd="3" destOrd="0" parTransId="{96CFE63F-7ABC-46ED-889F-9475A9F53B4E}" sibTransId="{E9EF62F1-E9DB-430B-9195-44065FD4A2C4}"/>
    <dgm:cxn modelId="{4512B157-9B21-44BF-A98B-2C95CA85CDFF}" srcId="{8C98FA7D-C3DF-404B-94D1-F6CC0F525577}" destId="{7C265531-8F67-452B-9DF1-52096A38C58D}" srcOrd="4" destOrd="0" parTransId="{8A31C139-3C25-45A5-83C0-CCB554748EB9}" sibTransId="{FEA7BE93-8914-46A8-9786-CE51F7CBC375}"/>
    <dgm:cxn modelId="{FA7C7D58-49D4-4AAF-A7A8-3C504816416C}" type="presOf" srcId="{01872DC4-1ED4-449E-8038-6A47BE46FFBB}" destId="{C1E3CD3F-E56B-496F-8BD7-A7A760DB40FE}" srcOrd="0" destOrd="0" presId="urn:microsoft.com/office/officeart/2016/7/layout/ChevronBlockProcess"/>
    <dgm:cxn modelId="{940B8758-607F-43A0-9D62-E099E0C4816B}" srcId="{E450A63E-62F6-4B56-86CB-60CB527A682E}" destId="{2622096B-A639-44FC-8438-CEB312FCAB0A}" srcOrd="1" destOrd="0" parTransId="{1E91F489-E6F3-4FE4-A439-9504E1151B13}" sibTransId="{93EA1422-11E9-4CBF-9B69-E46334278AAC}"/>
    <dgm:cxn modelId="{A2B28179-CFA9-40EB-B758-5DEF7AB226B2}" srcId="{E450A63E-62F6-4B56-86CB-60CB527A682E}" destId="{76036E25-E050-425A-BF66-6613FBAD7218}" srcOrd="5" destOrd="0" parTransId="{A891CAE7-FE76-4313-91E7-A343E83DD66B}" sibTransId="{C5499887-EDED-4516-9EDB-6AAECAF8455F}"/>
    <dgm:cxn modelId="{AC669C80-A7D2-4A64-9E42-4A1ED8D340A2}" srcId="{5E0D9927-5A24-4BBD-9FB3-2FAE3E5B4FB1}" destId="{559CAEEB-F044-4D89-AF9D-07BAEB106E3D}" srcOrd="1" destOrd="0" parTransId="{EAEC87CA-F0A3-4812-BB89-D8695905ECBC}" sibTransId="{7AF4172A-B054-403B-8C21-13B835C4A903}"/>
    <dgm:cxn modelId="{C203F482-D2DC-440C-8180-D5882597678A}" srcId="{57CC8179-BF30-45FE-AF61-115FD749D4EC}" destId="{851595C7-6810-47E9-AA7F-D8F371253BE6}" srcOrd="2" destOrd="0" parTransId="{C466AA11-7D14-470C-92B5-6220AA0DA43E}" sibTransId="{06C17044-E21C-460B-9D7F-DD7C75D72BF6}"/>
    <dgm:cxn modelId="{F305298A-92CA-46DB-84D6-54BFF92361A1}" type="presOf" srcId="{5E0D9927-5A24-4BBD-9FB3-2FAE3E5B4FB1}" destId="{D6C127B4-5459-43D8-BDE2-24A736FE68A6}" srcOrd="0" destOrd="0" presId="urn:microsoft.com/office/officeart/2016/7/layout/ChevronBlockProcess"/>
    <dgm:cxn modelId="{95E5D58D-B5B3-40B6-8958-EAC645EDE2C5}" srcId="{E450A63E-62F6-4B56-86CB-60CB527A682E}" destId="{E5127E3C-4067-469E-8087-61C05D1B116B}" srcOrd="0" destOrd="0" parTransId="{A22C1C19-36AF-4A41-9B72-461A7B17FE5E}" sibTransId="{94717C3E-C19B-4101-BFB9-8C3D30AABC77}"/>
    <dgm:cxn modelId="{28CC4C94-A8D3-4D6F-BFC0-A05E167C833C}" type="presOf" srcId="{DB55DAAD-FC33-429E-BDC7-54B0AA2EB080}" destId="{669D0E8B-3EA8-4E82-9900-DF5C0CBAC2B8}" srcOrd="0" destOrd="4" presId="urn:microsoft.com/office/officeart/2016/7/layout/ChevronBlockProcess"/>
    <dgm:cxn modelId="{BF3F0F95-2645-45BD-9542-3DE28F1212BA}" srcId="{E450A63E-62F6-4B56-86CB-60CB527A682E}" destId="{90406261-824B-4CA0-976F-72FCB57245F8}" srcOrd="6" destOrd="0" parTransId="{7D3B5227-196B-4519-B050-22084CE52852}" sibTransId="{C23BEE9E-0AE1-48C2-ADAB-34A697C13E02}"/>
    <dgm:cxn modelId="{4CC3CD9F-CE23-4B47-9841-2036127692ED}" type="presOf" srcId="{1CBF1288-69A4-49F8-8448-D452D81438B0}" destId="{907E6515-86DA-4FF8-9BCE-D1511323D321}" srcOrd="0" destOrd="0" presId="urn:microsoft.com/office/officeart/2016/7/layout/ChevronBlockProcess"/>
    <dgm:cxn modelId="{FB8FB7A1-3436-4BA4-A304-EDB1A2249BF2}" type="presOf" srcId="{2E8D7388-3FA8-4B6D-8994-0FA7D16493E8}" destId="{ACA0C965-8A48-4333-93C2-ACB9A8016E87}" srcOrd="0" destOrd="8" presId="urn:microsoft.com/office/officeart/2016/7/layout/ChevronBlockProcess"/>
    <dgm:cxn modelId="{78E2D4A2-BC19-45C2-95C9-8567203306A7}" type="presOf" srcId="{3A4573FA-EED2-4164-B8E2-53A87E2B7225}" destId="{A04057DD-C5D7-404B-923A-31B6FE576759}" srcOrd="0" destOrd="6" presId="urn:microsoft.com/office/officeart/2016/7/layout/ChevronBlockProcess"/>
    <dgm:cxn modelId="{699046A5-BB8F-4BA7-AE07-F92DA11DFFE7}" srcId="{57CC8179-BF30-45FE-AF61-115FD749D4EC}" destId="{25EFAF47-A0E6-4D34-AEC7-24FAAFEFAA6C}" srcOrd="1" destOrd="0" parTransId="{43126102-1B51-4700-BEC0-163703B8B970}" sibTransId="{3B4E9BFB-11EB-4971-9540-5C20C8DDC574}"/>
    <dgm:cxn modelId="{3E3236B3-3D68-4F0C-99C5-6E0C90322077}" srcId="{E450A63E-62F6-4B56-86CB-60CB527A682E}" destId="{2E8D7388-3FA8-4B6D-8994-0FA7D16493E8}" srcOrd="7" destOrd="0" parTransId="{793DA5AE-60C9-4713-B1A8-C24C72AB7C5B}" sibTransId="{197D70FD-B22B-46A9-884D-61C29854AFFE}"/>
    <dgm:cxn modelId="{8C9171B3-A2D6-4E87-9469-2D642C254000}" type="presOf" srcId="{90406261-824B-4CA0-976F-72FCB57245F8}" destId="{ACA0C965-8A48-4333-93C2-ACB9A8016E87}" srcOrd="0" destOrd="7" presId="urn:microsoft.com/office/officeart/2016/7/layout/ChevronBlockProcess"/>
    <dgm:cxn modelId="{63877EB3-6808-427B-85AF-55701913E645}" type="presOf" srcId="{4B1C3AB5-47D3-4088-BAF5-897DCFDE64DE}" destId="{ACA0C965-8A48-4333-93C2-ACB9A8016E87}" srcOrd="0" destOrd="3" presId="urn:microsoft.com/office/officeart/2016/7/layout/ChevronBlockProcess"/>
    <dgm:cxn modelId="{8373B9B4-09D3-4184-9185-163E385307F5}" type="presOf" srcId="{EC34101C-9659-49E0-B38B-5613E35802B9}" destId="{A04057DD-C5D7-404B-923A-31B6FE576759}" srcOrd="0" destOrd="1" presId="urn:microsoft.com/office/officeart/2016/7/layout/ChevronBlockProcess"/>
    <dgm:cxn modelId="{EEE7D8B4-26DC-4E19-B3C2-78B3FF7929BE}" srcId="{8C98FA7D-C3DF-404B-94D1-F6CC0F525577}" destId="{4EDD8D56-AA89-49DA-982F-440E2010511A}" srcOrd="1" destOrd="0" parTransId="{A3CBDF3B-B386-4FA4-9EF8-790994CC4159}" sibTransId="{3E76EAA0-E7E0-4E84-BF37-61F506437431}"/>
    <dgm:cxn modelId="{9B4132BB-27D0-4651-81A9-16B02BA1565A}" srcId="{E450A63E-62F6-4B56-86CB-60CB527A682E}" destId="{776EAF3F-DEBA-40EE-8EB0-86542F73CCEE}" srcOrd="8" destOrd="0" parTransId="{EC98D6E3-CE1D-498D-B311-191A02469FFC}" sibTransId="{2C7F69F4-18D4-4423-9A6E-518DFFB26FF3}"/>
    <dgm:cxn modelId="{838F39BF-A48A-450A-8639-0E2C6097CF84}" type="presOf" srcId="{E450A63E-62F6-4B56-86CB-60CB527A682E}" destId="{ACA0C965-8A48-4333-93C2-ACB9A8016E87}" srcOrd="0" destOrd="0" presId="urn:microsoft.com/office/officeart/2016/7/layout/ChevronBlockProcess"/>
    <dgm:cxn modelId="{A0C2FFBF-DD04-4360-B508-66420C48DB4A}" type="presOf" srcId="{EB43548E-802E-4A8A-9009-66E16D5E4E96}" destId="{669D0E8B-3EA8-4E82-9900-DF5C0CBAC2B8}" srcOrd="0" destOrd="3" presId="urn:microsoft.com/office/officeart/2016/7/layout/ChevronBlockProcess"/>
    <dgm:cxn modelId="{2C609FC6-44A5-426A-8F3B-F95B2786289F}" srcId="{5E0D9927-5A24-4BBD-9FB3-2FAE3E5B4FB1}" destId="{1CBF1288-69A4-49F8-8448-D452D81438B0}" srcOrd="3" destOrd="0" parTransId="{1A54C99F-E43E-4971-BFB9-6D02394EED58}" sibTransId="{6246ADCE-8164-47F9-A772-7A5738923D85}"/>
    <dgm:cxn modelId="{793E0BC9-E4A5-4ABE-8FF1-589B502AF582}" type="presOf" srcId="{FC081C42-9ACC-4B83-ABF1-9C64BABEDE68}" destId="{ACA0C965-8A48-4333-93C2-ACB9A8016E87}" srcOrd="0" destOrd="4" presId="urn:microsoft.com/office/officeart/2016/7/layout/ChevronBlockProcess"/>
    <dgm:cxn modelId="{72ACB0CB-9AB9-4F99-8E88-B744DF664A5D}" srcId="{8845766C-5ACD-4469-B81F-D27CEAE0D7D3}" destId="{E64F2081-D20B-45C9-B26D-F2161E061A2E}" srcOrd="3" destOrd="0" parTransId="{691E1335-DEEA-40A1-883A-C767BBCD9645}" sibTransId="{86310805-3233-4025-B4F8-9952E8826590}"/>
    <dgm:cxn modelId="{958CD5CD-4300-4A7A-9684-461816AC7ED8}" srcId="{1CBF1288-69A4-49F8-8448-D452D81438B0}" destId="{E450A63E-62F6-4B56-86CB-60CB527A682E}" srcOrd="0" destOrd="0" parTransId="{CE840167-F1A8-4BF9-9D13-88A63A350D53}" sibTransId="{AA7DE680-3F2F-4F3A-AC71-8CE4B81D4AFB}"/>
    <dgm:cxn modelId="{E8CB8AD0-1D72-4795-921F-37D40E534917}" type="presOf" srcId="{7C265531-8F67-452B-9DF1-52096A38C58D}" destId="{669D0E8B-3EA8-4E82-9900-DF5C0CBAC2B8}" srcOrd="0" destOrd="5" presId="urn:microsoft.com/office/officeart/2016/7/layout/ChevronBlockProcess"/>
    <dgm:cxn modelId="{3D96D6D0-D27F-4900-8618-FC4126BA3500}" srcId="{57CC8179-BF30-45FE-AF61-115FD749D4EC}" destId="{EC34101C-9659-49E0-B38B-5613E35802B9}" srcOrd="0" destOrd="0" parTransId="{5BC55229-AEA3-48CE-8B3D-C5681E2848BE}" sibTransId="{FF072AA7-9106-4145-BFD2-4966656EAABE}"/>
    <dgm:cxn modelId="{E4E7D2D1-FAEE-4EA9-AAD6-1B315EC1132E}" type="presOf" srcId="{25EFAF47-A0E6-4D34-AEC7-24FAAFEFAA6C}" destId="{A04057DD-C5D7-404B-923A-31B6FE576759}" srcOrd="0" destOrd="2" presId="urn:microsoft.com/office/officeart/2016/7/layout/ChevronBlockProcess"/>
    <dgm:cxn modelId="{45133BD8-3D49-4D32-9E1B-10A64347A2B8}" srcId="{8C98FA7D-C3DF-404B-94D1-F6CC0F525577}" destId="{D465EABF-AE35-4AA7-A0DD-40434C28DA44}" srcOrd="0" destOrd="0" parTransId="{98BD83A4-740F-4417-9DB3-7A703356622B}" sibTransId="{8B50244A-B8FF-4DBA-A08A-325F00E43B4E}"/>
    <dgm:cxn modelId="{12E2ADDF-B6C8-460E-B8E1-A1B03EA3DEA3}" srcId="{E450A63E-62F6-4B56-86CB-60CB527A682E}" destId="{4B1C3AB5-47D3-4088-BAF5-897DCFDE64DE}" srcOrd="2" destOrd="0" parTransId="{999F8573-7193-4565-BF51-368DB2EFDACC}" sibTransId="{FC6DA575-B357-40B1-BE8D-43AD312918BC}"/>
    <dgm:cxn modelId="{79CA02F0-0CAA-44F8-8322-0E2F94A5BA67}" type="presOf" srcId="{3A6EB351-53D6-402A-B3ED-8EF73A8CEE9E}" destId="{A04057DD-C5D7-404B-923A-31B6FE576759}" srcOrd="0" destOrd="4" presId="urn:microsoft.com/office/officeart/2016/7/layout/ChevronBlockProcess"/>
    <dgm:cxn modelId="{EDF995F1-35D4-4188-9DA3-ACD8B84D1887}" srcId="{8845766C-5ACD-4469-B81F-D27CEAE0D7D3}" destId="{142314FB-E760-4AFD-8B6C-A4C389F17036}" srcOrd="0" destOrd="0" parTransId="{80C03BFA-69BD-41AF-A64B-1EB60F194074}" sibTransId="{1AF369AA-2BB5-465B-AEB2-DA1927211E87}"/>
    <dgm:cxn modelId="{6E81CEFC-B08E-4799-A2BC-E456A9F8636B}" type="presOf" srcId="{57CC8179-BF30-45FE-AF61-115FD749D4EC}" destId="{A04057DD-C5D7-404B-923A-31B6FE576759}" srcOrd="0" destOrd="0" presId="urn:microsoft.com/office/officeart/2016/7/layout/ChevronBlockProcess"/>
    <dgm:cxn modelId="{79A27BFE-3CE0-465A-ACBA-4EB20F4C1F62}" srcId="{E450A63E-62F6-4B56-86CB-60CB527A682E}" destId="{FC081C42-9ACC-4B83-ABF1-9C64BABEDE68}" srcOrd="3" destOrd="0" parTransId="{3B98EFC8-5088-48FF-AEE5-9CF4B62624E8}" sibTransId="{C6D1CE14-EF10-439A-892B-2936B2C29A7C}"/>
    <dgm:cxn modelId="{A682B6C8-1EDD-45D0-9481-439189811F4F}" type="presParOf" srcId="{D6C127B4-5459-43D8-BDE2-24A736FE68A6}" destId="{213C2D2C-C5C3-499B-BF60-B7AC593F0058}" srcOrd="0" destOrd="0" presId="urn:microsoft.com/office/officeart/2016/7/layout/ChevronBlockProcess"/>
    <dgm:cxn modelId="{50E3764A-CE97-4A2B-82CF-BEF0F219689D}" type="presParOf" srcId="{213C2D2C-C5C3-499B-BF60-B7AC593F0058}" destId="{0418F97C-0736-4402-9201-2ED396AB8C5E}" srcOrd="0" destOrd="0" presId="urn:microsoft.com/office/officeart/2016/7/layout/ChevronBlockProcess"/>
    <dgm:cxn modelId="{74522A0A-1ED4-4A10-8CA5-419C0D8517CE}" type="presParOf" srcId="{213C2D2C-C5C3-499B-BF60-B7AC593F0058}" destId="{669D0E8B-3EA8-4E82-9900-DF5C0CBAC2B8}" srcOrd="1" destOrd="0" presId="urn:microsoft.com/office/officeart/2016/7/layout/ChevronBlockProcess"/>
    <dgm:cxn modelId="{90C62250-842B-4C19-90F1-606C17EB7210}" type="presParOf" srcId="{D6C127B4-5459-43D8-BDE2-24A736FE68A6}" destId="{323470EB-BDF9-4B1A-BA24-07DFCA8D6B17}" srcOrd="1" destOrd="0" presId="urn:microsoft.com/office/officeart/2016/7/layout/ChevronBlockProcess"/>
    <dgm:cxn modelId="{885FDBFA-2192-468C-81F5-5E70627F7C34}" type="presParOf" srcId="{D6C127B4-5459-43D8-BDE2-24A736FE68A6}" destId="{791DF24C-1226-49B8-8D90-19AB9126D922}" srcOrd="2" destOrd="0" presId="urn:microsoft.com/office/officeart/2016/7/layout/ChevronBlockProcess"/>
    <dgm:cxn modelId="{CB5A13C0-A8D9-4020-BAC7-DAA63B8857CE}" type="presParOf" srcId="{791DF24C-1226-49B8-8D90-19AB9126D922}" destId="{6167310E-A642-4ED6-A24F-9A551667CD8A}" srcOrd="0" destOrd="0" presId="urn:microsoft.com/office/officeart/2016/7/layout/ChevronBlockProcess"/>
    <dgm:cxn modelId="{45777C2B-2D21-4A72-9A8B-1FBDD13DB259}" type="presParOf" srcId="{791DF24C-1226-49B8-8D90-19AB9126D922}" destId="{F829E5A4-9C50-421E-AF6E-7880ED702AD5}" srcOrd="1" destOrd="0" presId="urn:microsoft.com/office/officeart/2016/7/layout/ChevronBlockProcess"/>
    <dgm:cxn modelId="{0D6C2C8D-16C6-4149-AD36-A12506F8A9A9}" type="presParOf" srcId="{D6C127B4-5459-43D8-BDE2-24A736FE68A6}" destId="{DA63AAC5-379A-4784-A52F-19ED6A71D422}" srcOrd="3" destOrd="0" presId="urn:microsoft.com/office/officeart/2016/7/layout/ChevronBlockProcess"/>
    <dgm:cxn modelId="{69220705-F8B6-45FF-B510-ACA16CE8A63C}" type="presParOf" srcId="{D6C127B4-5459-43D8-BDE2-24A736FE68A6}" destId="{551D1A7C-9883-49C2-9329-DCCDA40AE542}" srcOrd="4" destOrd="0" presId="urn:microsoft.com/office/officeart/2016/7/layout/ChevronBlockProcess"/>
    <dgm:cxn modelId="{72E63CA8-ECF7-4276-9C3F-97C4853D1A0B}" type="presParOf" srcId="{551D1A7C-9883-49C2-9329-DCCDA40AE542}" destId="{C1E3CD3F-E56B-496F-8BD7-A7A760DB40FE}" srcOrd="0" destOrd="0" presId="urn:microsoft.com/office/officeart/2016/7/layout/ChevronBlockProcess"/>
    <dgm:cxn modelId="{FD83FEF7-0394-40ED-84E7-0BA09AEBD827}" type="presParOf" srcId="{551D1A7C-9883-49C2-9329-DCCDA40AE542}" destId="{A04057DD-C5D7-404B-923A-31B6FE576759}" srcOrd="1" destOrd="0" presId="urn:microsoft.com/office/officeart/2016/7/layout/ChevronBlockProcess"/>
    <dgm:cxn modelId="{386055FE-6E9D-420B-B9F1-6F34414F9031}" type="presParOf" srcId="{D6C127B4-5459-43D8-BDE2-24A736FE68A6}" destId="{FDC3B41F-ABE2-415B-8CAA-C0BE263190F2}" srcOrd="5" destOrd="0" presId="urn:microsoft.com/office/officeart/2016/7/layout/ChevronBlockProcess"/>
    <dgm:cxn modelId="{75917FBE-9215-46FB-90D6-D8741558223D}" type="presParOf" srcId="{D6C127B4-5459-43D8-BDE2-24A736FE68A6}" destId="{5280A46C-9481-4FAB-9551-DADEB1814435}" srcOrd="6" destOrd="0" presId="urn:microsoft.com/office/officeart/2016/7/layout/ChevronBlockProcess"/>
    <dgm:cxn modelId="{6EA82AB9-5396-4927-AC9E-77FBD7E495B6}" type="presParOf" srcId="{5280A46C-9481-4FAB-9551-DADEB1814435}" destId="{907E6515-86DA-4FF8-9BCE-D1511323D321}" srcOrd="0" destOrd="0" presId="urn:microsoft.com/office/officeart/2016/7/layout/ChevronBlockProcess"/>
    <dgm:cxn modelId="{FAC052C7-883B-458F-86B4-BBB08A330B5B}" type="presParOf" srcId="{5280A46C-9481-4FAB-9551-DADEB1814435}" destId="{ACA0C965-8A48-4333-93C2-ACB9A8016E87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0D9927-5A24-4BBD-9FB3-2FAE3E5B4FB1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A93AD9-64B9-496B-8D72-9335A729DBCA}">
      <dgm:prSet/>
      <dgm:spPr/>
      <dgm:t>
        <a:bodyPr/>
        <a:lstStyle/>
        <a:p>
          <a:r>
            <a:rPr lang="en-US"/>
            <a:t>Develop</a:t>
          </a:r>
        </a:p>
      </dgm:t>
    </dgm:pt>
    <dgm:pt modelId="{36FBC2FC-8C2D-449F-81CF-CC22DA82BB01}" type="parTrans" cxnId="{88705172-582F-4CBF-AE0E-CA6194807CF8}">
      <dgm:prSet/>
      <dgm:spPr/>
      <dgm:t>
        <a:bodyPr/>
        <a:lstStyle/>
        <a:p>
          <a:endParaRPr lang="en-US"/>
        </a:p>
      </dgm:t>
    </dgm:pt>
    <dgm:pt modelId="{6C6A5727-D0D4-4AF8-AF01-7237F2DC221E}" type="sibTrans" cxnId="{88705172-582F-4CBF-AE0E-CA6194807CF8}">
      <dgm:prSet/>
      <dgm:spPr/>
      <dgm:t>
        <a:bodyPr/>
        <a:lstStyle/>
        <a:p>
          <a:endParaRPr lang="en-US"/>
        </a:p>
      </dgm:t>
    </dgm:pt>
    <dgm:pt modelId="{8C98FA7D-C3DF-404B-94D1-F6CC0F525577}">
      <dgm:prSet/>
      <dgm:spPr/>
      <dgm:t>
        <a:bodyPr/>
        <a:lstStyle/>
        <a:p>
          <a:r>
            <a:rPr lang="en-US"/>
            <a:t>Develop trust</a:t>
          </a:r>
        </a:p>
      </dgm:t>
    </dgm:pt>
    <dgm:pt modelId="{149FFE45-F1CB-4E25-97EF-1F4689C7558C}" type="parTrans" cxnId="{4DA9FC22-9A67-42AF-B7D6-162FFBF99B65}">
      <dgm:prSet/>
      <dgm:spPr/>
      <dgm:t>
        <a:bodyPr/>
        <a:lstStyle/>
        <a:p>
          <a:endParaRPr lang="en-US"/>
        </a:p>
      </dgm:t>
    </dgm:pt>
    <dgm:pt modelId="{7C1E0520-7838-407F-9120-568A52F1EAE5}" type="sibTrans" cxnId="{4DA9FC22-9A67-42AF-B7D6-162FFBF99B65}">
      <dgm:prSet/>
      <dgm:spPr/>
      <dgm:t>
        <a:bodyPr/>
        <a:lstStyle/>
        <a:p>
          <a:endParaRPr lang="en-US"/>
        </a:p>
      </dgm:t>
    </dgm:pt>
    <dgm:pt modelId="{D465EABF-AE35-4AA7-A0DD-40434C28DA44}">
      <dgm:prSet/>
      <dgm:spPr/>
      <dgm:t>
        <a:bodyPr/>
        <a:lstStyle/>
        <a:p>
          <a:r>
            <a:rPr lang="en-US"/>
            <a:t>Reward curiosity/value creativity</a:t>
          </a:r>
        </a:p>
      </dgm:t>
    </dgm:pt>
    <dgm:pt modelId="{98BD83A4-740F-4417-9DB3-7A703356622B}" type="parTrans" cxnId="{45133BD8-3D49-4D32-9E1B-10A64347A2B8}">
      <dgm:prSet/>
      <dgm:spPr/>
      <dgm:t>
        <a:bodyPr/>
        <a:lstStyle/>
        <a:p>
          <a:endParaRPr lang="en-US"/>
        </a:p>
      </dgm:t>
    </dgm:pt>
    <dgm:pt modelId="{8B50244A-B8FF-4DBA-A08A-325F00E43B4E}" type="sibTrans" cxnId="{45133BD8-3D49-4D32-9E1B-10A64347A2B8}">
      <dgm:prSet/>
      <dgm:spPr/>
      <dgm:t>
        <a:bodyPr/>
        <a:lstStyle/>
        <a:p>
          <a:endParaRPr lang="en-US"/>
        </a:p>
      </dgm:t>
    </dgm:pt>
    <dgm:pt modelId="{4EDD8D56-AA89-49DA-982F-440E2010511A}">
      <dgm:prSet/>
      <dgm:spPr/>
      <dgm:t>
        <a:bodyPr/>
        <a:lstStyle/>
        <a:p>
          <a:r>
            <a:rPr lang="en-US" dirty="0"/>
            <a:t>Be willing to take risks/reward risk in others/tolerate mistakes</a:t>
          </a:r>
        </a:p>
      </dgm:t>
    </dgm:pt>
    <dgm:pt modelId="{A3CBDF3B-B386-4FA4-9EF8-790994CC4159}" type="parTrans" cxnId="{EEE7D8B4-26DC-4E19-B3C2-78B3FF7929BE}">
      <dgm:prSet/>
      <dgm:spPr/>
      <dgm:t>
        <a:bodyPr/>
        <a:lstStyle/>
        <a:p>
          <a:endParaRPr lang="en-US"/>
        </a:p>
      </dgm:t>
    </dgm:pt>
    <dgm:pt modelId="{3E76EAA0-E7E0-4E84-BF37-61F506437431}" type="sibTrans" cxnId="{EEE7D8B4-26DC-4E19-B3C2-78B3FF7929BE}">
      <dgm:prSet/>
      <dgm:spPr/>
      <dgm:t>
        <a:bodyPr/>
        <a:lstStyle/>
        <a:p>
          <a:endParaRPr lang="en-US"/>
        </a:p>
      </dgm:t>
    </dgm:pt>
    <dgm:pt modelId="{EB43548E-802E-4A8A-9009-66E16D5E4E96}">
      <dgm:prSet/>
      <dgm:spPr/>
      <dgm:t>
        <a:bodyPr/>
        <a:lstStyle/>
        <a:p>
          <a:r>
            <a:rPr lang="en-US" dirty="0"/>
            <a:t>Avoid the urge to control and, instead, embrace freedom</a:t>
          </a:r>
        </a:p>
      </dgm:t>
    </dgm:pt>
    <dgm:pt modelId="{C5F2C439-0ED8-470C-92A6-10378A648C99}" type="parTrans" cxnId="{AE051A4E-44E9-48C1-BDD0-7471655D7FAD}">
      <dgm:prSet/>
      <dgm:spPr/>
      <dgm:t>
        <a:bodyPr/>
        <a:lstStyle/>
        <a:p>
          <a:endParaRPr lang="en-US"/>
        </a:p>
      </dgm:t>
    </dgm:pt>
    <dgm:pt modelId="{6902B253-3E0E-4BF0-A5D2-FA995D0A08A2}" type="sibTrans" cxnId="{AE051A4E-44E9-48C1-BDD0-7471655D7FAD}">
      <dgm:prSet/>
      <dgm:spPr/>
      <dgm:t>
        <a:bodyPr/>
        <a:lstStyle/>
        <a:p>
          <a:endParaRPr lang="en-US"/>
        </a:p>
      </dgm:t>
    </dgm:pt>
    <dgm:pt modelId="{DB55DAAD-FC33-429E-BDC7-54B0AA2EB080}">
      <dgm:prSet/>
      <dgm:spPr/>
      <dgm:t>
        <a:bodyPr/>
        <a:lstStyle/>
        <a:p>
          <a:r>
            <a:rPr lang="en-US"/>
            <a:t>Work to overcome fear of failure</a:t>
          </a:r>
        </a:p>
      </dgm:t>
    </dgm:pt>
    <dgm:pt modelId="{96CFE63F-7ABC-46ED-889F-9475A9F53B4E}" type="parTrans" cxnId="{A5C1DB74-6C98-4247-AFE0-C83696308902}">
      <dgm:prSet/>
      <dgm:spPr/>
      <dgm:t>
        <a:bodyPr/>
        <a:lstStyle/>
        <a:p>
          <a:endParaRPr lang="en-US"/>
        </a:p>
      </dgm:t>
    </dgm:pt>
    <dgm:pt modelId="{E9EF62F1-E9DB-430B-9195-44065FD4A2C4}" type="sibTrans" cxnId="{A5C1DB74-6C98-4247-AFE0-C83696308902}">
      <dgm:prSet/>
      <dgm:spPr/>
      <dgm:t>
        <a:bodyPr/>
        <a:lstStyle/>
        <a:p>
          <a:endParaRPr lang="en-US"/>
        </a:p>
      </dgm:t>
    </dgm:pt>
    <dgm:pt modelId="{7C265531-8F67-452B-9DF1-52096A38C58D}">
      <dgm:prSet/>
      <dgm:spPr/>
      <dgm:t>
        <a:bodyPr/>
        <a:lstStyle/>
        <a:p>
          <a:r>
            <a:rPr lang="en-US"/>
            <a:t>Identify and overcome negative attitudes that hinder creativity</a:t>
          </a:r>
        </a:p>
      </dgm:t>
    </dgm:pt>
    <dgm:pt modelId="{8A31C139-3C25-45A5-83C0-CCB554748EB9}" type="parTrans" cxnId="{4512B157-9B21-44BF-A98B-2C95CA85CDFF}">
      <dgm:prSet/>
      <dgm:spPr/>
      <dgm:t>
        <a:bodyPr/>
        <a:lstStyle/>
        <a:p>
          <a:endParaRPr lang="en-US"/>
        </a:p>
      </dgm:t>
    </dgm:pt>
    <dgm:pt modelId="{FEA7BE93-8914-46A8-9786-CE51F7CBC375}" type="sibTrans" cxnId="{4512B157-9B21-44BF-A98B-2C95CA85CDFF}">
      <dgm:prSet/>
      <dgm:spPr/>
      <dgm:t>
        <a:bodyPr/>
        <a:lstStyle/>
        <a:p>
          <a:endParaRPr lang="en-US"/>
        </a:p>
      </dgm:t>
    </dgm:pt>
    <dgm:pt modelId="{559CAEEB-F044-4D89-AF9D-07BAEB106E3D}">
      <dgm:prSet/>
      <dgm:spPr/>
      <dgm:t>
        <a:bodyPr/>
        <a:lstStyle/>
        <a:p>
          <a:r>
            <a:rPr lang="en-US"/>
            <a:t>Expand</a:t>
          </a:r>
        </a:p>
      </dgm:t>
    </dgm:pt>
    <dgm:pt modelId="{EAEC87CA-F0A3-4812-BB89-D8695905ECBC}" type="parTrans" cxnId="{AC669C80-A7D2-4A64-9E42-4A1ED8D340A2}">
      <dgm:prSet/>
      <dgm:spPr/>
      <dgm:t>
        <a:bodyPr/>
        <a:lstStyle/>
        <a:p>
          <a:endParaRPr lang="en-US"/>
        </a:p>
      </dgm:t>
    </dgm:pt>
    <dgm:pt modelId="{7AF4172A-B054-403B-8C21-13B835C4A903}" type="sibTrans" cxnId="{AC669C80-A7D2-4A64-9E42-4A1ED8D340A2}">
      <dgm:prSet/>
      <dgm:spPr/>
      <dgm:t>
        <a:bodyPr/>
        <a:lstStyle/>
        <a:p>
          <a:endParaRPr lang="en-US"/>
        </a:p>
      </dgm:t>
    </dgm:pt>
    <dgm:pt modelId="{8845766C-5ACD-4469-B81F-D27CEAE0D7D3}">
      <dgm:prSet/>
      <dgm:spPr/>
      <dgm:t>
        <a:bodyPr/>
        <a:lstStyle/>
        <a:p>
          <a:r>
            <a:rPr lang="en-US" dirty="0"/>
            <a:t>Expand the possibilities</a:t>
          </a:r>
        </a:p>
      </dgm:t>
    </dgm:pt>
    <dgm:pt modelId="{4FC7EA8E-E1CB-4419-9977-F8CA5BFB3019}" type="parTrans" cxnId="{69C05A35-CD94-41B1-89D8-B51EF1AC3FEE}">
      <dgm:prSet/>
      <dgm:spPr/>
      <dgm:t>
        <a:bodyPr/>
        <a:lstStyle/>
        <a:p>
          <a:endParaRPr lang="en-US"/>
        </a:p>
      </dgm:t>
    </dgm:pt>
    <dgm:pt modelId="{340B0BF7-039E-497E-B67D-0C77AF11E54E}" type="sibTrans" cxnId="{69C05A35-CD94-41B1-89D8-B51EF1AC3FEE}">
      <dgm:prSet/>
      <dgm:spPr/>
      <dgm:t>
        <a:bodyPr/>
        <a:lstStyle/>
        <a:p>
          <a:endParaRPr lang="en-US"/>
        </a:p>
      </dgm:t>
    </dgm:pt>
    <dgm:pt modelId="{142314FB-E760-4AFD-8B6C-A4C389F17036}">
      <dgm:prSet/>
      <dgm:spPr/>
      <dgm:t>
        <a:bodyPr/>
        <a:lstStyle/>
        <a:p>
          <a:r>
            <a:rPr lang="en-US"/>
            <a:t>Recognize that there is seldom only one solution or approach</a:t>
          </a:r>
        </a:p>
      </dgm:t>
    </dgm:pt>
    <dgm:pt modelId="{80C03BFA-69BD-41AF-A64B-1EB60F194074}" type="parTrans" cxnId="{EDF995F1-35D4-4188-9DA3-ACD8B84D1887}">
      <dgm:prSet/>
      <dgm:spPr/>
      <dgm:t>
        <a:bodyPr/>
        <a:lstStyle/>
        <a:p>
          <a:endParaRPr lang="en-US"/>
        </a:p>
      </dgm:t>
    </dgm:pt>
    <dgm:pt modelId="{1AF369AA-2BB5-465B-AEB2-DA1927211E87}" type="sibTrans" cxnId="{EDF995F1-35D4-4188-9DA3-ACD8B84D1887}">
      <dgm:prSet/>
      <dgm:spPr/>
      <dgm:t>
        <a:bodyPr/>
        <a:lstStyle/>
        <a:p>
          <a:endParaRPr lang="en-US"/>
        </a:p>
      </dgm:t>
    </dgm:pt>
    <dgm:pt modelId="{7F8950A6-0C93-46EB-BEAD-730BC2ED0CD5}">
      <dgm:prSet/>
      <dgm:spPr/>
      <dgm:t>
        <a:bodyPr/>
        <a:lstStyle/>
        <a:p>
          <a:r>
            <a:rPr lang="en-US"/>
            <a:t>Look for alternative solutions and approaches</a:t>
          </a:r>
        </a:p>
      </dgm:t>
    </dgm:pt>
    <dgm:pt modelId="{0AED2B64-AEB1-4F92-9089-1F42D7A56A10}" type="parTrans" cxnId="{9214113E-D40A-4B2E-BE32-06B50B698983}">
      <dgm:prSet/>
      <dgm:spPr/>
      <dgm:t>
        <a:bodyPr/>
        <a:lstStyle/>
        <a:p>
          <a:endParaRPr lang="en-US"/>
        </a:p>
      </dgm:t>
    </dgm:pt>
    <dgm:pt modelId="{930E30D3-AE83-4478-8270-032E8C12BC7D}" type="sibTrans" cxnId="{9214113E-D40A-4B2E-BE32-06B50B698983}">
      <dgm:prSet/>
      <dgm:spPr/>
      <dgm:t>
        <a:bodyPr/>
        <a:lstStyle/>
        <a:p>
          <a:endParaRPr lang="en-US"/>
        </a:p>
      </dgm:t>
    </dgm:pt>
    <dgm:pt modelId="{7FCB48A5-091C-46BE-B6C0-ADD974DE8B1F}">
      <dgm:prSet/>
      <dgm:spPr/>
      <dgm:t>
        <a:bodyPr/>
        <a:lstStyle/>
        <a:p>
          <a:r>
            <a:rPr lang="en-US"/>
            <a:t>Use analogy/metaphor to generate alternatives</a:t>
          </a:r>
        </a:p>
      </dgm:t>
    </dgm:pt>
    <dgm:pt modelId="{67FF4839-830B-45C6-88A5-3B69BA67280D}" type="parTrans" cxnId="{52A22A34-1693-40E7-8A1E-E5CF8B8DE815}">
      <dgm:prSet/>
      <dgm:spPr/>
      <dgm:t>
        <a:bodyPr/>
        <a:lstStyle/>
        <a:p>
          <a:endParaRPr lang="en-US"/>
        </a:p>
      </dgm:t>
    </dgm:pt>
    <dgm:pt modelId="{4D9F8E26-5445-4817-9BB7-89E4067412A7}" type="sibTrans" cxnId="{52A22A34-1693-40E7-8A1E-E5CF8B8DE815}">
      <dgm:prSet/>
      <dgm:spPr/>
      <dgm:t>
        <a:bodyPr/>
        <a:lstStyle/>
        <a:p>
          <a:endParaRPr lang="en-US"/>
        </a:p>
      </dgm:t>
    </dgm:pt>
    <dgm:pt modelId="{E64F2081-D20B-45C9-B26D-F2161E061A2E}">
      <dgm:prSet/>
      <dgm:spPr/>
      <dgm:t>
        <a:bodyPr/>
        <a:lstStyle/>
        <a:p>
          <a:r>
            <a:rPr lang="en-US" dirty="0"/>
            <a:t>Brainstorm (individually and with others) to generate new ideas</a:t>
          </a:r>
        </a:p>
      </dgm:t>
    </dgm:pt>
    <dgm:pt modelId="{691E1335-DEEA-40A1-883A-C767BBCD9645}" type="parTrans" cxnId="{72ACB0CB-9AB9-4F99-8E88-B744DF664A5D}">
      <dgm:prSet/>
      <dgm:spPr/>
      <dgm:t>
        <a:bodyPr/>
        <a:lstStyle/>
        <a:p>
          <a:endParaRPr lang="en-US"/>
        </a:p>
      </dgm:t>
    </dgm:pt>
    <dgm:pt modelId="{86310805-3233-4025-B4F8-9952E8826590}" type="sibTrans" cxnId="{72ACB0CB-9AB9-4F99-8E88-B744DF664A5D}">
      <dgm:prSet/>
      <dgm:spPr/>
      <dgm:t>
        <a:bodyPr/>
        <a:lstStyle/>
        <a:p>
          <a:endParaRPr lang="en-US"/>
        </a:p>
      </dgm:t>
    </dgm:pt>
    <dgm:pt modelId="{60CC54E1-23C4-4FB7-B435-74F8BED6D4E6}" type="pres">
      <dgm:prSet presAssocID="{5E0D9927-5A24-4BBD-9FB3-2FAE3E5B4FB1}" presName="Name0" presStyleCnt="0">
        <dgm:presLayoutVars>
          <dgm:dir/>
          <dgm:animLvl val="lvl"/>
          <dgm:resizeHandles val="exact"/>
        </dgm:presLayoutVars>
      </dgm:prSet>
      <dgm:spPr/>
    </dgm:pt>
    <dgm:pt modelId="{DA81FBEB-8358-4AE0-8C7A-1876F55B6C08}" type="pres">
      <dgm:prSet presAssocID="{A5A93AD9-64B9-496B-8D72-9335A729DBCA}" presName="composite" presStyleCnt="0"/>
      <dgm:spPr/>
    </dgm:pt>
    <dgm:pt modelId="{F148D76D-4933-46F1-8CF1-20674CC8FA35}" type="pres">
      <dgm:prSet presAssocID="{A5A93AD9-64B9-496B-8D72-9335A729DBC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E0CBFA8-4DD0-429F-A4EA-EBD2B1C88576}" type="pres">
      <dgm:prSet presAssocID="{A5A93AD9-64B9-496B-8D72-9335A729DBCA}" presName="desTx" presStyleLbl="alignAccFollowNode1" presStyleIdx="0" presStyleCnt="2">
        <dgm:presLayoutVars>
          <dgm:bulletEnabled val="1"/>
        </dgm:presLayoutVars>
      </dgm:prSet>
      <dgm:spPr/>
    </dgm:pt>
    <dgm:pt modelId="{6090EE82-5407-4AC8-A429-22D35BF3BBDC}" type="pres">
      <dgm:prSet presAssocID="{6C6A5727-D0D4-4AF8-AF01-7237F2DC221E}" presName="space" presStyleCnt="0"/>
      <dgm:spPr/>
    </dgm:pt>
    <dgm:pt modelId="{A1B1F0E8-B4A4-4E3F-B875-ED698FCB58FC}" type="pres">
      <dgm:prSet presAssocID="{559CAEEB-F044-4D89-AF9D-07BAEB106E3D}" presName="composite" presStyleCnt="0"/>
      <dgm:spPr/>
    </dgm:pt>
    <dgm:pt modelId="{87105A8A-012B-4F05-8B7A-35CFD9229778}" type="pres">
      <dgm:prSet presAssocID="{559CAEEB-F044-4D89-AF9D-07BAEB106E3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049733E-09EE-46A3-B50D-7AC6C46EEAF2}" type="pres">
      <dgm:prSet presAssocID="{559CAEEB-F044-4D89-AF9D-07BAEB106E3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EA10F0C-1212-48BF-840F-066447D09B1C}" type="presOf" srcId="{EB43548E-802E-4A8A-9009-66E16D5E4E96}" destId="{BE0CBFA8-4DD0-429F-A4EA-EBD2B1C88576}" srcOrd="0" destOrd="3" presId="urn:microsoft.com/office/officeart/2005/8/layout/hList1"/>
    <dgm:cxn modelId="{4DA9FC22-9A67-42AF-B7D6-162FFBF99B65}" srcId="{A5A93AD9-64B9-496B-8D72-9335A729DBCA}" destId="{8C98FA7D-C3DF-404B-94D1-F6CC0F525577}" srcOrd="0" destOrd="0" parTransId="{149FFE45-F1CB-4E25-97EF-1F4689C7558C}" sibTransId="{7C1E0520-7838-407F-9120-568A52F1EAE5}"/>
    <dgm:cxn modelId="{52A22A34-1693-40E7-8A1E-E5CF8B8DE815}" srcId="{8845766C-5ACD-4469-B81F-D27CEAE0D7D3}" destId="{7FCB48A5-091C-46BE-B6C0-ADD974DE8B1F}" srcOrd="2" destOrd="0" parTransId="{67FF4839-830B-45C6-88A5-3B69BA67280D}" sibTransId="{4D9F8E26-5445-4817-9BB7-89E4067412A7}"/>
    <dgm:cxn modelId="{69C05A35-CD94-41B1-89D8-B51EF1AC3FEE}" srcId="{559CAEEB-F044-4D89-AF9D-07BAEB106E3D}" destId="{8845766C-5ACD-4469-B81F-D27CEAE0D7D3}" srcOrd="0" destOrd="0" parTransId="{4FC7EA8E-E1CB-4419-9977-F8CA5BFB3019}" sibTransId="{340B0BF7-039E-497E-B67D-0C77AF11E54E}"/>
    <dgm:cxn modelId="{5A07783A-C43F-4BEB-AE2D-26F995035D94}" type="presOf" srcId="{DB55DAAD-FC33-429E-BDC7-54B0AA2EB080}" destId="{BE0CBFA8-4DD0-429F-A4EA-EBD2B1C88576}" srcOrd="0" destOrd="4" presId="urn:microsoft.com/office/officeart/2005/8/layout/hList1"/>
    <dgm:cxn modelId="{90F2043B-0DAF-4995-9F50-BFECD7AED302}" type="presOf" srcId="{7FCB48A5-091C-46BE-B6C0-ADD974DE8B1F}" destId="{F049733E-09EE-46A3-B50D-7AC6C46EEAF2}" srcOrd="0" destOrd="3" presId="urn:microsoft.com/office/officeart/2005/8/layout/hList1"/>
    <dgm:cxn modelId="{B46AAF3D-E0AA-43E8-82D4-42E20AAE51C9}" type="presOf" srcId="{142314FB-E760-4AFD-8B6C-A4C389F17036}" destId="{F049733E-09EE-46A3-B50D-7AC6C46EEAF2}" srcOrd="0" destOrd="1" presId="urn:microsoft.com/office/officeart/2005/8/layout/hList1"/>
    <dgm:cxn modelId="{9214113E-D40A-4B2E-BE32-06B50B698983}" srcId="{8845766C-5ACD-4469-B81F-D27CEAE0D7D3}" destId="{7F8950A6-0C93-46EB-BEAD-730BC2ED0CD5}" srcOrd="1" destOrd="0" parTransId="{0AED2B64-AEB1-4F92-9089-1F42D7A56A10}" sibTransId="{930E30D3-AE83-4478-8270-032E8C12BC7D}"/>
    <dgm:cxn modelId="{EABAAA48-2451-4615-B9DD-4C2C113E3C6E}" type="presOf" srcId="{8C98FA7D-C3DF-404B-94D1-F6CC0F525577}" destId="{BE0CBFA8-4DD0-429F-A4EA-EBD2B1C88576}" srcOrd="0" destOrd="0" presId="urn:microsoft.com/office/officeart/2005/8/layout/hList1"/>
    <dgm:cxn modelId="{68DE424B-B5E3-40B6-AEBF-FFEC441C7093}" type="presOf" srcId="{E64F2081-D20B-45C9-B26D-F2161E061A2E}" destId="{F049733E-09EE-46A3-B50D-7AC6C46EEAF2}" srcOrd="0" destOrd="4" presId="urn:microsoft.com/office/officeart/2005/8/layout/hList1"/>
    <dgm:cxn modelId="{AE051A4E-44E9-48C1-BDD0-7471655D7FAD}" srcId="{8C98FA7D-C3DF-404B-94D1-F6CC0F525577}" destId="{EB43548E-802E-4A8A-9009-66E16D5E4E96}" srcOrd="2" destOrd="0" parTransId="{C5F2C439-0ED8-470C-92A6-10378A648C99}" sibTransId="{6902B253-3E0E-4BF0-A5D2-FA995D0A08A2}"/>
    <dgm:cxn modelId="{88705172-582F-4CBF-AE0E-CA6194807CF8}" srcId="{5E0D9927-5A24-4BBD-9FB3-2FAE3E5B4FB1}" destId="{A5A93AD9-64B9-496B-8D72-9335A729DBCA}" srcOrd="0" destOrd="0" parTransId="{36FBC2FC-8C2D-449F-81CF-CC22DA82BB01}" sibTransId="{6C6A5727-D0D4-4AF8-AF01-7237F2DC221E}"/>
    <dgm:cxn modelId="{A5C1DB74-6C98-4247-AFE0-C83696308902}" srcId="{8C98FA7D-C3DF-404B-94D1-F6CC0F525577}" destId="{DB55DAAD-FC33-429E-BDC7-54B0AA2EB080}" srcOrd="3" destOrd="0" parTransId="{96CFE63F-7ABC-46ED-889F-9475A9F53B4E}" sibTransId="{E9EF62F1-E9DB-430B-9195-44065FD4A2C4}"/>
    <dgm:cxn modelId="{4512B157-9B21-44BF-A98B-2C95CA85CDFF}" srcId="{8C98FA7D-C3DF-404B-94D1-F6CC0F525577}" destId="{7C265531-8F67-452B-9DF1-52096A38C58D}" srcOrd="4" destOrd="0" parTransId="{8A31C139-3C25-45A5-83C0-CCB554748EB9}" sibTransId="{FEA7BE93-8914-46A8-9786-CE51F7CBC375}"/>
    <dgm:cxn modelId="{AD54E97C-7DE1-45E3-81F4-F32C8A4C7E7A}" type="presOf" srcId="{A5A93AD9-64B9-496B-8D72-9335A729DBCA}" destId="{F148D76D-4933-46F1-8CF1-20674CC8FA35}" srcOrd="0" destOrd="0" presId="urn:microsoft.com/office/officeart/2005/8/layout/hList1"/>
    <dgm:cxn modelId="{AC669C80-A7D2-4A64-9E42-4A1ED8D340A2}" srcId="{5E0D9927-5A24-4BBD-9FB3-2FAE3E5B4FB1}" destId="{559CAEEB-F044-4D89-AF9D-07BAEB106E3D}" srcOrd="1" destOrd="0" parTransId="{EAEC87CA-F0A3-4812-BB89-D8695905ECBC}" sibTransId="{7AF4172A-B054-403B-8C21-13B835C4A903}"/>
    <dgm:cxn modelId="{718AA588-6049-4047-90C0-6B3E860C84AC}" type="presOf" srcId="{4EDD8D56-AA89-49DA-982F-440E2010511A}" destId="{BE0CBFA8-4DD0-429F-A4EA-EBD2B1C88576}" srcOrd="0" destOrd="2" presId="urn:microsoft.com/office/officeart/2005/8/layout/hList1"/>
    <dgm:cxn modelId="{EEE7D8B4-26DC-4E19-B3C2-78B3FF7929BE}" srcId="{8C98FA7D-C3DF-404B-94D1-F6CC0F525577}" destId="{4EDD8D56-AA89-49DA-982F-440E2010511A}" srcOrd="1" destOrd="0" parTransId="{A3CBDF3B-B386-4FA4-9EF8-790994CC4159}" sibTransId="{3E76EAA0-E7E0-4E84-BF37-61F506437431}"/>
    <dgm:cxn modelId="{589822C1-D0EE-4526-A94E-DEAA554027B3}" type="presOf" srcId="{7F8950A6-0C93-46EB-BEAD-730BC2ED0CD5}" destId="{F049733E-09EE-46A3-B50D-7AC6C46EEAF2}" srcOrd="0" destOrd="2" presId="urn:microsoft.com/office/officeart/2005/8/layout/hList1"/>
    <dgm:cxn modelId="{72ACB0CB-9AB9-4F99-8E88-B744DF664A5D}" srcId="{8845766C-5ACD-4469-B81F-D27CEAE0D7D3}" destId="{E64F2081-D20B-45C9-B26D-F2161E061A2E}" srcOrd="3" destOrd="0" parTransId="{691E1335-DEEA-40A1-883A-C767BBCD9645}" sibTransId="{86310805-3233-4025-B4F8-9952E8826590}"/>
    <dgm:cxn modelId="{7B9A03D5-0A5A-4FF1-A547-F11577099DE5}" type="presOf" srcId="{5E0D9927-5A24-4BBD-9FB3-2FAE3E5B4FB1}" destId="{60CC54E1-23C4-4FB7-B435-74F8BED6D4E6}" srcOrd="0" destOrd="0" presId="urn:microsoft.com/office/officeart/2005/8/layout/hList1"/>
    <dgm:cxn modelId="{45133BD8-3D49-4D32-9E1B-10A64347A2B8}" srcId="{8C98FA7D-C3DF-404B-94D1-F6CC0F525577}" destId="{D465EABF-AE35-4AA7-A0DD-40434C28DA44}" srcOrd="0" destOrd="0" parTransId="{98BD83A4-740F-4417-9DB3-7A703356622B}" sibTransId="{8B50244A-B8FF-4DBA-A08A-325F00E43B4E}"/>
    <dgm:cxn modelId="{7D14A4ED-A4C6-4C00-B7E4-4BE49B19E12C}" type="presOf" srcId="{8845766C-5ACD-4469-B81F-D27CEAE0D7D3}" destId="{F049733E-09EE-46A3-B50D-7AC6C46EEAF2}" srcOrd="0" destOrd="0" presId="urn:microsoft.com/office/officeart/2005/8/layout/hList1"/>
    <dgm:cxn modelId="{4FF3B0ED-D9F1-4880-98C5-0787A4D61216}" type="presOf" srcId="{7C265531-8F67-452B-9DF1-52096A38C58D}" destId="{BE0CBFA8-4DD0-429F-A4EA-EBD2B1C88576}" srcOrd="0" destOrd="5" presId="urn:microsoft.com/office/officeart/2005/8/layout/hList1"/>
    <dgm:cxn modelId="{1292F7ED-9DC9-4784-9768-DFB7D384F5A1}" type="presOf" srcId="{D465EABF-AE35-4AA7-A0DD-40434C28DA44}" destId="{BE0CBFA8-4DD0-429F-A4EA-EBD2B1C88576}" srcOrd="0" destOrd="1" presId="urn:microsoft.com/office/officeart/2005/8/layout/hList1"/>
    <dgm:cxn modelId="{EDF995F1-35D4-4188-9DA3-ACD8B84D1887}" srcId="{8845766C-5ACD-4469-B81F-D27CEAE0D7D3}" destId="{142314FB-E760-4AFD-8B6C-A4C389F17036}" srcOrd="0" destOrd="0" parTransId="{80C03BFA-69BD-41AF-A64B-1EB60F194074}" sibTransId="{1AF369AA-2BB5-465B-AEB2-DA1927211E87}"/>
    <dgm:cxn modelId="{2D6E5AFD-21D5-4101-9ECD-D95C38D91F02}" type="presOf" srcId="{559CAEEB-F044-4D89-AF9D-07BAEB106E3D}" destId="{87105A8A-012B-4F05-8B7A-35CFD9229778}" srcOrd="0" destOrd="0" presId="urn:microsoft.com/office/officeart/2005/8/layout/hList1"/>
    <dgm:cxn modelId="{4B21C26B-6BB6-4234-9154-865558E34ABB}" type="presParOf" srcId="{60CC54E1-23C4-4FB7-B435-74F8BED6D4E6}" destId="{DA81FBEB-8358-4AE0-8C7A-1876F55B6C08}" srcOrd="0" destOrd="0" presId="urn:microsoft.com/office/officeart/2005/8/layout/hList1"/>
    <dgm:cxn modelId="{DF8969E4-89A2-4285-8ECC-FC393BFC45E7}" type="presParOf" srcId="{DA81FBEB-8358-4AE0-8C7A-1876F55B6C08}" destId="{F148D76D-4933-46F1-8CF1-20674CC8FA35}" srcOrd="0" destOrd="0" presId="urn:microsoft.com/office/officeart/2005/8/layout/hList1"/>
    <dgm:cxn modelId="{FEA668F9-32FB-461A-B230-AE23E873E1D8}" type="presParOf" srcId="{DA81FBEB-8358-4AE0-8C7A-1876F55B6C08}" destId="{BE0CBFA8-4DD0-429F-A4EA-EBD2B1C88576}" srcOrd="1" destOrd="0" presId="urn:microsoft.com/office/officeart/2005/8/layout/hList1"/>
    <dgm:cxn modelId="{5F10A910-4935-4DDE-8349-3A843B9112B9}" type="presParOf" srcId="{60CC54E1-23C4-4FB7-B435-74F8BED6D4E6}" destId="{6090EE82-5407-4AC8-A429-22D35BF3BBDC}" srcOrd="1" destOrd="0" presId="urn:microsoft.com/office/officeart/2005/8/layout/hList1"/>
    <dgm:cxn modelId="{1F8CC7F6-6777-4340-9955-5CE45957DCFB}" type="presParOf" srcId="{60CC54E1-23C4-4FB7-B435-74F8BED6D4E6}" destId="{A1B1F0E8-B4A4-4E3F-B875-ED698FCB58FC}" srcOrd="2" destOrd="0" presId="urn:microsoft.com/office/officeart/2005/8/layout/hList1"/>
    <dgm:cxn modelId="{7B48F2E8-B0B8-445C-9C9B-31A28AC17471}" type="presParOf" srcId="{A1B1F0E8-B4A4-4E3F-B875-ED698FCB58FC}" destId="{87105A8A-012B-4F05-8B7A-35CFD9229778}" srcOrd="0" destOrd="0" presId="urn:microsoft.com/office/officeart/2005/8/layout/hList1"/>
    <dgm:cxn modelId="{A5F8F61B-2EB1-46BD-BA18-AEC73BC0A826}" type="presParOf" srcId="{A1B1F0E8-B4A4-4E3F-B875-ED698FCB58FC}" destId="{F049733E-09EE-46A3-B50D-7AC6C46EEAF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0D9927-5A24-4BBD-9FB3-2FAE3E5B4FB1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1872DC4-1ED4-449E-8038-6A47BE46FFBB}">
      <dgm:prSet/>
      <dgm:spPr/>
      <dgm:t>
        <a:bodyPr/>
        <a:lstStyle/>
        <a:p>
          <a:r>
            <a:rPr lang="en-US" dirty="0"/>
            <a:t>Change</a:t>
          </a:r>
        </a:p>
      </dgm:t>
    </dgm:pt>
    <dgm:pt modelId="{DAE8AC4A-6C43-4CE0-A066-B1AC702EE29B}" type="parTrans" cxnId="{D9A3A95E-7AFD-47B7-AB6E-DF96497690B3}">
      <dgm:prSet/>
      <dgm:spPr/>
      <dgm:t>
        <a:bodyPr/>
        <a:lstStyle/>
        <a:p>
          <a:endParaRPr lang="en-US"/>
        </a:p>
      </dgm:t>
    </dgm:pt>
    <dgm:pt modelId="{04652C6B-BD3B-48BD-A1B5-2DD948D229C5}" type="sibTrans" cxnId="{D9A3A95E-7AFD-47B7-AB6E-DF96497690B3}">
      <dgm:prSet/>
      <dgm:spPr/>
      <dgm:t>
        <a:bodyPr/>
        <a:lstStyle/>
        <a:p>
          <a:endParaRPr lang="en-US"/>
        </a:p>
      </dgm:t>
    </dgm:pt>
    <dgm:pt modelId="{57CC8179-BF30-45FE-AF61-115FD749D4EC}">
      <dgm:prSet/>
      <dgm:spPr/>
      <dgm:t>
        <a:bodyPr/>
        <a:lstStyle/>
        <a:p>
          <a:r>
            <a:rPr lang="en-US" dirty="0"/>
            <a:t>Change your department culture</a:t>
          </a:r>
        </a:p>
      </dgm:t>
    </dgm:pt>
    <dgm:pt modelId="{311ED45F-D657-405D-8B36-5528FCBFD1FB}" type="parTrans" cxnId="{C61DB11B-5F29-44E9-9B6E-850BEA477049}">
      <dgm:prSet/>
      <dgm:spPr/>
      <dgm:t>
        <a:bodyPr/>
        <a:lstStyle/>
        <a:p>
          <a:endParaRPr lang="en-US"/>
        </a:p>
      </dgm:t>
    </dgm:pt>
    <dgm:pt modelId="{D042BAF3-5E34-4BFE-A9BF-EED1C85E7CCB}" type="sibTrans" cxnId="{C61DB11B-5F29-44E9-9B6E-850BEA477049}">
      <dgm:prSet/>
      <dgm:spPr/>
      <dgm:t>
        <a:bodyPr/>
        <a:lstStyle/>
        <a:p>
          <a:endParaRPr lang="en-US"/>
        </a:p>
      </dgm:t>
    </dgm:pt>
    <dgm:pt modelId="{EC34101C-9659-49E0-B38B-5613E35802B9}">
      <dgm:prSet/>
      <dgm:spPr/>
      <dgm:t>
        <a:bodyPr/>
        <a:lstStyle/>
        <a:p>
          <a:r>
            <a:rPr lang="en-US"/>
            <a:t>Embrace divergence and difference</a:t>
          </a:r>
          <a:endParaRPr lang="en-US" dirty="0"/>
        </a:p>
      </dgm:t>
    </dgm:pt>
    <dgm:pt modelId="{5BC55229-AEA3-48CE-8B3D-C5681E2848BE}" type="parTrans" cxnId="{3D96D6D0-D27F-4900-8618-FC4126BA3500}">
      <dgm:prSet/>
      <dgm:spPr/>
      <dgm:t>
        <a:bodyPr/>
        <a:lstStyle/>
        <a:p>
          <a:endParaRPr lang="en-US"/>
        </a:p>
      </dgm:t>
    </dgm:pt>
    <dgm:pt modelId="{FF072AA7-9106-4145-BFD2-4966656EAABE}" type="sibTrans" cxnId="{3D96D6D0-D27F-4900-8618-FC4126BA3500}">
      <dgm:prSet/>
      <dgm:spPr/>
      <dgm:t>
        <a:bodyPr/>
        <a:lstStyle/>
        <a:p>
          <a:endParaRPr lang="en-US"/>
        </a:p>
      </dgm:t>
    </dgm:pt>
    <dgm:pt modelId="{25EFAF47-A0E6-4D34-AEC7-24FAAFEFAA6C}">
      <dgm:prSet/>
      <dgm:spPr/>
      <dgm:t>
        <a:bodyPr/>
        <a:lstStyle/>
        <a:p>
          <a:r>
            <a:rPr lang="en-US" dirty="0"/>
            <a:t>Foster a climate of open communication</a:t>
          </a:r>
        </a:p>
      </dgm:t>
    </dgm:pt>
    <dgm:pt modelId="{43126102-1B51-4700-BEC0-163703B8B970}" type="parTrans" cxnId="{699046A5-BB8F-4BA7-AE07-F92DA11DFFE7}">
      <dgm:prSet/>
      <dgm:spPr/>
      <dgm:t>
        <a:bodyPr/>
        <a:lstStyle/>
        <a:p>
          <a:endParaRPr lang="en-US"/>
        </a:p>
      </dgm:t>
    </dgm:pt>
    <dgm:pt modelId="{3B4E9BFB-11EB-4971-9540-5C20C8DDC574}" type="sibTrans" cxnId="{699046A5-BB8F-4BA7-AE07-F92DA11DFFE7}">
      <dgm:prSet/>
      <dgm:spPr/>
      <dgm:t>
        <a:bodyPr/>
        <a:lstStyle/>
        <a:p>
          <a:endParaRPr lang="en-US"/>
        </a:p>
      </dgm:t>
    </dgm:pt>
    <dgm:pt modelId="{851595C7-6810-47E9-AA7F-D8F371253BE6}">
      <dgm:prSet/>
      <dgm:spPr/>
      <dgm:t>
        <a:bodyPr/>
        <a:lstStyle/>
        <a:p>
          <a:r>
            <a:rPr lang="en-US"/>
            <a:t>Give the time necessary for creativity to percolate</a:t>
          </a:r>
        </a:p>
      </dgm:t>
    </dgm:pt>
    <dgm:pt modelId="{C466AA11-7D14-470C-92B5-6220AA0DA43E}" type="parTrans" cxnId="{C203F482-D2DC-440C-8180-D5882597678A}">
      <dgm:prSet/>
      <dgm:spPr/>
      <dgm:t>
        <a:bodyPr/>
        <a:lstStyle/>
        <a:p>
          <a:endParaRPr lang="en-US"/>
        </a:p>
      </dgm:t>
    </dgm:pt>
    <dgm:pt modelId="{06C17044-E21C-460B-9D7F-DD7C75D72BF6}" type="sibTrans" cxnId="{C203F482-D2DC-440C-8180-D5882597678A}">
      <dgm:prSet/>
      <dgm:spPr/>
      <dgm:t>
        <a:bodyPr/>
        <a:lstStyle/>
        <a:p>
          <a:endParaRPr lang="en-US"/>
        </a:p>
      </dgm:t>
    </dgm:pt>
    <dgm:pt modelId="{3A6EB351-53D6-402A-B3ED-8EF73A8CEE9E}">
      <dgm:prSet/>
      <dgm:spPr/>
      <dgm:t>
        <a:bodyPr/>
        <a:lstStyle/>
        <a:p>
          <a:r>
            <a:rPr lang="en-US"/>
            <a:t>Expose yourself and others to new ideas and new experiences</a:t>
          </a:r>
        </a:p>
      </dgm:t>
    </dgm:pt>
    <dgm:pt modelId="{00706266-3A24-495C-8923-70D5C4EA2421}" type="parTrans" cxnId="{E6558B21-3DC7-4104-86D5-751013F03D91}">
      <dgm:prSet/>
      <dgm:spPr/>
      <dgm:t>
        <a:bodyPr/>
        <a:lstStyle/>
        <a:p>
          <a:endParaRPr lang="en-US"/>
        </a:p>
      </dgm:t>
    </dgm:pt>
    <dgm:pt modelId="{41A560BF-6108-4CCF-B235-D892AC11A195}" type="sibTrans" cxnId="{E6558B21-3DC7-4104-86D5-751013F03D91}">
      <dgm:prSet/>
      <dgm:spPr/>
      <dgm:t>
        <a:bodyPr/>
        <a:lstStyle/>
        <a:p>
          <a:endParaRPr lang="en-US"/>
        </a:p>
      </dgm:t>
    </dgm:pt>
    <dgm:pt modelId="{1E8AC307-E00C-4DDD-A300-63E98F76E871}">
      <dgm:prSet/>
      <dgm:spPr/>
      <dgm:t>
        <a:bodyPr/>
        <a:lstStyle/>
        <a:p>
          <a:r>
            <a:rPr lang="en-US" dirty="0"/>
            <a:t>Develop opportunities for creativity to flourish</a:t>
          </a:r>
        </a:p>
      </dgm:t>
    </dgm:pt>
    <dgm:pt modelId="{AAEC78C1-536A-43BC-B0CA-64DA4F708ED8}" type="parTrans" cxnId="{AE0A1027-CCD9-4DCE-8082-7312637F99DF}">
      <dgm:prSet/>
      <dgm:spPr/>
      <dgm:t>
        <a:bodyPr/>
        <a:lstStyle/>
        <a:p>
          <a:endParaRPr lang="en-US"/>
        </a:p>
      </dgm:t>
    </dgm:pt>
    <dgm:pt modelId="{9C67A7C8-6F25-4B9E-92F4-41BB3EA36A5B}" type="sibTrans" cxnId="{AE0A1027-CCD9-4DCE-8082-7312637F99DF}">
      <dgm:prSet/>
      <dgm:spPr/>
      <dgm:t>
        <a:bodyPr/>
        <a:lstStyle/>
        <a:p>
          <a:endParaRPr lang="en-US"/>
        </a:p>
      </dgm:t>
    </dgm:pt>
    <dgm:pt modelId="{3A4573FA-EED2-4164-B8E2-53A87E2B7225}">
      <dgm:prSet/>
      <dgm:spPr/>
      <dgm:t>
        <a:bodyPr/>
        <a:lstStyle/>
        <a:p>
          <a:r>
            <a:rPr lang="en-US" dirty="0"/>
            <a:t>Find (and help others find) sources of inspiration</a:t>
          </a:r>
        </a:p>
      </dgm:t>
    </dgm:pt>
    <dgm:pt modelId="{FFE22E67-6119-4D03-8D61-C145F9C9EE7C}" type="parTrans" cxnId="{39EF131C-D666-4EEA-A4A7-06FE21C9DEB7}">
      <dgm:prSet/>
      <dgm:spPr/>
      <dgm:t>
        <a:bodyPr/>
        <a:lstStyle/>
        <a:p>
          <a:endParaRPr lang="en-US"/>
        </a:p>
      </dgm:t>
    </dgm:pt>
    <dgm:pt modelId="{69AF6FCB-26F8-419F-8BFD-84CC0A6C6AF2}" type="sibTrans" cxnId="{39EF131C-D666-4EEA-A4A7-06FE21C9DEB7}">
      <dgm:prSet/>
      <dgm:spPr/>
      <dgm:t>
        <a:bodyPr/>
        <a:lstStyle/>
        <a:p>
          <a:endParaRPr lang="en-US"/>
        </a:p>
      </dgm:t>
    </dgm:pt>
    <dgm:pt modelId="{1CBF1288-69A4-49F8-8448-D452D81438B0}">
      <dgm:prSet/>
      <dgm:spPr/>
      <dgm:t>
        <a:bodyPr/>
        <a:lstStyle/>
        <a:p>
          <a:r>
            <a:rPr lang="en-US" dirty="0"/>
            <a:t>Become</a:t>
          </a:r>
        </a:p>
      </dgm:t>
    </dgm:pt>
    <dgm:pt modelId="{1A54C99F-E43E-4971-BFB9-6D02394EED58}" type="parTrans" cxnId="{2C609FC6-44A5-426A-8F3B-F95B2786289F}">
      <dgm:prSet/>
      <dgm:spPr/>
      <dgm:t>
        <a:bodyPr/>
        <a:lstStyle/>
        <a:p>
          <a:endParaRPr lang="en-US"/>
        </a:p>
      </dgm:t>
    </dgm:pt>
    <dgm:pt modelId="{6246ADCE-8164-47F9-A772-7A5738923D85}" type="sibTrans" cxnId="{2C609FC6-44A5-426A-8F3B-F95B2786289F}">
      <dgm:prSet/>
      <dgm:spPr/>
      <dgm:t>
        <a:bodyPr/>
        <a:lstStyle/>
        <a:p>
          <a:endParaRPr lang="en-US"/>
        </a:p>
      </dgm:t>
    </dgm:pt>
    <dgm:pt modelId="{E450A63E-62F6-4B56-86CB-60CB527A682E}">
      <dgm:prSet/>
      <dgm:spPr/>
      <dgm:t>
        <a:bodyPr/>
        <a:lstStyle/>
        <a:p>
          <a:r>
            <a:rPr lang="en-US" dirty="0"/>
            <a:t>Become creative thinkers</a:t>
          </a:r>
        </a:p>
      </dgm:t>
    </dgm:pt>
    <dgm:pt modelId="{CE840167-F1A8-4BF9-9D13-88A63A350D53}" type="parTrans" cxnId="{958CD5CD-4300-4A7A-9684-461816AC7ED8}">
      <dgm:prSet/>
      <dgm:spPr/>
      <dgm:t>
        <a:bodyPr/>
        <a:lstStyle/>
        <a:p>
          <a:endParaRPr lang="en-US"/>
        </a:p>
      </dgm:t>
    </dgm:pt>
    <dgm:pt modelId="{AA7DE680-3F2F-4F3A-AC71-8CE4B81D4AFB}" type="sibTrans" cxnId="{958CD5CD-4300-4A7A-9684-461816AC7ED8}">
      <dgm:prSet/>
      <dgm:spPr/>
      <dgm:t>
        <a:bodyPr/>
        <a:lstStyle/>
        <a:p>
          <a:endParaRPr lang="en-US"/>
        </a:p>
      </dgm:t>
    </dgm:pt>
    <dgm:pt modelId="{E5127E3C-4067-469E-8087-61C05D1B116B}">
      <dgm:prSet/>
      <dgm:spPr/>
      <dgm:t>
        <a:bodyPr/>
        <a:lstStyle/>
        <a:p>
          <a:r>
            <a:rPr lang="en-US"/>
            <a:t>Ask questions/look for questions to ask</a:t>
          </a:r>
          <a:endParaRPr lang="en-US" dirty="0"/>
        </a:p>
      </dgm:t>
    </dgm:pt>
    <dgm:pt modelId="{A22C1C19-36AF-4A41-9B72-461A7B17FE5E}" type="parTrans" cxnId="{95E5D58D-B5B3-40B6-8958-EAC645EDE2C5}">
      <dgm:prSet/>
      <dgm:spPr/>
      <dgm:t>
        <a:bodyPr/>
        <a:lstStyle/>
        <a:p>
          <a:endParaRPr lang="en-US"/>
        </a:p>
      </dgm:t>
    </dgm:pt>
    <dgm:pt modelId="{94717C3E-C19B-4101-BFB9-8C3D30AABC77}" type="sibTrans" cxnId="{95E5D58D-B5B3-40B6-8958-EAC645EDE2C5}">
      <dgm:prSet/>
      <dgm:spPr/>
      <dgm:t>
        <a:bodyPr/>
        <a:lstStyle/>
        <a:p>
          <a:endParaRPr lang="en-US"/>
        </a:p>
      </dgm:t>
    </dgm:pt>
    <dgm:pt modelId="{2622096B-A639-44FC-8438-CEB312FCAB0A}">
      <dgm:prSet/>
      <dgm:spPr/>
      <dgm:t>
        <a:bodyPr/>
        <a:lstStyle/>
        <a:p>
          <a:r>
            <a:rPr lang="en-US"/>
            <a:t>Diverge from the norm, or the expected, or the usual</a:t>
          </a:r>
        </a:p>
      </dgm:t>
    </dgm:pt>
    <dgm:pt modelId="{1E91F489-E6F3-4FE4-A439-9504E1151B13}" type="parTrans" cxnId="{940B8758-607F-43A0-9D62-E099E0C4816B}">
      <dgm:prSet/>
      <dgm:spPr/>
      <dgm:t>
        <a:bodyPr/>
        <a:lstStyle/>
        <a:p>
          <a:endParaRPr lang="en-US"/>
        </a:p>
      </dgm:t>
    </dgm:pt>
    <dgm:pt modelId="{93EA1422-11E9-4CBF-9B69-E46334278AAC}" type="sibTrans" cxnId="{940B8758-607F-43A0-9D62-E099E0C4816B}">
      <dgm:prSet/>
      <dgm:spPr/>
      <dgm:t>
        <a:bodyPr/>
        <a:lstStyle/>
        <a:p>
          <a:endParaRPr lang="en-US"/>
        </a:p>
      </dgm:t>
    </dgm:pt>
    <dgm:pt modelId="{4B1C3AB5-47D3-4088-BAF5-897DCFDE64DE}">
      <dgm:prSet/>
      <dgm:spPr/>
      <dgm:t>
        <a:bodyPr/>
        <a:lstStyle/>
        <a:p>
          <a:r>
            <a:rPr lang="en-US" dirty="0"/>
            <a:t>Restructure rather than use existing structure</a:t>
          </a:r>
        </a:p>
      </dgm:t>
    </dgm:pt>
    <dgm:pt modelId="{999F8573-7193-4565-BF51-368DB2EFDACC}" type="parTrans" cxnId="{12E2ADDF-B6C8-460E-B8E1-A1B03EA3DEA3}">
      <dgm:prSet/>
      <dgm:spPr/>
      <dgm:t>
        <a:bodyPr/>
        <a:lstStyle/>
        <a:p>
          <a:endParaRPr lang="en-US"/>
        </a:p>
      </dgm:t>
    </dgm:pt>
    <dgm:pt modelId="{FC6DA575-B357-40B1-BE8D-43AD312918BC}" type="sibTrans" cxnId="{12E2ADDF-B6C8-460E-B8E1-A1B03EA3DEA3}">
      <dgm:prSet/>
      <dgm:spPr/>
      <dgm:t>
        <a:bodyPr/>
        <a:lstStyle/>
        <a:p>
          <a:endParaRPr lang="en-US"/>
        </a:p>
      </dgm:t>
    </dgm:pt>
    <dgm:pt modelId="{FC081C42-9ACC-4B83-ABF1-9C64BABEDE68}">
      <dgm:prSet/>
      <dgm:spPr/>
      <dgm:t>
        <a:bodyPr/>
        <a:lstStyle/>
        <a:p>
          <a:r>
            <a:rPr lang="en-US"/>
            <a:t>Avoid the tendency to say “That won’t work” and explore what might work</a:t>
          </a:r>
        </a:p>
      </dgm:t>
    </dgm:pt>
    <dgm:pt modelId="{3B98EFC8-5088-48FF-AEE5-9CF4B62624E8}" type="parTrans" cxnId="{79A27BFE-3CE0-465A-ACBA-4EB20F4C1F62}">
      <dgm:prSet/>
      <dgm:spPr/>
      <dgm:t>
        <a:bodyPr/>
        <a:lstStyle/>
        <a:p>
          <a:endParaRPr lang="en-US"/>
        </a:p>
      </dgm:t>
    </dgm:pt>
    <dgm:pt modelId="{C6D1CE14-EF10-439A-892B-2936B2C29A7C}" type="sibTrans" cxnId="{79A27BFE-3CE0-465A-ACBA-4EB20F4C1F62}">
      <dgm:prSet/>
      <dgm:spPr/>
      <dgm:t>
        <a:bodyPr/>
        <a:lstStyle/>
        <a:p>
          <a:endParaRPr lang="en-US"/>
        </a:p>
      </dgm:t>
    </dgm:pt>
    <dgm:pt modelId="{EDD7B4BB-A377-4A1D-BBD4-35EDC9C5FAA0}">
      <dgm:prSet/>
      <dgm:spPr/>
      <dgm:t>
        <a:bodyPr/>
        <a:lstStyle/>
        <a:p>
          <a:r>
            <a:rPr lang="en-US"/>
            <a:t>Look beyond logical, rational thinking</a:t>
          </a:r>
        </a:p>
      </dgm:t>
    </dgm:pt>
    <dgm:pt modelId="{C08BD23F-A474-4A51-9559-BA9B0ABFCA28}" type="parTrans" cxnId="{9B556D00-0FE7-4EEE-B645-4C6AE4D39CAA}">
      <dgm:prSet/>
      <dgm:spPr/>
      <dgm:t>
        <a:bodyPr/>
        <a:lstStyle/>
        <a:p>
          <a:endParaRPr lang="en-US"/>
        </a:p>
      </dgm:t>
    </dgm:pt>
    <dgm:pt modelId="{1741C223-C49A-4A7D-B951-D197FCC4C6EC}" type="sibTrans" cxnId="{9B556D00-0FE7-4EEE-B645-4C6AE4D39CAA}">
      <dgm:prSet/>
      <dgm:spPr/>
      <dgm:t>
        <a:bodyPr/>
        <a:lstStyle/>
        <a:p>
          <a:endParaRPr lang="en-US"/>
        </a:p>
      </dgm:t>
    </dgm:pt>
    <dgm:pt modelId="{76036E25-E050-425A-BF66-6613FBAD7218}">
      <dgm:prSet/>
      <dgm:spPr/>
      <dgm:t>
        <a:bodyPr/>
        <a:lstStyle/>
        <a:p>
          <a:r>
            <a:rPr lang="en-US"/>
            <a:t>Suspend judgement and avoid being quick to analyze</a:t>
          </a:r>
        </a:p>
      </dgm:t>
    </dgm:pt>
    <dgm:pt modelId="{A891CAE7-FE76-4313-91E7-A343E83DD66B}" type="parTrans" cxnId="{A2B28179-CFA9-40EB-B758-5DEF7AB226B2}">
      <dgm:prSet/>
      <dgm:spPr/>
      <dgm:t>
        <a:bodyPr/>
        <a:lstStyle/>
        <a:p>
          <a:endParaRPr lang="en-US"/>
        </a:p>
      </dgm:t>
    </dgm:pt>
    <dgm:pt modelId="{C5499887-EDED-4516-9EDB-6AAECAF8455F}" type="sibTrans" cxnId="{A2B28179-CFA9-40EB-B758-5DEF7AB226B2}">
      <dgm:prSet/>
      <dgm:spPr/>
      <dgm:t>
        <a:bodyPr/>
        <a:lstStyle/>
        <a:p>
          <a:endParaRPr lang="en-US"/>
        </a:p>
      </dgm:t>
    </dgm:pt>
    <dgm:pt modelId="{90406261-824B-4CA0-976F-72FCB57245F8}">
      <dgm:prSet/>
      <dgm:spPr/>
      <dgm:t>
        <a:bodyPr/>
        <a:lstStyle/>
        <a:p>
          <a:r>
            <a:rPr lang="en-US"/>
            <a:t>Don’t be afraid to act impulsively and embrace gut feelings</a:t>
          </a:r>
        </a:p>
      </dgm:t>
    </dgm:pt>
    <dgm:pt modelId="{7D3B5227-196B-4519-B050-22084CE52852}" type="parTrans" cxnId="{BF3F0F95-2645-45BD-9542-3DE28F1212BA}">
      <dgm:prSet/>
      <dgm:spPr/>
      <dgm:t>
        <a:bodyPr/>
        <a:lstStyle/>
        <a:p>
          <a:endParaRPr lang="en-US"/>
        </a:p>
      </dgm:t>
    </dgm:pt>
    <dgm:pt modelId="{C23BEE9E-0AE1-48C2-ADAB-34A697C13E02}" type="sibTrans" cxnId="{BF3F0F95-2645-45BD-9542-3DE28F1212BA}">
      <dgm:prSet/>
      <dgm:spPr/>
      <dgm:t>
        <a:bodyPr/>
        <a:lstStyle/>
        <a:p>
          <a:endParaRPr lang="en-US"/>
        </a:p>
      </dgm:t>
    </dgm:pt>
    <dgm:pt modelId="{2E8D7388-3FA8-4B6D-8994-0FA7D16493E8}">
      <dgm:prSet/>
      <dgm:spPr/>
      <dgm:t>
        <a:bodyPr/>
        <a:lstStyle/>
        <a:p>
          <a:r>
            <a:rPr lang="en-US"/>
            <a:t>Be willing challenge authority</a:t>
          </a:r>
        </a:p>
      </dgm:t>
    </dgm:pt>
    <dgm:pt modelId="{793DA5AE-60C9-4713-B1A8-C24C72AB7C5B}" type="parTrans" cxnId="{3E3236B3-3D68-4F0C-99C5-6E0C90322077}">
      <dgm:prSet/>
      <dgm:spPr/>
      <dgm:t>
        <a:bodyPr/>
        <a:lstStyle/>
        <a:p>
          <a:endParaRPr lang="en-US"/>
        </a:p>
      </dgm:t>
    </dgm:pt>
    <dgm:pt modelId="{197D70FD-B22B-46A9-884D-61C29854AFFE}" type="sibTrans" cxnId="{3E3236B3-3D68-4F0C-99C5-6E0C90322077}">
      <dgm:prSet/>
      <dgm:spPr/>
      <dgm:t>
        <a:bodyPr/>
        <a:lstStyle/>
        <a:p>
          <a:endParaRPr lang="en-US"/>
        </a:p>
      </dgm:t>
    </dgm:pt>
    <dgm:pt modelId="{776EAF3F-DEBA-40EE-8EB0-86542F73CCEE}">
      <dgm:prSet/>
      <dgm:spPr/>
      <dgm:t>
        <a:bodyPr/>
        <a:lstStyle/>
        <a:p>
          <a:r>
            <a:rPr lang="en-US" dirty="0"/>
            <a:t>Be tolerant and open to the ideas of others</a:t>
          </a:r>
        </a:p>
      </dgm:t>
    </dgm:pt>
    <dgm:pt modelId="{EC98D6E3-CE1D-498D-B311-191A02469FFC}" type="parTrans" cxnId="{9B4132BB-27D0-4651-81A9-16B02BA1565A}">
      <dgm:prSet/>
      <dgm:spPr/>
      <dgm:t>
        <a:bodyPr/>
        <a:lstStyle/>
        <a:p>
          <a:endParaRPr lang="en-US"/>
        </a:p>
      </dgm:t>
    </dgm:pt>
    <dgm:pt modelId="{2C7F69F4-18D4-4423-9A6E-518DFFB26FF3}" type="sibTrans" cxnId="{9B4132BB-27D0-4651-81A9-16B02BA1565A}">
      <dgm:prSet/>
      <dgm:spPr/>
      <dgm:t>
        <a:bodyPr/>
        <a:lstStyle/>
        <a:p>
          <a:endParaRPr lang="en-US"/>
        </a:p>
      </dgm:t>
    </dgm:pt>
    <dgm:pt modelId="{4BD79799-80EC-4D48-AEED-F639AB5DCD0C}" type="pres">
      <dgm:prSet presAssocID="{5E0D9927-5A24-4BBD-9FB3-2FAE3E5B4FB1}" presName="Name0" presStyleCnt="0">
        <dgm:presLayoutVars>
          <dgm:dir/>
          <dgm:animLvl val="lvl"/>
          <dgm:resizeHandles val="exact"/>
        </dgm:presLayoutVars>
      </dgm:prSet>
      <dgm:spPr/>
    </dgm:pt>
    <dgm:pt modelId="{8C6E3791-7B92-4374-AC5D-C82AB63BDC7A}" type="pres">
      <dgm:prSet presAssocID="{01872DC4-1ED4-449E-8038-6A47BE46FFBB}" presName="composite" presStyleCnt="0"/>
      <dgm:spPr/>
    </dgm:pt>
    <dgm:pt modelId="{A1D2379C-65DC-4CA5-B567-EA5C5F21B9DF}" type="pres">
      <dgm:prSet presAssocID="{01872DC4-1ED4-449E-8038-6A47BE46FFBB}" presName="parTx" presStyleLbl="alignNode1" presStyleIdx="0" presStyleCnt="2">
        <dgm:presLayoutVars>
          <dgm:chMax val="0"/>
          <dgm:chPref val="0"/>
        </dgm:presLayoutVars>
      </dgm:prSet>
      <dgm:spPr/>
    </dgm:pt>
    <dgm:pt modelId="{76874194-C3DD-4690-93AF-34146FBFF3D6}" type="pres">
      <dgm:prSet presAssocID="{01872DC4-1ED4-449E-8038-6A47BE46FFBB}" presName="desTx" presStyleLbl="alignAccFollowNode1" presStyleIdx="0" presStyleCnt="2">
        <dgm:presLayoutVars/>
      </dgm:prSet>
      <dgm:spPr/>
    </dgm:pt>
    <dgm:pt modelId="{C461FD0D-9CE9-4DC4-8284-388B6B9A44D8}" type="pres">
      <dgm:prSet presAssocID="{04652C6B-BD3B-48BD-A1B5-2DD948D229C5}" presName="space" presStyleCnt="0"/>
      <dgm:spPr/>
    </dgm:pt>
    <dgm:pt modelId="{BE8CD225-40D5-4A48-8A6A-DB2D59C8E702}" type="pres">
      <dgm:prSet presAssocID="{1CBF1288-69A4-49F8-8448-D452D81438B0}" presName="composite" presStyleCnt="0"/>
      <dgm:spPr/>
    </dgm:pt>
    <dgm:pt modelId="{C6E6B7E6-B6C7-491A-B3D6-9072A7DC2B4F}" type="pres">
      <dgm:prSet presAssocID="{1CBF1288-69A4-49F8-8448-D452D81438B0}" presName="parTx" presStyleLbl="alignNode1" presStyleIdx="1" presStyleCnt="2">
        <dgm:presLayoutVars>
          <dgm:chMax val="0"/>
          <dgm:chPref val="0"/>
        </dgm:presLayoutVars>
      </dgm:prSet>
      <dgm:spPr/>
    </dgm:pt>
    <dgm:pt modelId="{49D4E10E-B37F-488E-AEA3-9482454B4E04}" type="pres">
      <dgm:prSet presAssocID="{1CBF1288-69A4-49F8-8448-D452D81438B0}" presName="desTx" presStyleLbl="alignAccFollowNode1" presStyleIdx="1" presStyleCnt="2">
        <dgm:presLayoutVars/>
      </dgm:prSet>
      <dgm:spPr/>
    </dgm:pt>
  </dgm:ptLst>
  <dgm:cxnLst>
    <dgm:cxn modelId="{9B556D00-0FE7-4EEE-B645-4C6AE4D39CAA}" srcId="{E450A63E-62F6-4B56-86CB-60CB527A682E}" destId="{EDD7B4BB-A377-4A1D-BBD4-35EDC9C5FAA0}" srcOrd="4" destOrd="0" parTransId="{C08BD23F-A474-4A51-9559-BA9B0ABFCA28}" sibTransId="{1741C223-C49A-4A7D-B951-D197FCC4C6EC}"/>
    <dgm:cxn modelId="{64A4890E-CA01-422D-8CEC-0BF0375AC3DC}" type="presOf" srcId="{01872DC4-1ED4-449E-8038-6A47BE46FFBB}" destId="{A1D2379C-65DC-4CA5-B567-EA5C5F21B9DF}" srcOrd="0" destOrd="0" presId="urn:microsoft.com/office/officeart/2016/7/layout/HorizontalActionList"/>
    <dgm:cxn modelId="{7AE05915-9D9A-4104-8310-E3DB901026E3}" type="presOf" srcId="{776EAF3F-DEBA-40EE-8EB0-86542F73CCEE}" destId="{49D4E10E-B37F-488E-AEA3-9482454B4E04}" srcOrd="0" destOrd="9" presId="urn:microsoft.com/office/officeart/2016/7/layout/HorizontalActionList"/>
    <dgm:cxn modelId="{C8E4D315-6C46-4B2B-8648-8357F072287F}" type="presOf" srcId="{2E8D7388-3FA8-4B6D-8994-0FA7D16493E8}" destId="{49D4E10E-B37F-488E-AEA3-9482454B4E04}" srcOrd="0" destOrd="8" presId="urn:microsoft.com/office/officeart/2016/7/layout/HorizontalActionList"/>
    <dgm:cxn modelId="{C61DB11B-5F29-44E9-9B6E-850BEA477049}" srcId="{01872DC4-1ED4-449E-8038-6A47BE46FFBB}" destId="{57CC8179-BF30-45FE-AF61-115FD749D4EC}" srcOrd="0" destOrd="0" parTransId="{311ED45F-D657-405D-8B36-5528FCBFD1FB}" sibTransId="{D042BAF3-5E34-4BFE-A9BF-EED1C85E7CCB}"/>
    <dgm:cxn modelId="{39EF131C-D666-4EEA-A4A7-06FE21C9DEB7}" srcId="{57CC8179-BF30-45FE-AF61-115FD749D4EC}" destId="{3A4573FA-EED2-4164-B8E2-53A87E2B7225}" srcOrd="5" destOrd="0" parTransId="{FFE22E67-6119-4D03-8D61-C145F9C9EE7C}" sibTransId="{69AF6FCB-26F8-419F-8BFD-84CC0A6C6AF2}"/>
    <dgm:cxn modelId="{3CC01720-36AC-4C82-BA4E-88F137873670}" type="presOf" srcId="{1E8AC307-E00C-4DDD-A300-63E98F76E871}" destId="{76874194-C3DD-4690-93AF-34146FBFF3D6}" srcOrd="0" destOrd="5" presId="urn:microsoft.com/office/officeart/2016/7/layout/HorizontalActionList"/>
    <dgm:cxn modelId="{E6558B21-3DC7-4104-86D5-751013F03D91}" srcId="{57CC8179-BF30-45FE-AF61-115FD749D4EC}" destId="{3A6EB351-53D6-402A-B3ED-8EF73A8CEE9E}" srcOrd="3" destOrd="0" parTransId="{00706266-3A24-495C-8923-70D5C4EA2421}" sibTransId="{41A560BF-6108-4CCF-B235-D892AC11A195}"/>
    <dgm:cxn modelId="{9FA50424-FB21-4A9B-979D-E323CF4A757B}" type="presOf" srcId="{5E0D9927-5A24-4BBD-9FB3-2FAE3E5B4FB1}" destId="{4BD79799-80EC-4D48-AEED-F639AB5DCD0C}" srcOrd="0" destOrd="0" presId="urn:microsoft.com/office/officeart/2016/7/layout/HorizontalActionList"/>
    <dgm:cxn modelId="{AE0A1027-CCD9-4DCE-8082-7312637F99DF}" srcId="{57CC8179-BF30-45FE-AF61-115FD749D4EC}" destId="{1E8AC307-E00C-4DDD-A300-63E98F76E871}" srcOrd="4" destOrd="0" parTransId="{AAEC78C1-536A-43BC-B0CA-64DA4F708ED8}" sibTransId="{9C67A7C8-6F25-4B9E-92F4-41BB3EA36A5B}"/>
    <dgm:cxn modelId="{DC698C2D-1491-413D-BD49-4B520873AE08}" type="presOf" srcId="{2622096B-A639-44FC-8438-CEB312FCAB0A}" destId="{49D4E10E-B37F-488E-AEA3-9482454B4E04}" srcOrd="0" destOrd="2" presId="urn:microsoft.com/office/officeart/2016/7/layout/HorizontalActionList"/>
    <dgm:cxn modelId="{C0204336-91D7-4199-B77C-6A568E7E05F1}" type="presOf" srcId="{57CC8179-BF30-45FE-AF61-115FD749D4EC}" destId="{76874194-C3DD-4690-93AF-34146FBFF3D6}" srcOrd="0" destOrd="0" presId="urn:microsoft.com/office/officeart/2016/7/layout/HorizontalActionList"/>
    <dgm:cxn modelId="{D9A3A95E-7AFD-47B7-AB6E-DF96497690B3}" srcId="{5E0D9927-5A24-4BBD-9FB3-2FAE3E5B4FB1}" destId="{01872DC4-1ED4-449E-8038-6A47BE46FFBB}" srcOrd="0" destOrd="0" parTransId="{DAE8AC4A-6C43-4CE0-A066-B1AC702EE29B}" sibTransId="{04652C6B-BD3B-48BD-A1B5-2DD948D229C5}"/>
    <dgm:cxn modelId="{76A24A48-CCE8-4201-BE85-C4613D820A83}" type="presOf" srcId="{E450A63E-62F6-4B56-86CB-60CB527A682E}" destId="{49D4E10E-B37F-488E-AEA3-9482454B4E04}" srcOrd="0" destOrd="0" presId="urn:microsoft.com/office/officeart/2016/7/layout/HorizontalActionList"/>
    <dgm:cxn modelId="{E81E7C68-DBEF-4671-A993-43FDE9D1C85B}" type="presOf" srcId="{90406261-824B-4CA0-976F-72FCB57245F8}" destId="{49D4E10E-B37F-488E-AEA3-9482454B4E04}" srcOrd="0" destOrd="7" presId="urn:microsoft.com/office/officeart/2016/7/layout/HorizontalActionList"/>
    <dgm:cxn modelId="{65BB5877-7D28-4506-A400-F179F16D41CF}" type="presOf" srcId="{FC081C42-9ACC-4B83-ABF1-9C64BABEDE68}" destId="{49D4E10E-B37F-488E-AEA3-9482454B4E04}" srcOrd="0" destOrd="4" presId="urn:microsoft.com/office/officeart/2016/7/layout/HorizontalActionList"/>
    <dgm:cxn modelId="{940B8758-607F-43A0-9D62-E099E0C4816B}" srcId="{E450A63E-62F6-4B56-86CB-60CB527A682E}" destId="{2622096B-A639-44FC-8438-CEB312FCAB0A}" srcOrd="1" destOrd="0" parTransId="{1E91F489-E6F3-4FE4-A439-9504E1151B13}" sibTransId="{93EA1422-11E9-4CBF-9B69-E46334278AAC}"/>
    <dgm:cxn modelId="{A2B28179-CFA9-40EB-B758-5DEF7AB226B2}" srcId="{E450A63E-62F6-4B56-86CB-60CB527A682E}" destId="{76036E25-E050-425A-BF66-6613FBAD7218}" srcOrd="5" destOrd="0" parTransId="{A891CAE7-FE76-4313-91E7-A343E83DD66B}" sibTransId="{C5499887-EDED-4516-9EDB-6AAECAF8455F}"/>
    <dgm:cxn modelId="{37F1695A-DE5D-4139-92EA-83A5887D93EA}" type="presOf" srcId="{851595C7-6810-47E9-AA7F-D8F371253BE6}" destId="{76874194-C3DD-4690-93AF-34146FBFF3D6}" srcOrd="0" destOrd="3" presId="urn:microsoft.com/office/officeart/2016/7/layout/HorizontalActionList"/>
    <dgm:cxn modelId="{C203F482-D2DC-440C-8180-D5882597678A}" srcId="{57CC8179-BF30-45FE-AF61-115FD749D4EC}" destId="{851595C7-6810-47E9-AA7F-D8F371253BE6}" srcOrd="2" destOrd="0" parTransId="{C466AA11-7D14-470C-92B5-6220AA0DA43E}" sibTransId="{06C17044-E21C-460B-9D7F-DD7C75D72BF6}"/>
    <dgm:cxn modelId="{3F15A88A-AC0B-4433-ACA0-D046177CF870}" type="presOf" srcId="{3A4573FA-EED2-4164-B8E2-53A87E2B7225}" destId="{76874194-C3DD-4690-93AF-34146FBFF3D6}" srcOrd="0" destOrd="6" presId="urn:microsoft.com/office/officeart/2016/7/layout/HorizontalActionList"/>
    <dgm:cxn modelId="{95E5D58D-B5B3-40B6-8958-EAC645EDE2C5}" srcId="{E450A63E-62F6-4B56-86CB-60CB527A682E}" destId="{E5127E3C-4067-469E-8087-61C05D1B116B}" srcOrd="0" destOrd="0" parTransId="{A22C1C19-36AF-4A41-9B72-461A7B17FE5E}" sibTransId="{94717C3E-C19B-4101-BFB9-8C3D30AABC77}"/>
    <dgm:cxn modelId="{BF3F0F95-2645-45BD-9542-3DE28F1212BA}" srcId="{E450A63E-62F6-4B56-86CB-60CB527A682E}" destId="{90406261-824B-4CA0-976F-72FCB57245F8}" srcOrd="6" destOrd="0" parTransId="{7D3B5227-196B-4519-B050-22084CE52852}" sibTransId="{C23BEE9E-0AE1-48C2-ADAB-34A697C13E02}"/>
    <dgm:cxn modelId="{831FD699-CFE9-402D-BD01-1CE03E74915D}" type="presOf" srcId="{3A6EB351-53D6-402A-B3ED-8EF73A8CEE9E}" destId="{76874194-C3DD-4690-93AF-34146FBFF3D6}" srcOrd="0" destOrd="4" presId="urn:microsoft.com/office/officeart/2016/7/layout/HorizontalActionList"/>
    <dgm:cxn modelId="{96DBC9A3-0E0C-496E-B156-921E07A2B851}" type="presOf" srcId="{E5127E3C-4067-469E-8087-61C05D1B116B}" destId="{49D4E10E-B37F-488E-AEA3-9482454B4E04}" srcOrd="0" destOrd="1" presId="urn:microsoft.com/office/officeart/2016/7/layout/HorizontalActionList"/>
    <dgm:cxn modelId="{699046A5-BB8F-4BA7-AE07-F92DA11DFFE7}" srcId="{57CC8179-BF30-45FE-AF61-115FD749D4EC}" destId="{25EFAF47-A0E6-4D34-AEC7-24FAAFEFAA6C}" srcOrd="1" destOrd="0" parTransId="{43126102-1B51-4700-BEC0-163703B8B970}" sibTransId="{3B4E9BFB-11EB-4971-9540-5C20C8DDC574}"/>
    <dgm:cxn modelId="{3E3236B3-3D68-4F0C-99C5-6E0C90322077}" srcId="{E450A63E-62F6-4B56-86CB-60CB527A682E}" destId="{2E8D7388-3FA8-4B6D-8994-0FA7D16493E8}" srcOrd="7" destOrd="0" parTransId="{793DA5AE-60C9-4713-B1A8-C24C72AB7C5B}" sibTransId="{197D70FD-B22B-46A9-884D-61C29854AFFE}"/>
    <dgm:cxn modelId="{D04057B7-3945-4CC0-9D51-71386733C5A1}" type="presOf" srcId="{25EFAF47-A0E6-4D34-AEC7-24FAAFEFAA6C}" destId="{76874194-C3DD-4690-93AF-34146FBFF3D6}" srcOrd="0" destOrd="2" presId="urn:microsoft.com/office/officeart/2016/7/layout/HorizontalActionList"/>
    <dgm:cxn modelId="{ED4425B9-182A-4B33-862F-EB6D6000655F}" type="presOf" srcId="{EDD7B4BB-A377-4A1D-BBD4-35EDC9C5FAA0}" destId="{49D4E10E-B37F-488E-AEA3-9482454B4E04}" srcOrd="0" destOrd="5" presId="urn:microsoft.com/office/officeart/2016/7/layout/HorizontalActionList"/>
    <dgm:cxn modelId="{9B4132BB-27D0-4651-81A9-16B02BA1565A}" srcId="{E450A63E-62F6-4B56-86CB-60CB527A682E}" destId="{776EAF3F-DEBA-40EE-8EB0-86542F73CCEE}" srcOrd="8" destOrd="0" parTransId="{EC98D6E3-CE1D-498D-B311-191A02469FFC}" sibTransId="{2C7F69F4-18D4-4423-9A6E-518DFFB26FF3}"/>
    <dgm:cxn modelId="{A90423C0-CCB1-4CD1-A1B6-04D3870E8D85}" type="presOf" srcId="{1CBF1288-69A4-49F8-8448-D452D81438B0}" destId="{C6E6B7E6-B6C7-491A-B3D6-9072A7DC2B4F}" srcOrd="0" destOrd="0" presId="urn:microsoft.com/office/officeart/2016/7/layout/HorizontalActionList"/>
    <dgm:cxn modelId="{2C609FC6-44A5-426A-8F3B-F95B2786289F}" srcId="{5E0D9927-5A24-4BBD-9FB3-2FAE3E5B4FB1}" destId="{1CBF1288-69A4-49F8-8448-D452D81438B0}" srcOrd="1" destOrd="0" parTransId="{1A54C99F-E43E-4971-BFB9-6D02394EED58}" sibTransId="{6246ADCE-8164-47F9-A772-7A5738923D85}"/>
    <dgm:cxn modelId="{B57B96CB-265B-4BE8-9195-E639E98B2A47}" type="presOf" srcId="{76036E25-E050-425A-BF66-6613FBAD7218}" destId="{49D4E10E-B37F-488E-AEA3-9482454B4E04}" srcOrd="0" destOrd="6" presId="urn:microsoft.com/office/officeart/2016/7/layout/HorizontalActionList"/>
    <dgm:cxn modelId="{958CD5CD-4300-4A7A-9684-461816AC7ED8}" srcId="{1CBF1288-69A4-49F8-8448-D452D81438B0}" destId="{E450A63E-62F6-4B56-86CB-60CB527A682E}" srcOrd="0" destOrd="0" parTransId="{CE840167-F1A8-4BF9-9D13-88A63A350D53}" sibTransId="{AA7DE680-3F2F-4F3A-AC71-8CE4B81D4AFB}"/>
    <dgm:cxn modelId="{3D96D6D0-D27F-4900-8618-FC4126BA3500}" srcId="{57CC8179-BF30-45FE-AF61-115FD749D4EC}" destId="{EC34101C-9659-49E0-B38B-5613E35802B9}" srcOrd="0" destOrd="0" parTransId="{5BC55229-AEA3-48CE-8B3D-C5681E2848BE}" sibTransId="{FF072AA7-9106-4145-BFD2-4966656EAABE}"/>
    <dgm:cxn modelId="{BB7425DD-1209-497D-AB0B-6E585DD6A478}" type="presOf" srcId="{4B1C3AB5-47D3-4088-BAF5-897DCFDE64DE}" destId="{49D4E10E-B37F-488E-AEA3-9482454B4E04}" srcOrd="0" destOrd="3" presId="urn:microsoft.com/office/officeart/2016/7/layout/HorizontalActionList"/>
    <dgm:cxn modelId="{12E2ADDF-B6C8-460E-B8E1-A1B03EA3DEA3}" srcId="{E450A63E-62F6-4B56-86CB-60CB527A682E}" destId="{4B1C3AB5-47D3-4088-BAF5-897DCFDE64DE}" srcOrd="2" destOrd="0" parTransId="{999F8573-7193-4565-BF51-368DB2EFDACC}" sibTransId="{FC6DA575-B357-40B1-BE8D-43AD312918BC}"/>
    <dgm:cxn modelId="{1B95FCF7-5EAE-441D-B327-2542FBB9DC28}" type="presOf" srcId="{EC34101C-9659-49E0-B38B-5613E35802B9}" destId="{76874194-C3DD-4690-93AF-34146FBFF3D6}" srcOrd="0" destOrd="1" presId="urn:microsoft.com/office/officeart/2016/7/layout/HorizontalActionList"/>
    <dgm:cxn modelId="{79A27BFE-3CE0-465A-ACBA-4EB20F4C1F62}" srcId="{E450A63E-62F6-4B56-86CB-60CB527A682E}" destId="{FC081C42-9ACC-4B83-ABF1-9C64BABEDE68}" srcOrd="3" destOrd="0" parTransId="{3B98EFC8-5088-48FF-AEE5-9CF4B62624E8}" sibTransId="{C6D1CE14-EF10-439A-892B-2936B2C29A7C}"/>
    <dgm:cxn modelId="{63B9CF13-5A55-4744-A75B-D455B8F442B2}" type="presParOf" srcId="{4BD79799-80EC-4D48-AEED-F639AB5DCD0C}" destId="{8C6E3791-7B92-4374-AC5D-C82AB63BDC7A}" srcOrd="0" destOrd="0" presId="urn:microsoft.com/office/officeart/2016/7/layout/HorizontalActionList"/>
    <dgm:cxn modelId="{7E4EC63F-EEB3-4461-B93C-EE1F82577A4D}" type="presParOf" srcId="{8C6E3791-7B92-4374-AC5D-C82AB63BDC7A}" destId="{A1D2379C-65DC-4CA5-B567-EA5C5F21B9DF}" srcOrd="0" destOrd="0" presId="urn:microsoft.com/office/officeart/2016/7/layout/HorizontalActionList"/>
    <dgm:cxn modelId="{E9A4E63B-C09A-4D4B-9077-628B1A06BA21}" type="presParOf" srcId="{8C6E3791-7B92-4374-AC5D-C82AB63BDC7A}" destId="{76874194-C3DD-4690-93AF-34146FBFF3D6}" srcOrd="1" destOrd="0" presId="urn:microsoft.com/office/officeart/2016/7/layout/HorizontalActionList"/>
    <dgm:cxn modelId="{DBFAA4CE-6AFD-452F-86CC-FBF0E40A8133}" type="presParOf" srcId="{4BD79799-80EC-4D48-AEED-F639AB5DCD0C}" destId="{C461FD0D-9CE9-4DC4-8284-388B6B9A44D8}" srcOrd="1" destOrd="0" presId="urn:microsoft.com/office/officeart/2016/7/layout/HorizontalActionList"/>
    <dgm:cxn modelId="{2D0643EF-9840-4D11-8062-D1205E5DE7DB}" type="presParOf" srcId="{4BD79799-80EC-4D48-AEED-F639AB5DCD0C}" destId="{BE8CD225-40D5-4A48-8A6A-DB2D59C8E702}" srcOrd="2" destOrd="0" presId="urn:microsoft.com/office/officeart/2016/7/layout/HorizontalActionList"/>
    <dgm:cxn modelId="{69713290-5583-4AFA-BF7C-5C817955F11B}" type="presParOf" srcId="{BE8CD225-40D5-4A48-8A6A-DB2D59C8E702}" destId="{C6E6B7E6-B6C7-491A-B3D6-9072A7DC2B4F}" srcOrd="0" destOrd="0" presId="urn:microsoft.com/office/officeart/2016/7/layout/HorizontalActionList"/>
    <dgm:cxn modelId="{ACA5C092-ED36-417B-BD2C-66A37BC95CF9}" type="presParOf" srcId="{BE8CD225-40D5-4A48-8A6A-DB2D59C8E702}" destId="{49D4E10E-B37F-488E-AEA3-9482454B4E04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E1852C3-7564-4514-B417-2FC708B57F3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7F21D8C-30DC-4A91-8A1E-2F3933363EEE}">
      <dgm:prSet/>
      <dgm:spPr/>
      <dgm:t>
        <a:bodyPr/>
        <a:lstStyle/>
        <a:p>
          <a:r>
            <a:rPr lang="en-US"/>
            <a:t>A culture that is resistant to change</a:t>
          </a:r>
        </a:p>
      </dgm:t>
    </dgm:pt>
    <dgm:pt modelId="{E9D45E7B-1E23-4F40-8496-31CDC08E1F59}" type="parTrans" cxnId="{FDA49A65-789C-4DBB-8928-B2E3FB204F9E}">
      <dgm:prSet/>
      <dgm:spPr/>
      <dgm:t>
        <a:bodyPr/>
        <a:lstStyle/>
        <a:p>
          <a:endParaRPr lang="en-US"/>
        </a:p>
      </dgm:t>
    </dgm:pt>
    <dgm:pt modelId="{E0607934-4F4B-4A8A-AD54-88844360D64D}" type="sibTrans" cxnId="{FDA49A65-789C-4DBB-8928-B2E3FB204F9E}">
      <dgm:prSet/>
      <dgm:spPr/>
      <dgm:t>
        <a:bodyPr/>
        <a:lstStyle/>
        <a:p>
          <a:endParaRPr lang="en-US"/>
        </a:p>
      </dgm:t>
    </dgm:pt>
    <dgm:pt modelId="{9440BAB8-F7B0-45F2-A32E-8C76538C8022}">
      <dgm:prSet/>
      <dgm:spPr/>
      <dgm:t>
        <a:bodyPr/>
        <a:lstStyle/>
        <a:p>
          <a:r>
            <a:rPr lang="en-US"/>
            <a:t>A culture (or leadership) that leans toward criticism rather than praise</a:t>
          </a:r>
        </a:p>
      </dgm:t>
    </dgm:pt>
    <dgm:pt modelId="{7D220B5E-19F1-4201-B37D-F6FB71C0831F}" type="parTrans" cxnId="{5BDBCB6D-86DD-42DA-ABB8-85AFFEE87332}">
      <dgm:prSet/>
      <dgm:spPr/>
      <dgm:t>
        <a:bodyPr/>
        <a:lstStyle/>
        <a:p>
          <a:endParaRPr lang="en-US"/>
        </a:p>
      </dgm:t>
    </dgm:pt>
    <dgm:pt modelId="{26EA7479-1BFE-4403-A6BA-EBF25B883FBF}" type="sibTrans" cxnId="{5BDBCB6D-86DD-42DA-ABB8-85AFFEE87332}">
      <dgm:prSet/>
      <dgm:spPr/>
      <dgm:t>
        <a:bodyPr/>
        <a:lstStyle/>
        <a:p>
          <a:endParaRPr lang="en-US"/>
        </a:p>
      </dgm:t>
    </dgm:pt>
    <dgm:pt modelId="{55796A60-8EF2-4A25-9858-12BC7683EAD2}">
      <dgm:prSet/>
      <dgm:spPr/>
      <dgm:t>
        <a:bodyPr/>
        <a:lstStyle/>
        <a:p>
          <a:r>
            <a:rPr lang="en-US"/>
            <a:t>Excessive bureaucracy</a:t>
          </a:r>
        </a:p>
      </dgm:t>
    </dgm:pt>
    <dgm:pt modelId="{DA1A9C73-B78D-4AF6-8F1B-1CDA8DC0FBA2}" type="parTrans" cxnId="{227B0764-0655-4A76-9A46-4618F31E27EA}">
      <dgm:prSet/>
      <dgm:spPr/>
      <dgm:t>
        <a:bodyPr/>
        <a:lstStyle/>
        <a:p>
          <a:endParaRPr lang="en-US"/>
        </a:p>
      </dgm:t>
    </dgm:pt>
    <dgm:pt modelId="{32C7310E-626A-4C74-976C-ABEFD0666E5C}" type="sibTrans" cxnId="{227B0764-0655-4A76-9A46-4618F31E27EA}">
      <dgm:prSet/>
      <dgm:spPr/>
      <dgm:t>
        <a:bodyPr/>
        <a:lstStyle/>
        <a:p>
          <a:endParaRPr lang="en-US"/>
        </a:p>
      </dgm:t>
    </dgm:pt>
    <dgm:pt modelId="{67F524D7-FA5D-4FBC-B340-99F8B2AF1023}">
      <dgm:prSet/>
      <dgm:spPr/>
      <dgm:t>
        <a:bodyPr/>
        <a:lstStyle/>
        <a:p>
          <a:r>
            <a:rPr lang="en-US"/>
            <a:t>Tight financial control</a:t>
          </a:r>
        </a:p>
      </dgm:t>
    </dgm:pt>
    <dgm:pt modelId="{9F5FF7DB-057F-4313-9964-D5D6AF695610}" type="parTrans" cxnId="{BDE5DA7B-B51A-444D-9E20-ACCF40406565}">
      <dgm:prSet/>
      <dgm:spPr/>
      <dgm:t>
        <a:bodyPr/>
        <a:lstStyle/>
        <a:p>
          <a:endParaRPr lang="en-US"/>
        </a:p>
      </dgm:t>
    </dgm:pt>
    <dgm:pt modelId="{E0A6EA10-5AAA-4E02-B945-55A24DCA111B}" type="sibTrans" cxnId="{BDE5DA7B-B51A-444D-9E20-ACCF40406565}">
      <dgm:prSet/>
      <dgm:spPr/>
      <dgm:t>
        <a:bodyPr/>
        <a:lstStyle/>
        <a:p>
          <a:endParaRPr lang="en-US"/>
        </a:p>
      </dgm:t>
    </dgm:pt>
    <dgm:pt modelId="{CE20389F-5ED8-4AA9-90D0-D45A0722839B}">
      <dgm:prSet/>
      <dgm:spPr/>
      <dgm:t>
        <a:bodyPr/>
        <a:lstStyle/>
        <a:p>
          <a:r>
            <a:rPr lang="en-US"/>
            <a:t>Overly restrictive planning (micromanaging and not valuing input from those in the trenches)</a:t>
          </a:r>
        </a:p>
      </dgm:t>
    </dgm:pt>
    <dgm:pt modelId="{C65BA318-967A-4CC8-8D7F-CE9C3E9CC280}" type="parTrans" cxnId="{ADE61AA4-E9D2-4B47-88C0-6A902387BB21}">
      <dgm:prSet/>
      <dgm:spPr/>
      <dgm:t>
        <a:bodyPr/>
        <a:lstStyle/>
        <a:p>
          <a:endParaRPr lang="en-US"/>
        </a:p>
      </dgm:t>
    </dgm:pt>
    <dgm:pt modelId="{A5C6E078-2FA6-499D-9ACE-F57B6A0C465E}" type="sibTrans" cxnId="{ADE61AA4-E9D2-4B47-88C0-6A902387BB21}">
      <dgm:prSet/>
      <dgm:spPr/>
      <dgm:t>
        <a:bodyPr/>
        <a:lstStyle/>
        <a:p>
          <a:endParaRPr lang="en-US"/>
        </a:p>
      </dgm:t>
    </dgm:pt>
    <dgm:pt modelId="{A0680672-23C9-4004-8415-BE8D7B1447DC}">
      <dgm:prSet/>
      <dgm:spPr/>
      <dgm:t>
        <a:bodyPr/>
        <a:lstStyle/>
        <a:p>
          <a:r>
            <a:rPr lang="en-US"/>
            <a:t>Poor training (“How can I be creative when I don’t even know what I’m supposed be doing??”)</a:t>
          </a:r>
        </a:p>
      </dgm:t>
    </dgm:pt>
    <dgm:pt modelId="{8E0561AF-CAF7-4FA5-A86B-0161DA3ECD7D}" type="parTrans" cxnId="{6EBA6377-6C24-4E93-BED3-6F15D057991E}">
      <dgm:prSet/>
      <dgm:spPr/>
      <dgm:t>
        <a:bodyPr/>
        <a:lstStyle/>
        <a:p>
          <a:endParaRPr lang="en-US"/>
        </a:p>
      </dgm:t>
    </dgm:pt>
    <dgm:pt modelId="{937CC493-098F-460C-AB3C-A918DBCB1802}" type="sibTrans" cxnId="{6EBA6377-6C24-4E93-BED3-6F15D057991E}">
      <dgm:prSet/>
      <dgm:spPr/>
      <dgm:t>
        <a:bodyPr/>
        <a:lstStyle/>
        <a:p>
          <a:endParaRPr lang="en-US"/>
        </a:p>
      </dgm:t>
    </dgm:pt>
    <dgm:pt modelId="{9E76112C-159B-4553-B13C-7A5F0981161B}">
      <dgm:prSet/>
      <dgm:spPr/>
      <dgm:t>
        <a:bodyPr/>
        <a:lstStyle/>
        <a:p>
          <a:r>
            <a:rPr lang="en-US"/>
            <a:t>Not open to brainstorming or working together with others</a:t>
          </a:r>
        </a:p>
      </dgm:t>
    </dgm:pt>
    <dgm:pt modelId="{067F6B4C-51CE-4D0D-BFCD-3947AA7684B1}" type="parTrans" cxnId="{E2E7A86A-EE4C-4714-8D72-94B5107D181B}">
      <dgm:prSet/>
      <dgm:spPr/>
      <dgm:t>
        <a:bodyPr/>
        <a:lstStyle/>
        <a:p>
          <a:endParaRPr lang="en-US"/>
        </a:p>
      </dgm:t>
    </dgm:pt>
    <dgm:pt modelId="{3E8C4D98-7CDE-409A-BB24-0955E346589D}" type="sibTrans" cxnId="{E2E7A86A-EE4C-4714-8D72-94B5107D181B}">
      <dgm:prSet/>
      <dgm:spPr/>
      <dgm:t>
        <a:bodyPr/>
        <a:lstStyle/>
        <a:p>
          <a:endParaRPr lang="en-US"/>
        </a:p>
      </dgm:t>
    </dgm:pt>
    <dgm:pt modelId="{49A806E6-DB33-4C98-B76C-7DEE931CD971}" type="pres">
      <dgm:prSet presAssocID="{5E1852C3-7564-4514-B417-2FC708B57F38}" presName="root" presStyleCnt="0">
        <dgm:presLayoutVars>
          <dgm:dir/>
          <dgm:resizeHandles val="exact"/>
        </dgm:presLayoutVars>
      </dgm:prSet>
      <dgm:spPr/>
    </dgm:pt>
    <dgm:pt modelId="{ED1E638E-DEA6-4358-92DE-F20C9453A0C3}" type="pres">
      <dgm:prSet presAssocID="{67F21D8C-30DC-4A91-8A1E-2F3933363EEE}" presName="compNode" presStyleCnt="0"/>
      <dgm:spPr/>
    </dgm:pt>
    <dgm:pt modelId="{CD6BC2EE-BF67-4020-91E3-3EDD50DA26FC}" type="pres">
      <dgm:prSet presAssocID="{67F21D8C-30DC-4A91-8A1E-2F3933363EEE}" presName="bgRect" presStyleLbl="bgShp" presStyleIdx="0" presStyleCnt="7"/>
      <dgm:spPr/>
    </dgm:pt>
    <dgm:pt modelId="{1CE8BF54-D710-4168-A4BF-21A70157231D}" type="pres">
      <dgm:prSet presAssocID="{67F21D8C-30DC-4A91-8A1E-2F3933363EEE}" presName="iconRect" presStyleLbl="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ntoBox"/>
        </a:ext>
      </dgm:extLst>
    </dgm:pt>
    <dgm:pt modelId="{8251C8D6-C313-4421-9C78-9853407723EB}" type="pres">
      <dgm:prSet presAssocID="{67F21D8C-30DC-4A91-8A1E-2F3933363EEE}" presName="spaceRect" presStyleCnt="0"/>
      <dgm:spPr/>
    </dgm:pt>
    <dgm:pt modelId="{FF89633F-C2AC-41E3-9D9F-342E4175498A}" type="pres">
      <dgm:prSet presAssocID="{67F21D8C-30DC-4A91-8A1E-2F3933363EEE}" presName="parTx" presStyleLbl="revTx" presStyleIdx="0" presStyleCnt="7">
        <dgm:presLayoutVars>
          <dgm:chMax val="0"/>
          <dgm:chPref val="0"/>
        </dgm:presLayoutVars>
      </dgm:prSet>
      <dgm:spPr/>
    </dgm:pt>
    <dgm:pt modelId="{C5E554E3-6470-40B2-91B5-C012942B0E79}" type="pres">
      <dgm:prSet presAssocID="{E0607934-4F4B-4A8A-AD54-88844360D64D}" presName="sibTrans" presStyleCnt="0"/>
      <dgm:spPr/>
    </dgm:pt>
    <dgm:pt modelId="{55B7DB9A-4927-4481-87DE-1C58C6D9195B}" type="pres">
      <dgm:prSet presAssocID="{9440BAB8-F7B0-45F2-A32E-8C76538C8022}" presName="compNode" presStyleCnt="0"/>
      <dgm:spPr/>
    </dgm:pt>
    <dgm:pt modelId="{5CD639AB-6FB6-4434-8F53-D9CC1D7FF3D6}" type="pres">
      <dgm:prSet presAssocID="{9440BAB8-F7B0-45F2-A32E-8C76538C8022}" presName="bgRect" presStyleLbl="bgShp" presStyleIdx="1" presStyleCnt="7"/>
      <dgm:spPr/>
    </dgm:pt>
    <dgm:pt modelId="{993E3E17-FD2A-43D1-AF94-BD2E20B06B83}" type="pres">
      <dgm:prSet presAssocID="{9440BAB8-F7B0-45F2-A32E-8C76538C8022}" presName="iconRect" presStyleLbl="node1" presStyleIdx="1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5300550E-8FB5-4C9B-9052-16087A48156A}" type="pres">
      <dgm:prSet presAssocID="{9440BAB8-F7B0-45F2-A32E-8C76538C8022}" presName="spaceRect" presStyleCnt="0"/>
      <dgm:spPr/>
    </dgm:pt>
    <dgm:pt modelId="{2AADDBE2-0471-460F-B935-C2F7C37649C4}" type="pres">
      <dgm:prSet presAssocID="{9440BAB8-F7B0-45F2-A32E-8C76538C8022}" presName="parTx" presStyleLbl="revTx" presStyleIdx="1" presStyleCnt="7">
        <dgm:presLayoutVars>
          <dgm:chMax val="0"/>
          <dgm:chPref val="0"/>
        </dgm:presLayoutVars>
      </dgm:prSet>
      <dgm:spPr/>
    </dgm:pt>
    <dgm:pt modelId="{5A354CA4-E975-44DA-9755-222AAE9F0F89}" type="pres">
      <dgm:prSet presAssocID="{26EA7479-1BFE-4403-A6BA-EBF25B883FBF}" presName="sibTrans" presStyleCnt="0"/>
      <dgm:spPr/>
    </dgm:pt>
    <dgm:pt modelId="{32B96DEC-01F0-427E-8AB0-52880BA95BA0}" type="pres">
      <dgm:prSet presAssocID="{55796A60-8EF2-4A25-9858-12BC7683EAD2}" presName="compNode" presStyleCnt="0"/>
      <dgm:spPr/>
    </dgm:pt>
    <dgm:pt modelId="{9642BA0B-B397-4885-8CD4-60F67AB763DF}" type="pres">
      <dgm:prSet presAssocID="{55796A60-8EF2-4A25-9858-12BC7683EAD2}" presName="bgRect" presStyleLbl="bgShp" presStyleIdx="2" presStyleCnt="7"/>
      <dgm:spPr/>
    </dgm:pt>
    <dgm:pt modelId="{8F8F2D80-4E1C-4F3A-8263-F6C001923E63}" type="pres">
      <dgm:prSet presAssocID="{55796A60-8EF2-4A25-9858-12BC7683EAD2}" presName="iconRect" presStyleLbl="node1" presStyleIdx="2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CC827550-14CC-49B5-B22E-5D8A74FC4FEE}" type="pres">
      <dgm:prSet presAssocID="{55796A60-8EF2-4A25-9858-12BC7683EAD2}" presName="spaceRect" presStyleCnt="0"/>
      <dgm:spPr/>
    </dgm:pt>
    <dgm:pt modelId="{388FB819-6ECA-4D9D-BF32-BA8404AC331F}" type="pres">
      <dgm:prSet presAssocID="{55796A60-8EF2-4A25-9858-12BC7683EAD2}" presName="parTx" presStyleLbl="revTx" presStyleIdx="2" presStyleCnt="7">
        <dgm:presLayoutVars>
          <dgm:chMax val="0"/>
          <dgm:chPref val="0"/>
        </dgm:presLayoutVars>
      </dgm:prSet>
      <dgm:spPr/>
    </dgm:pt>
    <dgm:pt modelId="{74467E6C-16B9-4364-8489-2CB3F72DCE95}" type="pres">
      <dgm:prSet presAssocID="{32C7310E-626A-4C74-976C-ABEFD0666E5C}" presName="sibTrans" presStyleCnt="0"/>
      <dgm:spPr/>
    </dgm:pt>
    <dgm:pt modelId="{6AEBB865-D87F-453D-A370-7B5068A71865}" type="pres">
      <dgm:prSet presAssocID="{67F524D7-FA5D-4FBC-B340-99F8B2AF1023}" presName="compNode" presStyleCnt="0"/>
      <dgm:spPr/>
    </dgm:pt>
    <dgm:pt modelId="{CA369F45-7E22-4745-9352-F21FD9D200CE}" type="pres">
      <dgm:prSet presAssocID="{67F524D7-FA5D-4FBC-B340-99F8B2AF1023}" presName="bgRect" presStyleLbl="bgShp" presStyleIdx="3" presStyleCnt="7"/>
      <dgm:spPr/>
    </dgm:pt>
    <dgm:pt modelId="{BCB3E584-5130-4D9B-B726-41CDF9046A46}" type="pres">
      <dgm:prSet presAssocID="{67F524D7-FA5D-4FBC-B340-99F8B2AF1023}" presName="iconRect" presStyleLbl="node1" presStyleIdx="3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9313C51-F79F-45CF-ADA2-5FF1592BB8A1}" type="pres">
      <dgm:prSet presAssocID="{67F524D7-FA5D-4FBC-B340-99F8B2AF1023}" presName="spaceRect" presStyleCnt="0"/>
      <dgm:spPr/>
    </dgm:pt>
    <dgm:pt modelId="{14CD7E8F-3310-4FFC-BF5E-139C64308646}" type="pres">
      <dgm:prSet presAssocID="{67F524D7-FA5D-4FBC-B340-99F8B2AF1023}" presName="parTx" presStyleLbl="revTx" presStyleIdx="3" presStyleCnt="7">
        <dgm:presLayoutVars>
          <dgm:chMax val="0"/>
          <dgm:chPref val="0"/>
        </dgm:presLayoutVars>
      </dgm:prSet>
      <dgm:spPr/>
    </dgm:pt>
    <dgm:pt modelId="{06409884-5D91-4B9C-9E6F-3F84EDAEC071}" type="pres">
      <dgm:prSet presAssocID="{E0A6EA10-5AAA-4E02-B945-55A24DCA111B}" presName="sibTrans" presStyleCnt="0"/>
      <dgm:spPr/>
    </dgm:pt>
    <dgm:pt modelId="{28D1DCD5-17A2-4BB8-B27E-D5F3B447B577}" type="pres">
      <dgm:prSet presAssocID="{CE20389F-5ED8-4AA9-90D0-D45A0722839B}" presName="compNode" presStyleCnt="0"/>
      <dgm:spPr/>
    </dgm:pt>
    <dgm:pt modelId="{D7F0CEA2-1821-4570-8289-86DC6C012ECC}" type="pres">
      <dgm:prSet presAssocID="{CE20389F-5ED8-4AA9-90D0-D45A0722839B}" presName="bgRect" presStyleLbl="bgShp" presStyleIdx="4" presStyleCnt="7"/>
      <dgm:spPr/>
    </dgm:pt>
    <dgm:pt modelId="{7C53CD0E-CA21-463B-8D37-C03A34DA2F61}" type="pres">
      <dgm:prSet presAssocID="{CE20389F-5ED8-4AA9-90D0-D45A0722839B}" presName="iconRect" presStyleLbl="node1" presStyleIdx="4" presStyleCnt="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81AEFFD9-8C85-4354-98A1-0F149C0AB2CB}" type="pres">
      <dgm:prSet presAssocID="{CE20389F-5ED8-4AA9-90D0-D45A0722839B}" presName="spaceRect" presStyleCnt="0"/>
      <dgm:spPr/>
    </dgm:pt>
    <dgm:pt modelId="{1F5BFBCE-E4EF-4E81-8F74-33E54DA4A838}" type="pres">
      <dgm:prSet presAssocID="{CE20389F-5ED8-4AA9-90D0-D45A0722839B}" presName="parTx" presStyleLbl="revTx" presStyleIdx="4" presStyleCnt="7">
        <dgm:presLayoutVars>
          <dgm:chMax val="0"/>
          <dgm:chPref val="0"/>
        </dgm:presLayoutVars>
      </dgm:prSet>
      <dgm:spPr/>
    </dgm:pt>
    <dgm:pt modelId="{33D88BEF-193C-4627-9AAF-6123209030F0}" type="pres">
      <dgm:prSet presAssocID="{A5C6E078-2FA6-499D-9ACE-F57B6A0C465E}" presName="sibTrans" presStyleCnt="0"/>
      <dgm:spPr/>
    </dgm:pt>
    <dgm:pt modelId="{76E72CBF-1016-48FB-BA7F-7C227E0FA6BB}" type="pres">
      <dgm:prSet presAssocID="{A0680672-23C9-4004-8415-BE8D7B1447DC}" presName="compNode" presStyleCnt="0"/>
      <dgm:spPr/>
    </dgm:pt>
    <dgm:pt modelId="{515D678D-F87E-4C90-BC04-4E6BAF6EBDED}" type="pres">
      <dgm:prSet presAssocID="{A0680672-23C9-4004-8415-BE8D7B1447DC}" presName="bgRect" presStyleLbl="bgShp" presStyleIdx="5" presStyleCnt="7"/>
      <dgm:spPr/>
    </dgm:pt>
    <dgm:pt modelId="{E29411D6-45AE-4A7D-A020-7337D2160B2D}" type="pres">
      <dgm:prSet presAssocID="{A0680672-23C9-4004-8415-BE8D7B1447DC}" presName="iconRect" presStyleLbl="node1" presStyleIdx="5" presStyleCnt="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EB2505AF-43EE-4935-BD32-7795A8E8D6DB}" type="pres">
      <dgm:prSet presAssocID="{A0680672-23C9-4004-8415-BE8D7B1447DC}" presName="spaceRect" presStyleCnt="0"/>
      <dgm:spPr/>
    </dgm:pt>
    <dgm:pt modelId="{4B28B0A0-E480-4743-BD35-223745BCEF3C}" type="pres">
      <dgm:prSet presAssocID="{A0680672-23C9-4004-8415-BE8D7B1447DC}" presName="parTx" presStyleLbl="revTx" presStyleIdx="5" presStyleCnt="7">
        <dgm:presLayoutVars>
          <dgm:chMax val="0"/>
          <dgm:chPref val="0"/>
        </dgm:presLayoutVars>
      </dgm:prSet>
      <dgm:spPr/>
    </dgm:pt>
    <dgm:pt modelId="{64699CB4-8C0B-4289-8403-1AB09FA53CF4}" type="pres">
      <dgm:prSet presAssocID="{937CC493-098F-460C-AB3C-A918DBCB1802}" presName="sibTrans" presStyleCnt="0"/>
      <dgm:spPr/>
    </dgm:pt>
    <dgm:pt modelId="{ED80B87A-0389-42C9-A09A-008D5C9464C3}" type="pres">
      <dgm:prSet presAssocID="{9E76112C-159B-4553-B13C-7A5F0981161B}" presName="compNode" presStyleCnt="0"/>
      <dgm:spPr/>
    </dgm:pt>
    <dgm:pt modelId="{25D61EE8-1CA5-4341-A43D-8BEE5CAB6E9B}" type="pres">
      <dgm:prSet presAssocID="{9E76112C-159B-4553-B13C-7A5F0981161B}" presName="bgRect" presStyleLbl="bgShp" presStyleIdx="6" presStyleCnt="7"/>
      <dgm:spPr/>
    </dgm:pt>
    <dgm:pt modelId="{90DCDF35-F17F-4DA0-B08D-A31C441B07DD}" type="pres">
      <dgm:prSet presAssocID="{9E76112C-159B-4553-B13C-7A5F0981161B}" presName="iconRect" presStyleLbl="node1" presStyleIdx="6" presStyleCnt="7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374AB22-E1D6-4D48-B680-3FE5FF5CED82}" type="pres">
      <dgm:prSet presAssocID="{9E76112C-159B-4553-B13C-7A5F0981161B}" presName="spaceRect" presStyleCnt="0"/>
      <dgm:spPr/>
    </dgm:pt>
    <dgm:pt modelId="{6F2C3CEE-65A8-42E4-9967-1A905A384A04}" type="pres">
      <dgm:prSet presAssocID="{9E76112C-159B-4553-B13C-7A5F0981161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CCD4C3F-06B6-4FC4-916F-A95F0BE42527}" type="presOf" srcId="{67F524D7-FA5D-4FBC-B340-99F8B2AF1023}" destId="{14CD7E8F-3310-4FFC-BF5E-139C64308646}" srcOrd="0" destOrd="0" presId="urn:microsoft.com/office/officeart/2018/2/layout/IconVerticalSolidList"/>
    <dgm:cxn modelId="{227B0764-0655-4A76-9A46-4618F31E27EA}" srcId="{5E1852C3-7564-4514-B417-2FC708B57F38}" destId="{55796A60-8EF2-4A25-9858-12BC7683EAD2}" srcOrd="2" destOrd="0" parTransId="{DA1A9C73-B78D-4AF6-8F1B-1CDA8DC0FBA2}" sibTransId="{32C7310E-626A-4C74-976C-ABEFD0666E5C}"/>
    <dgm:cxn modelId="{FDA49A65-789C-4DBB-8928-B2E3FB204F9E}" srcId="{5E1852C3-7564-4514-B417-2FC708B57F38}" destId="{67F21D8C-30DC-4A91-8A1E-2F3933363EEE}" srcOrd="0" destOrd="0" parTransId="{E9D45E7B-1E23-4F40-8496-31CDC08E1F59}" sibTransId="{E0607934-4F4B-4A8A-AD54-88844360D64D}"/>
    <dgm:cxn modelId="{9D53C648-E27F-47F0-AC50-2C99AEF53D99}" type="presOf" srcId="{9E76112C-159B-4553-B13C-7A5F0981161B}" destId="{6F2C3CEE-65A8-42E4-9967-1A905A384A04}" srcOrd="0" destOrd="0" presId="urn:microsoft.com/office/officeart/2018/2/layout/IconVerticalSolidList"/>
    <dgm:cxn modelId="{E2E7A86A-EE4C-4714-8D72-94B5107D181B}" srcId="{5E1852C3-7564-4514-B417-2FC708B57F38}" destId="{9E76112C-159B-4553-B13C-7A5F0981161B}" srcOrd="6" destOrd="0" parTransId="{067F6B4C-51CE-4D0D-BFCD-3947AA7684B1}" sibTransId="{3E8C4D98-7CDE-409A-BB24-0955E346589D}"/>
    <dgm:cxn modelId="{5BDBCB6D-86DD-42DA-ABB8-85AFFEE87332}" srcId="{5E1852C3-7564-4514-B417-2FC708B57F38}" destId="{9440BAB8-F7B0-45F2-A32E-8C76538C8022}" srcOrd="1" destOrd="0" parTransId="{7D220B5E-19F1-4201-B37D-F6FB71C0831F}" sibTransId="{26EA7479-1BFE-4403-A6BA-EBF25B883FBF}"/>
    <dgm:cxn modelId="{6EBA6377-6C24-4E93-BED3-6F15D057991E}" srcId="{5E1852C3-7564-4514-B417-2FC708B57F38}" destId="{A0680672-23C9-4004-8415-BE8D7B1447DC}" srcOrd="5" destOrd="0" parTransId="{8E0561AF-CAF7-4FA5-A86B-0161DA3ECD7D}" sibTransId="{937CC493-098F-460C-AB3C-A918DBCB1802}"/>
    <dgm:cxn modelId="{BDE5DA7B-B51A-444D-9E20-ACCF40406565}" srcId="{5E1852C3-7564-4514-B417-2FC708B57F38}" destId="{67F524D7-FA5D-4FBC-B340-99F8B2AF1023}" srcOrd="3" destOrd="0" parTransId="{9F5FF7DB-057F-4313-9964-D5D6AF695610}" sibTransId="{E0A6EA10-5AAA-4E02-B945-55A24DCA111B}"/>
    <dgm:cxn modelId="{0DEBA296-CBBF-4FA2-9272-8AFAB351C2C6}" type="presOf" srcId="{CE20389F-5ED8-4AA9-90D0-D45A0722839B}" destId="{1F5BFBCE-E4EF-4E81-8F74-33E54DA4A838}" srcOrd="0" destOrd="0" presId="urn:microsoft.com/office/officeart/2018/2/layout/IconVerticalSolidList"/>
    <dgm:cxn modelId="{BC8F6F98-19FC-430E-B12C-8F4A55AAB62E}" type="presOf" srcId="{55796A60-8EF2-4A25-9858-12BC7683EAD2}" destId="{388FB819-6ECA-4D9D-BF32-BA8404AC331F}" srcOrd="0" destOrd="0" presId="urn:microsoft.com/office/officeart/2018/2/layout/IconVerticalSolidList"/>
    <dgm:cxn modelId="{A9E7D3A2-DFE0-4579-A5C2-E887D0F48B92}" type="presOf" srcId="{67F21D8C-30DC-4A91-8A1E-2F3933363EEE}" destId="{FF89633F-C2AC-41E3-9D9F-342E4175498A}" srcOrd="0" destOrd="0" presId="urn:microsoft.com/office/officeart/2018/2/layout/IconVerticalSolidList"/>
    <dgm:cxn modelId="{ADE61AA4-E9D2-4B47-88C0-6A902387BB21}" srcId="{5E1852C3-7564-4514-B417-2FC708B57F38}" destId="{CE20389F-5ED8-4AA9-90D0-D45A0722839B}" srcOrd="4" destOrd="0" parTransId="{C65BA318-967A-4CC8-8D7F-CE9C3E9CC280}" sibTransId="{A5C6E078-2FA6-499D-9ACE-F57B6A0C465E}"/>
    <dgm:cxn modelId="{0F73DABA-8A95-4757-8C5F-2BF0B79D2979}" type="presOf" srcId="{5E1852C3-7564-4514-B417-2FC708B57F38}" destId="{49A806E6-DB33-4C98-B76C-7DEE931CD971}" srcOrd="0" destOrd="0" presId="urn:microsoft.com/office/officeart/2018/2/layout/IconVerticalSolidList"/>
    <dgm:cxn modelId="{21E7BFDD-9A76-48EB-83FC-9671798973D3}" type="presOf" srcId="{9440BAB8-F7B0-45F2-A32E-8C76538C8022}" destId="{2AADDBE2-0471-460F-B935-C2F7C37649C4}" srcOrd="0" destOrd="0" presId="urn:microsoft.com/office/officeart/2018/2/layout/IconVerticalSolidList"/>
    <dgm:cxn modelId="{DBB8CAEA-B696-40FA-A12A-F1A038952474}" type="presOf" srcId="{A0680672-23C9-4004-8415-BE8D7B1447DC}" destId="{4B28B0A0-E480-4743-BD35-223745BCEF3C}" srcOrd="0" destOrd="0" presId="urn:microsoft.com/office/officeart/2018/2/layout/IconVerticalSolidList"/>
    <dgm:cxn modelId="{6ABBB5A8-688C-4BC2-815B-7ACA88FB8FD9}" type="presParOf" srcId="{49A806E6-DB33-4C98-B76C-7DEE931CD971}" destId="{ED1E638E-DEA6-4358-92DE-F20C9453A0C3}" srcOrd="0" destOrd="0" presId="urn:microsoft.com/office/officeart/2018/2/layout/IconVerticalSolidList"/>
    <dgm:cxn modelId="{9DCDDB96-8BBD-470E-950D-3D0F0D11C1FB}" type="presParOf" srcId="{ED1E638E-DEA6-4358-92DE-F20C9453A0C3}" destId="{CD6BC2EE-BF67-4020-91E3-3EDD50DA26FC}" srcOrd="0" destOrd="0" presId="urn:microsoft.com/office/officeart/2018/2/layout/IconVerticalSolidList"/>
    <dgm:cxn modelId="{A0C60A36-6E1B-4B70-A671-3C5A863DF9F5}" type="presParOf" srcId="{ED1E638E-DEA6-4358-92DE-F20C9453A0C3}" destId="{1CE8BF54-D710-4168-A4BF-21A70157231D}" srcOrd="1" destOrd="0" presId="urn:microsoft.com/office/officeart/2018/2/layout/IconVerticalSolidList"/>
    <dgm:cxn modelId="{F2A8D7AE-33DF-4817-B5A2-8215EE8553EC}" type="presParOf" srcId="{ED1E638E-DEA6-4358-92DE-F20C9453A0C3}" destId="{8251C8D6-C313-4421-9C78-9853407723EB}" srcOrd="2" destOrd="0" presId="urn:microsoft.com/office/officeart/2018/2/layout/IconVerticalSolidList"/>
    <dgm:cxn modelId="{A867F616-D62C-4819-ACE0-285DB068FE5C}" type="presParOf" srcId="{ED1E638E-DEA6-4358-92DE-F20C9453A0C3}" destId="{FF89633F-C2AC-41E3-9D9F-342E4175498A}" srcOrd="3" destOrd="0" presId="urn:microsoft.com/office/officeart/2018/2/layout/IconVerticalSolidList"/>
    <dgm:cxn modelId="{6CE13DB9-1535-4A5B-AD06-B8A5C744E436}" type="presParOf" srcId="{49A806E6-DB33-4C98-B76C-7DEE931CD971}" destId="{C5E554E3-6470-40B2-91B5-C012942B0E79}" srcOrd="1" destOrd="0" presId="urn:microsoft.com/office/officeart/2018/2/layout/IconVerticalSolidList"/>
    <dgm:cxn modelId="{C296D620-AC4A-47BB-BDA0-E6A045B449D7}" type="presParOf" srcId="{49A806E6-DB33-4C98-B76C-7DEE931CD971}" destId="{55B7DB9A-4927-4481-87DE-1C58C6D9195B}" srcOrd="2" destOrd="0" presId="urn:microsoft.com/office/officeart/2018/2/layout/IconVerticalSolidList"/>
    <dgm:cxn modelId="{6B8F6672-8245-4ACD-A9A4-F3A251C15F50}" type="presParOf" srcId="{55B7DB9A-4927-4481-87DE-1C58C6D9195B}" destId="{5CD639AB-6FB6-4434-8F53-D9CC1D7FF3D6}" srcOrd="0" destOrd="0" presId="urn:microsoft.com/office/officeart/2018/2/layout/IconVerticalSolidList"/>
    <dgm:cxn modelId="{C7B873A5-B6BC-4E2B-AB52-7937433D00D6}" type="presParOf" srcId="{55B7DB9A-4927-4481-87DE-1C58C6D9195B}" destId="{993E3E17-FD2A-43D1-AF94-BD2E20B06B83}" srcOrd="1" destOrd="0" presId="urn:microsoft.com/office/officeart/2018/2/layout/IconVerticalSolidList"/>
    <dgm:cxn modelId="{6632146E-F770-4963-94B7-AC4A56708697}" type="presParOf" srcId="{55B7DB9A-4927-4481-87DE-1C58C6D9195B}" destId="{5300550E-8FB5-4C9B-9052-16087A48156A}" srcOrd="2" destOrd="0" presId="urn:microsoft.com/office/officeart/2018/2/layout/IconVerticalSolidList"/>
    <dgm:cxn modelId="{9C56E97C-441C-41F3-8CB4-DA281E01A855}" type="presParOf" srcId="{55B7DB9A-4927-4481-87DE-1C58C6D9195B}" destId="{2AADDBE2-0471-460F-B935-C2F7C37649C4}" srcOrd="3" destOrd="0" presId="urn:microsoft.com/office/officeart/2018/2/layout/IconVerticalSolidList"/>
    <dgm:cxn modelId="{C69FA898-FB57-4CDB-9873-A57BE111D022}" type="presParOf" srcId="{49A806E6-DB33-4C98-B76C-7DEE931CD971}" destId="{5A354CA4-E975-44DA-9755-222AAE9F0F89}" srcOrd="3" destOrd="0" presId="urn:microsoft.com/office/officeart/2018/2/layout/IconVerticalSolidList"/>
    <dgm:cxn modelId="{57045E02-D3DD-4DC9-A42D-73BFFDD749A8}" type="presParOf" srcId="{49A806E6-DB33-4C98-B76C-7DEE931CD971}" destId="{32B96DEC-01F0-427E-8AB0-52880BA95BA0}" srcOrd="4" destOrd="0" presId="urn:microsoft.com/office/officeart/2018/2/layout/IconVerticalSolidList"/>
    <dgm:cxn modelId="{29CF156F-34C3-461A-8834-52033A400F4B}" type="presParOf" srcId="{32B96DEC-01F0-427E-8AB0-52880BA95BA0}" destId="{9642BA0B-B397-4885-8CD4-60F67AB763DF}" srcOrd="0" destOrd="0" presId="urn:microsoft.com/office/officeart/2018/2/layout/IconVerticalSolidList"/>
    <dgm:cxn modelId="{55354DFD-3D6B-402E-98F8-B0AC673D5D69}" type="presParOf" srcId="{32B96DEC-01F0-427E-8AB0-52880BA95BA0}" destId="{8F8F2D80-4E1C-4F3A-8263-F6C001923E63}" srcOrd="1" destOrd="0" presId="urn:microsoft.com/office/officeart/2018/2/layout/IconVerticalSolidList"/>
    <dgm:cxn modelId="{C4192DF3-2DAD-4FF9-9354-E39F91D277E4}" type="presParOf" srcId="{32B96DEC-01F0-427E-8AB0-52880BA95BA0}" destId="{CC827550-14CC-49B5-B22E-5D8A74FC4FEE}" srcOrd="2" destOrd="0" presId="urn:microsoft.com/office/officeart/2018/2/layout/IconVerticalSolidList"/>
    <dgm:cxn modelId="{0DBD6A2B-49FD-42DF-9047-E24C5B561B26}" type="presParOf" srcId="{32B96DEC-01F0-427E-8AB0-52880BA95BA0}" destId="{388FB819-6ECA-4D9D-BF32-BA8404AC331F}" srcOrd="3" destOrd="0" presId="urn:microsoft.com/office/officeart/2018/2/layout/IconVerticalSolidList"/>
    <dgm:cxn modelId="{63E9E815-0019-44B6-B5BC-AB21460B6DFC}" type="presParOf" srcId="{49A806E6-DB33-4C98-B76C-7DEE931CD971}" destId="{74467E6C-16B9-4364-8489-2CB3F72DCE95}" srcOrd="5" destOrd="0" presId="urn:microsoft.com/office/officeart/2018/2/layout/IconVerticalSolidList"/>
    <dgm:cxn modelId="{7535D68E-B500-4CC4-8AAD-75D1E0105593}" type="presParOf" srcId="{49A806E6-DB33-4C98-B76C-7DEE931CD971}" destId="{6AEBB865-D87F-453D-A370-7B5068A71865}" srcOrd="6" destOrd="0" presId="urn:microsoft.com/office/officeart/2018/2/layout/IconVerticalSolidList"/>
    <dgm:cxn modelId="{B237764B-CD99-489D-9BBE-FD3615CBC462}" type="presParOf" srcId="{6AEBB865-D87F-453D-A370-7B5068A71865}" destId="{CA369F45-7E22-4745-9352-F21FD9D200CE}" srcOrd="0" destOrd="0" presId="urn:microsoft.com/office/officeart/2018/2/layout/IconVerticalSolidList"/>
    <dgm:cxn modelId="{B7100B97-2CB0-465E-BF64-B140BB21A549}" type="presParOf" srcId="{6AEBB865-D87F-453D-A370-7B5068A71865}" destId="{BCB3E584-5130-4D9B-B726-41CDF9046A46}" srcOrd="1" destOrd="0" presId="urn:microsoft.com/office/officeart/2018/2/layout/IconVerticalSolidList"/>
    <dgm:cxn modelId="{B89D4612-7F1E-4513-99CF-594CD06D7CBB}" type="presParOf" srcId="{6AEBB865-D87F-453D-A370-7B5068A71865}" destId="{E9313C51-F79F-45CF-ADA2-5FF1592BB8A1}" srcOrd="2" destOrd="0" presId="urn:microsoft.com/office/officeart/2018/2/layout/IconVerticalSolidList"/>
    <dgm:cxn modelId="{462A71D4-9426-449A-8DC5-97A66E4EAB29}" type="presParOf" srcId="{6AEBB865-D87F-453D-A370-7B5068A71865}" destId="{14CD7E8F-3310-4FFC-BF5E-139C64308646}" srcOrd="3" destOrd="0" presId="urn:microsoft.com/office/officeart/2018/2/layout/IconVerticalSolidList"/>
    <dgm:cxn modelId="{4D655C23-2D33-4893-957B-B5E8CD537586}" type="presParOf" srcId="{49A806E6-DB33-4C98-B76C-7DEE931CD971}" destId="{06409884-5D91-4B9C-9E6F-3F84EDAEC071}" srcOrd="7" destOrd="0" presId="urn:microsoft.com/office/officeart/2018/2/layout/IconVerticalSolidList"/>
    <dgm:cxn modelId="{13F714D3-5BD6-4023-8019-13FFF4657370}" type="presParOf" srcId="{49A806E6-DB33-4C98-B76C-7DEE931CD971}" destId="{28D1DCD5-17A2-4BB8-B27E-D5F3B447B577}" srcOrd="8" destOrd="0" presId="urn:microsoft.com/office/officeart/2018/2/layout/IconVerticalSolidList"/>
    <dgm:cxn modelId="{DDAE6E43-B6EA-4826-9A00-5A7BF7475E06}" type="presParOf" srcId="{28D1DCD5-17A2-4BB8-B27E-D5F3B447B577}" destId="{D7F0CEA2-1821-4570-8289-86DC6C012ECC}" srcOrd="0" destOrd="0" presId="urn:microsoft.com/office/officeart/2018/2/layout/IconVerticalSolidList"/>
    <dgm:cxn modelId="{47D731A4-F973-46A5-88BE-9C68DC4EFBAC}" type="presParOf" srcId="{28D1DCD5-17A2-4BB8-B27E-D5F3B447B577}" destId="{7C53CD0E-CA21-463B-8D37-C03A34DA2F61}" srcOrd="1" destOrd="0" presId="urn:microsoft.com/office/officeart/2018/2/layout/IconVerticalSolidList"/>
    <dgm:cxn modelId="{20CB1E29-1877-4CA5-A5DE-6CDBF4190181}" type="presParOf" srcId="{28D1DCD5-17A2-4BB8-B27E-D5F3B447B577}" destId="{81AEFFD9-8C85-4354-98A1-0F149C0AB2CB}" srcOrd="2" destOrd="0" presId="urn:microsoft.com/office/officeart/2018/2/layout/IconVerticalSolidList"/>
    <dgm:cxn modelId="{30EA2338-74A4-4CF1-9660-9A324EA3F2F4}" type="presParOf" srcId="{28D1DCD5-17A2-4BB8-B27E-D5F3B447B577}" destId="{1F5BFBCE-E4EF-4E81-8F74-33E54DA4A838}" srcOrd="3" destOrd="0" presId="urn:microsoft.com/office/officeart/2018/2/layout/IconVerticalSolidList"/>
    <dgm:cxn modelId="{6FAFBEFB-CAA6-4ECD-90BE-3828BF5BE754}" type="presParOf" srcId="{49A806E6-DB33-4C98-B76C-7DEE931CD971}" destId="{33D88BEF-193C-4627-9AAF-6123209030F0}" srcOrd="9" destOrd="0" presId="urn:microsoft.com/office/officeart/2018/2/layout/IconVerticalSolidList"/>
    <dgm:cxn modelId="{15F591AB-927D-4C47-B6AD-E8FF89BCA7A2}" type="presParOf" srcId="{49A806E6-DB33-4C98-B76C-7DEE931CD971}" destId="{76E72CBF-1016-48FB-BA7F-7C227E0FA6BB}" srcOrd="10" destOrd="0" presId="urn:microsoft.com/office/officeart/2018/2/layout/IconVerticalSolidList"/>
    <dgm:cxn modelId="{24463435-A219-45C6-AC9D-DA7CE2F02C55}" type="presParOf" srcId="{76E72CBF-1016-48FB-BA7F-7C227E0FA6BB}" destId="{515D678D-F87E-4C90-BC04-4E6BAF6EBDED}" srcOrd="0" destOrd="0" presId="urn:microsoft.com/office/officeart/2018/2/layout/IconVerticalSolidList"/>
    <dgm:cxn modelId="{0BB57B58-DC94-42E5-8618-008FB94A8E20}" type="presParOf" srcId="{76E72CBF-1016-48FB-BA7F-7C227E0FA6BB}" destId="{E29411D6-45AE-4A7D-A020-7337D2160B2D}" srcOrd="1" destOrd="0" presId="urn:microsoft.com/office/officeart/2018/2/layout/IconVerticalSolidList"/>
    <dgm:cxn modelId="{CFA2CEDD-F3A6-472A-9E6B-0023B11BF008}" type="presParOf" srcId="{76E72CBF-1016-48FB-BA7F-7C227E0FA6BB}" destId="{EB2505AF-43EE-4935-BD32-7795A8E8D6DB}" srcOrd="2" destOrd="0" presId="urn:microsoft.com/office/officeart/2018/2/layout/IconVerticalSolidList"/>
    <dgm:cxn modelId="{5DAE8A75-64CE-42DF-9500-AB2F0C229FE1}" type="presParOf" srcId="{76E72CBF-1016-48FB-BA7F-7C227E0FA6BB}" destId="{4B28B0A0-E480-4743-BD35-223745BCEF3C}" srcOrd="3" destOrd="0" presId="urn:microsoft.com/office/officeart/2018/2/layout/IconVerticalSolidList"/>
    <dgm:cxn modelId="{F5B2FB24-D8B0-4A2B-BE58-FBC325E497DE}" type="presParOf" srcId="{49A806E6-DB33-4C98-B76C-7DEE931CD971}" destId="{64699CB4-8C0B-4289-8403-1AB09FA53CF4}" srcOrd="11" destOrd="0" presId="urn:microsoft.com/office/officeart/2018/2/layout/IconVerticalSolidList"/>
    <dgm:cxn modelId="{CCED035E-CB3E-4432-BBCC-F3044DBBB593}" type="presParOf" srcId="{49A806E6-DB33-4C98-B76C-7DEE931CD971}" destId="{ED80B87A-0389-42C9-A09A-008D5C9464C3}" srcOrd="12" destOrd="0" presId="urn:microsoft.com/office/officeart/2018/2/layout/IconVerticalSolidList"/>
    <dgm:cxn modelId="{F31C7B91-AE70-42C1-B5C8-316A9372A96C}" type="presParOf" srcId="{ED80B87A-0389-42C9-A09A-008D5C9464C3}" destId="{25D61EE8-1CA5-4341-A43D-8BEE5CAB6E9B}" srcOrd="0" destOrd="0" presId="urn:microsoft.com/office/officeart/2018/2/layout/IconVerticalSolidList"/>
    <dgm:cxn modelId="{E556D984-0D2A-4CE9-AA9F-34BEB99F4046}" type="presParOf" srcId="{ED80B87A-0389-42C9-A09A-008D5C9464C3}" destId="{90DCDF35-F17F-4DA0-B08D-A31C441B07DD}" srcOrd="1" destOrd="0" presId="urn:microsoft.com/office/officeart/2018/2/layout/IconVerticalSolidList"/>
    <dgm:cxn modelId="{B61BFA57-1AD0-4805-BECB-9D73F6412460}" type="presParOf" srcId="{ED80B87A-0389-42C9-A09A-008D5C9464C3}" destId="{1374AB22-E1D6-4D48-B680-3FE5FF5CED82}" srcOrd="2" destOrd="0" presId="urn:microsoft.com/office/officeart/2018/2/layout/IconVerticalSolidList"/>
    <dgm:cxn modelId="{F01A666F-8379-4DC1-9A53-747E0842F199}" type="presParOf" srcId="{ED80B87A-0389-42C9-A09A-008D5C9464C3}" destId="{6F2C3CEE-65A8-42E4-9967-1A905A384A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D6EB3-B8AA-44B6-B407-04DDE276E559}">
      <dsp:nvSpPr>
        <dsp:cNvPr id="0" name=""/>
        <dsp:cNvSpPr/>
      </dsp:nvSpPr>
      <dsp:spPr>
        <a:xfrm>
          <a:off x="0" y="189251"/>
          <a:ext cx="10515600" cy="911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1984 to 2018 = 34 Years</a:t>
          </a:r>
        </a:p>
      </dsp:txBody>
      <dsp:txXfrm>
        <a:off x="44492" y="233743"/>
        <a:ext cx="10426616" cy="822446"/>
      </dsp:txXfrm>
    </dsp:sp>
    <dsp:sp modelId="{FCD2D3CF-2E22-46B6-8084-09360994D926}">
      <dsp:nvSpPr>
        <dsp:cNvPr id="0" name=""/>
        <dsp:cNvSpPr/>
      </dsp:nvSpPr>
      <dsp:spPr>
        <a:xfrm>
          <a:off x="0" y="1210121"/>
          <a:ext cx="10515600" cy="9114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Number of Sessions = 1756</a:t>
          </a:r>
        </a:p>
      </dsp:txBody>
      <dsp:txXfrm>
        <a:off x="44492" y="1254613"/>
        <a:ext cx="10426616" cy="822446"/>
      </dsp:txXfrm>
    </dsp:sp>
    <dsp:sp modelId="{D93F6E0B-BFE9-452B-8D6D-298E0B1680FB}">
      <dsp:nvSpPr>
        <dsp:cNvPr id="0" name=""/>
        <dsp:cNvSpPr/>
      </dsp:nvSpPr>
      <dsp:spPr>
        <a:xfrm>
          <a:off x="0" y="2230991"/>
          <a:ext cx="10515600" cy="9114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Average Sessions per Topic = 162.25</a:t>
          </a:r>
        </a:p>
      </dsp:txBody>
      <dsp:txXfrm>
        <a:off x="44492" y="2275483"/>
        <a:ext cx="10426616" cy="822446"/>
      </dsp:txXfrm>
    </dsp:sp>
    <dsp:sp modelId="{0D4F4A93-88C6-431A-8D93-783055752CB9}">
      <dsp:nvSpPr>
        <dsp:cNvPr id="0" name=""/>
        <dsp:cNvSpPr/>
      </dsp:nvSpPr>
      <dsp:spPr>
        <a:xfrm>
          <a:off x="0" y="3251862"/>
          <a:ext cx="10515600" cy="9114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Creative and Alternative Presentations = 42 (2.39%)</a:t>
          </a:r>
        </a:p>
      </dsp:txBody>
      <dsp:txXfrm>
        <a:off x="44492" y="3296354"/>
        <a:ext cx="10426616" cy="822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60C60-44A9-481A-A89D-6B8650CE288B}">
      <dsp:nvSpPr>
        <dsp:cNvPr id="0" name=""/>
        <dsp:cNvSpPr/>
      </dsp:nvSpPr>
      <dsp:spPr>
        <a:xfrm>
          <a:off x="0" y="42550"/>
          <a:ext cx="5442856" cy="40692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Creative thinking and Entrepreneurship</a:t>
          </a:r>
          <a:br>
            <a:rPr lang="en-US" sz="4700" kern="1200" dirty="0"/>
          </a:br>
          <a:r>
            <a:rPr lang="en-US" sz="4700" kern="1200" dirty="0"/>
            <a:t>37 of 3223 data points (1.15%)</a:t>
          </a:r>
        </a:p>
      </dsp:txBody>
      <dsp:txXfrm>
        <a:off x="198645" y="241195"/>
        <a:ext cx="5045566" cy="3671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91B4B-6FAC-430A-97C2-F7118D008BBF}">
      <dsp:nvSpPr>
        <dsp:cNvPr id="0" name=""/>
        <dsp:cNvSpPr/>
      </dsp:nvSpPr>
      <dsp:spPr>
        <a:xfrm>
          <a:off x="-181282" y="964129"/>
          <a:ext cx="6513603" cy="17587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36895-F858-4A10-997D-591EC2D3E49D}">
      <dsp:nvSpPr>
        <dsp:cNvPr id="0" name=""/>
        <dsp:cNvSpPr/>
      </dsp:nvSpPr>
      <dsp:spPr>
        <a:xfrm>
          <a:off x="350736" y="1359846"/>
          <a:ext cx="967307" cy="9673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4BD97-665A-47A5-9ADD-87AF8B1A9B5F}">
      <dsp:nvSpPr>
        <dsp:cNvPr id="0" name=""/>
        <dsp:cNvSpPr/>
      </dsp:nvSpPr>
      <dsp:spPr>
        <a:xfrm>
          <a:off x="1850063" y="964129"/>
          <a:ext cx="2931121" cy="175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133" tIns="186133" rIns="186133" bIns="18613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Department Creativity Test </a:t>
          </a:r>
        </a:p>
      </dsp:txBody>
      <dsp:txXfrm>
        <a:off x="1850063" y="964129"/>
        <a:ext cx="2931121" cy="1758740"/>
      </dsp:txXfrm>
    </dsp:sp>
    <dsp:sp modelId="{4FBD7278-83BA-4B2E-9EAF-5FDCE795D9B3}">
      <dsp:nvSpPr>
        <dsp:cNvPr id="0" name=""/>
        <dsp:cNvSpPr/>
      </dsp:nvSpPr>
      <dsp:spPr>
        <a:xfrm>
          <a:off x="4414646" y="964129"/>
          <a:ext cx="2280239" cy="175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133" tIns="186133" rIns="186133" bIns="18613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Add scores to determine </a:t>
          </a:r>
          <a:br>
            <a:rPr lang="en-US" sz="1800" kern="1200" dirty="0"/>
          </a:br>
          <a:r>
            <a:rPr lang="en-US" sz="1800" kern="1200" dirty="0"/>
            <a:t>“Creativity Scores”</a:t>
          </a:r>
        </a:p>
      </dsp:txBody>
      <dsp:txXfrm>
        <a:off x="4414646" y="964129"/>
        <a:ext cx="2280239" cy="1758740"/>
      </dsp:txXfrm>
    </dsp:sp>
    <dsp:sp modelId="{66601500-626E-4746-8F32-C4FCFFA65625}">
      <dsp:nvSpPr>
        <dsp:cNvPr id="0" name=""/>
        <dsp:cNvSpPr/>
      </dsp:nvSpPr>
      <dsp:spPr>
        <a:xfrm>
          <a:off x="-181282" y="3162555"/>
          <a:ext cx="6513603" cy="17587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D6359-D61F-48DD-A301-824F9618982B}">
      <dsp:nvSpPr>
        <dsp:cNvPr id="0" name=""/>
        <dsp:cNvSpPr/>
      </dsp:nvSpPr>
      <dsp:spPr>
        <a:xfrm>
          <a:off x="350736" y="3558272"/>
          <a:ext cx="967307" cy="96730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9BA2F-11D9-43EF-A28B-1121729118DD}">
      <dsp:nvSpPr>
        <dsp:cNvPr id="0" name=""/>
        <dsp:cNvSpPr/>
      </dsp:nvSpPr>
      <dsp:spPr>
        <a:xfrm>
          <a:off x="1850063" y="3162555"/>
          <a:ext cx="4478284" cy="1758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133" tIns="186133" rIns="186133" bIns="18613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1850063" y="3162555"/>
        <a:ext cx="4478284" cy="1758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6407E-CA96-41E1-84A9-06F68C748C53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429FD-2853-445E-BDDD-AFCF20F4CC22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2844E-6C6E-4B21-BB18-B54C5DC484DE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Using your handout, review the ways rejuvenate creativity.</a:t>
          </a:r>
        </a:p>
      </dsp:txBody>
      <dsp:txXfrm>
        <a:off x="1429899" y="2442"/>
        <a:ext cx="5083704" cy="1238008"/>
      </dsp:txXfrm>
    </dsp:sp>
    <dsp:sp modelId="{F4DF12C8-57FF-4C5D-BB76-15B41F80960D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66B02-F05C-409E-A6E0-6A2BB81AF828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FB599-038A-4C06-A233-C133858FDF14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each of the items in these categories, your group should brainstorm as many ideas as you can on how to actually do these things in your departments. </a:t>
          </a:r>
        </a:p>
      </dsp:txBody>
      <dsp:txXfrm>
        <a:off x="1429899" y="1549953"/>
        <a:ext cx="5083704" cy="1238008"/>
      </dsp:txXfrm>
    </dsp:sp>
    <dsp:sp modelId="{A7B41F1E-45D5-46D9-8766-520E876B2250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A5BC7-3F44-4D0E-9666-541836934176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323AF-5A4D-4503-98DD-BC9B5DA42CB5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Somebody in your group should write these ideas down.</a:t>
          </a:r>
        </a:p>
      </dsp:txBody>
      <dsp:txXfrm>
        <a:off x="1429899" y="3097464"/>
        <a:ext cx="5083704" cy="1238008"/>
      </dsp:txXfrm>
    </dsp:sp>
    <dsp:sp modelId="{7C1C2CD8-F4E7-45FE-9420-8771C091D8D3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53DCD-A7EC-439A-AACD-E58812800E16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831E3-7799-46DA-953E-47C57CB1CE04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Take 10 minutes to do this.</a:t>
          </a:r>
        </a:p>
      </dsp:txBody>
      <dsp:txXfrm>
        <a:off x="1429899" y="4644974"/>
        <a:ext cx="5083704" cy="12380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8F97C-0736-4402-9201-2ED396AB8C5E}">
      <dsp:nvSpPr>
        <dsp:cNvPr id="0" name=""/>
        <dsp:cNvSpPr/>
      </dsp:nvSpPr>
      <dsp:spPr>
        <a:xfrm>
          <a:off x="12110" y="343345"/>
          <a:ext cx="2662239" cy="798671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Develop</a:t>
          </a:r>
        </a:p>
      </dsp:txBody>
      <dsp:txXfrm>
        <a:off x="251711" y="343345"/>
        <a:ext cx="2183037" cy="798671"/>
      </dsp:txXfrm>
    </dsp:sp>
    <dsp:sp modelId="{669D0E8B-3EA8-4E82-9900-DF5C0CBAC2B8}">
      <dsp:nvSpPr>
        <dsp:cNvPr id="0" name=""/>
        <dsp:cNvSpPr/>
      </dsp:nvSpPr>
      <dsp:spPr>
        <a:xfrm>
          <a:off x="12110" y="1142017"/>
          <a:ext cx="2422638" cy="28671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Develop trust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Reward curiosity/value creativity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Be willing to take risks/reward risk in others/tolerate mistakes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Avoid the urge to control and, instead, embrace freedom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Work to overcome fear of failure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Identify and overcome negative attitudes that hinder creativity</a:t>
          </a:r>
        </a:p>
      </dsp:txBody>
      <dsp:txXfrm>
        <a:off x="12110" y="1142017"/>
        <a:ext cx="2422638" cy="2867180"/>
      </dsp:txXfrm>
    </dsp:sp>
    <dsp:sp modelId="{6167310E-A642-4ED6-A24F-9A551667CD8A}">
      <dsp:nvSpPr>
        <dsp:cNvPr id="0" name=""/>
        <dsp:cNvSpPr/>
      </dsp:nvSpPr>
      <dsp:spPr>
        <a:xfrm>
          <a:off x="2621823" y="343345"/>
          <a:ext cx="2662239" cy="798671"/>
        </a:xfrm>
        <a:prstGeom prst="chevron">
          <a:avLst>
            <a:gd name="adj" fmla="val 3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Expand</a:t>
          </a:r>
        </a:p>
      </dsp:txBody>
      <dsp:txXfrm>
        <a:off x="2861424" y="343345"/>
        <a:ext cx="2183037" cy="798671"/>
      </dsp:txXfrm>
    </dsp:sp>
    <dsp:sp modelId="{F829E5A4-9C50-421E-AF6E-7880ED702AD5}">
      <dsp:nvSpPr>
        <dsp:cNvPr id="0" name=""/>
        <dsp:cNvSpPr/>
      </dsp:nvSpPr>
      <dsp:spPr>
        <a:xfrm>
          <a:off x="2621823" y="1142017"/>
          <a:ext cx="2422638" cy="2867180"/>
        </a:xfrm>
        <a:prstGeom prst="rect">
          <a:avLst/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Expand the possibilities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Recognize that there is seldom only one solution or approach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Look for alternative solutions and approaches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Use analogy/metaphor to generate alternatives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Brainstorm (individually and with others) to generate new ideas</a:t>
          </a:r>
        </a:p>
      </dsp:txBody>
      <dsp:txXfrm>
        <a:off x="2621823" y="1142017"/>
        <a:ext cx="2422638" cy="2867180"/>
      </dsp:txXfrm>
    </dsp:sp>
    <dsp:sp modelId="{C1E3CD3F-E56B-496F-8BD7-A7A760DB40FE}">
      <dsp:nvSpPr>
        <dsp:cNvPr id="0" name=""/>
        <dsp:cNvSpPr/>
      </dsp:nvSpPr>
      <dsp:spPr>
        <a:xfrm>
          <a:off x="5231536" y="343345"/>
          <a:ext cx="2662239" cy="798671"/>
        </a:xfrm>
        <a:prstGeom prst="chevron">
          <a:avLst>
            <a:gd name="adj" fmla="val 3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Change</a:t>
          </a:r>
        </a:p>
      </dsp:txBody>
      <dsp:txXfrm>
        <a:off x="5471137" y="343345"/>
        <a:ext cx="2183037" cy="798671"/>
      </dsp:txXfrm>
    </dsp:sp>
    <dsp:sp modelId="{A04057DD-C5D7-404B-923A-31B6FE576759}">
      <dsp:nvSpPr>
        <dsp:cNvPr id="0" name=""/>
        <dsp:cNvSpPr/>
      </dsp:nvSpPr>
      <dsp:spPr>
        <a:xfrm>
          <a:off x="5231536" y="1142017"/>
          <a:ext cx="2422638" cy="2867180"/>
        </a:xfrm>
        <a:prstGeom prst="rect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Change your department culture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Embrace divergence and difference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Foster a climate of open communication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Give the time necessary for creativity to percolate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Expose yourself and others to new ideas and new experiences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Develop opportunities for creativity to flourish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Find (and help others find) sources of inspiration</a:t>
          </a:r>
        </a:p>
      </dsp:txBody>
      <dsp:txXfrm>
        <a:off x="5231536" y="1142017"/>
        <a:ext cx="2422638" cy="2867180"/>
      </dsp:txXfrm>
    </dsp:sp>
    <dsp:sp modelId="{907E6515-86DA-4FF8-9BCE-D1511323D321}">
      <dsp:nvSpPr>
        <dsp:cNvPr id="0" name=""/>
        <dsp:cNvSpPr/>
      </dsp:nvSpPr>
      <dsp:spPr>
        <a:xfrm>
          <a:off x="7841249" y="343345"/>
          <a:ext cx="2662239" cy="798671"/>
        </a:xfrm>
        <a:prstGeom prst="chevron">
          <a:avLst>
            <a:gd name="adj" fmla="val 3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Become</a:t>
          </a:r>
        </a:p>
      </dsp:txBody>
      <dsp:txXfrm>
        <a:off x="8080850" y="343345"/>
        <a:ext cx="2183037" cy="798671"/>
      </dsp:txXfrm>
    </dsp:sp>
    <dsp:sp modelId="{ACA0C965-8A48-4333-93C2-ACB9A8016E87}">
      <dsp:nvSpPr>
        <dsp:cNvPr id="0" name=""/>
        <dsp:cNvSpPr/>
      </dsp:nvSpPr>
      <dsp:spPr>
        <a:xfrm>
          <a:off x="7841249" y="1142017"/>
          <a:ext cx="2422638" cy="2867180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Become creative thinkers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Ask questions/look for questions to ask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Diverge from the norm, or the expected, or the usual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Restructure rather than use existing structure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Avoid the tendency to say “That won’t work” and explore what might work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Look beyond logical, rational thinking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Suspend judgement and avoid being quick to analyze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Don’t be afraid to act impulsively and embrace gut feelings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Be willing challenge authority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Be tolerant and open to the ideas of others</a:t>
          </a:r>
        </a:p>
      </dsp:txBody>
      <dsp:txXfrm>
        <a:off x="7841249" y="1142017"/>
        <a:ext cx="2422638" cy="2867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8D76D-4933-46F1-8CF1-20674CC8FA35}">
      <dsp:nvSpPr>
        <dsp:cNvPr id="0" name=""/>
        <dsp:cNvSpPr/>
      </dsp:nvSpPr>
      <dsp:spPr>
        <a:xfrm>
          <a:off x="49" y="11172"/>
          <a:ext cx="4761753" cy="576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</a:t>
          </a:r>
        </a:p>
      </dsp:txBody>
      <dsp:txXfrm>
        <a:off x="49" y="11172"/>
        <a:ext cx="4761753" cy="576000"/>
      </dsp:txXfrm>
    </dsp:sp>
    <dsp:sp modelId="{BE0CBFA8-4DD0-429F-A4EA-EBD2B1C88576}">
      <dsp:nvSpPr>
        <dsp:cNvPr id="0" name=""/>
        <dsp:cNvSpPr/>
      </dsp:nvSpPr>
      <dsp:spPr>
        <a:xfrm>
          <a:off x="49" y="587172"/>
          <a:ext cx="4761753" cy="30195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Develop trust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Reward curiosity/value creativity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Be willing to take risks/reward risk in others/tolerate mistakes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Avoid the urge to control and, instead, embrace freedom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Work to overcome fear of failure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Identify and overcome negative attitudes that hinder creativity</a:t>
          </a:r>
        </a:p>
      </dsp:txBody>
      <dsp:txXfrm>
        <a:off x="49" y="587172"/>
        <a:ext cx="4761753" cy="3019500"/>
      </dsp:txXfrm>
    </dsp:sp>
    <dsp:sp modelId="{87105A8A-012B-4F05-8B7A-35CFD9229778}">
      <dsp:nvSpPr>
        <dsp:cNvPr id="0" name=""/>
        <dsp:cNvSpPr/>
      </dsp:nvSpPr>
      <dsp:spPr>
        <a:xfrm>
          <a:off x="5428448" y="11172"/>
          <a:ext cx="4761753" cy="57600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Expand</a:t>
          </a:r>
        </a:p>
      </dsp:txBody>
      <dsp:txXfrm>
        <a:off x="5428448" y="11172"/>
        <a:ext cx="4761753" cy="576000"/>
      </dsp:txXfrm>
    </dsp:sp>
    <dsp:sp modelId="{F049733E-09EE-46A3-B50D-7AC6C46EEAF2}">
      <dsp:nvSpPr>
        <dsp:cNvPr id="0" name=""/>
        <dsp:cNvSpPr/>
      </dsp:nvSpPr>
      <dsp:spPr>
        <a:xfrm>
          <a:off x="5428448" y="587172"/>
          <a:ext cx="4761753" cy="3019500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Expand the possibilities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Recognize that there is seldom only one solution or approach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Look for alternative solutions and approaches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Use analogy/metaphor to generate alternatives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Brainstorm (individually and with others) to generate new ideas</a:t>
          </a:r>
        </a:p>
      </dsp:txBody>
      <dsp:txXfrm>
        <a:off x="5428448" y="587172"/>
        <a:ext cx="4761753" cy="3019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379C-65DC-4CA5-B567-EA5C5F21B9DF}">
      <dsp:nvSpPr>
        <dsp:cNvPr id="0" name=""/>
        <dsp:cNvSpPr/>
      </dsp:nvSpPr>
      <dsp:spPr>
        <a:xfrm>
          <a:off x="7612" y="118353"/>
          <a:ext cx="5196240" cy="15588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618" tIns="410618" rIns="410618" bIns="410618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Change</a:t>
          </a:r>
        </a:p>
      </dsp:txBody>
      <dsp:txXfrm>
        <a:off x="7612" y="118353"/>
        <a:ext cx="5196240" cy="1558872"/>
      </dsp:txXfrm>
    </dsp:sp>
    <dsp:sp modelId="{76874194-C3DD-4690-93AF-34146FBFF3D6}">
      <dsp:nvSpPr>
        <dsp:cNvPr id="0" name=""/>
        <dsp:cNvSpPr/>
      </dsp:nvSpPr>
      <dsp:spPr>
        <a:xfrm>
          <a:off x="7612" y="1677225"/>
          <a:ext cx="5196240" cy="25557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3273" tIns="513273" rIns="513273" bIns="513273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Change your department culture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Embrace divergence and difference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Foster a climate of open communication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Give the time necessary for creativity to percolate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Expose yourself and others to new ideas and new experiences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Develop opportunities for creativity to flourish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Find (and help others find) sources of inspiration</a:t>
          </a:r>
        </a:p>
      </dsp:txBody>
      <dsp:txXfrm>
        <a:off x="7612" y="1677225"/>
        <a:ext cx="5196240" cy="2555758"/>
      </dsp:txXfrm>
    </dsp:sp>
    <dsp:sp modelId="{C6E6B7E6-B6C7-491A-B3D6-9072A7DC2B4F}">
      <dsp:nvSpPr>
        <dsp:cNvPr id="0" name=""/>
        <dsp:cNvSpPr/>
      </dsp:nvSpPr>
      <dsp:spPr>
        <a:xfrm>
          <a:off x="5311747" y="118353"/>
          <a:ext cx="5196240" cy="1558872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618" tIns="410618" rIns="410618" bIns="410618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Become</a:t>
          </a:r>
        </a:p>
      </dsp:txBody>
      <dsp:txXfrm>
        <a:off x="5311747" y="118353"/>
        <a:ext cx="5196240" cy="1558872"/>
      </dsp:txXfrm>
    </dsp:sp>
    <dsp:sp modelId="{49D4E10E-B37F-488E-AEA3-9482454B4E04}">
      <dsp:nvSpPr>
        <dsp:cNvPr id="0" name=""/>
        <dsp:cNvSpPr/>
      </dsp:nvSpPr>
      <dsp:spPr>
        <a:xfrm>
          <a:off x="5311747" y="1677225"/>
          <a:ext cx="5196240" cy="2555758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3273" tIns="513273" rIns="513273" bIns="513273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Become creative thinkers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Ask questions/look for questions to ask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Diverge from the norm, or the expected, or the usual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Restructure rather than use existing structure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Avoid the tendency to say “That won’t work” and explore what might work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Look beyond logical, rational thinking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Suspend judgement and avoid being quick to analyze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Don’t be afraid to act impulsively and embrace gut feelings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Be willing challenge authority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Be tolerant and open to the ideas of others</a:t>
          </a:r>
        </a:p>
      </dsp:txBody>
      <dsp:txXfrm>
        <a:off x="5311747" y="1677225"/>
        <a:ext cx="5196240" cy="25557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BC2EE-BF67-4020-91E3-3EDD50DA26FC}">
      <dsp:nvSpPr>
        <dsp:cNvPr id="0" name=""/>
        <dsp:cNvSpPr/>
      </dsp:nvSpPr>
      <dsp:spPr>
        <a:xfrm>
          <a:off x="0" y="50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8BF54-D710-4168-A4BF-21A70157231D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9633F-C2AC-41E3-9D9F-342E4175498A}">
      <dsp:nvSpPr>
        <dsp:cNvPr id="0" name=""/>
        <dsp:cNvSpPr/>
      </dsp:nvSpPr>
      <dsp:spPr>
        <a:xfrm>
          <a:off x="799588" y="50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culture that is resistant to change</a:t>
          </a:r>
        </a:p>
      </dsp:txBody>
      <dsp:txXfrm>
        <a:off x="799588" y="502"/>
        <a:ext cx="5714015" cy="692284"/>
      </dsp:txXfrm>
    </dsp:sp>
    <dsp:sp modelId="{5CD639AB-6FB6-4434-8F53-D9CC1D7FF3D6}">
      <dsp:nvSpPr>
        <dsp:cNvPr id="0" name=""/>
        <dsp:cNvSpPr/>
      </dsp:nvSpPr>
      <dsp:spPr>
        <a:xfrm>
          <a:off x="0" y="86585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E3E17-FD2A-43D1-AF94-BD2E20B06B83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DDBE2-0471-460F-B935-C2F7C37649C4}">
      <dsp:nvSpPr>
        <dsp:cNvPr id="0" name=""/>
        <dsp:cNvSpPr/>
      </dsp:nvSpPr>
      <dsp:spPr>
        <a:xfrm>
          <a:off x="799588" y="86585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culture (or leadership) that leans toward criticism rather than praise</a:t>
          </a:r>
        </a:p>
      </dsp:txBody>
      <dsp:txXfrm>
        <a:off x="799588" y="865858"/>
        <a:ext cx="5714015" cy="692284"/>
      </dsp:txXfrm>
    </dsp:sp>
    <dsp:sp modelId="{9642BA0B-B397-4885-8CD4-60F67AB763DF}">
      <dsp:nvSpPr>
        <dsp:cNvPr id="0" name=""/>
        <dsp:cNvSpPr/>
      </dsp:nvSpPr>
      <dsp:spPr>
        <a:xfrm>
          <a:off x="0" y="1731214"/>
          <a:ext cx="6513603" cy="692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F2D80-4E1C-4F3A-8263-F6C001923E63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FB819-6ECA-4D9D-BF32-BA8404AC331F}">
      <dsp:nvSpPr>
        <dsp:cNvPr id="0" name=""/>
        <dsp:cNvSpPr/>
      </dsp:nvSpPr>
      <dsp:spPr>
        <a:xfrm>
          <a:off x="799588" y="1731214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Excessive bureaucracy</a:t>
          </a:r>
        </a:p>
      </dsp:txBody>
      <dsp:txXfrm>
        <a:off x="799588" y="1731214"/>
        <a:ext cx="5714015" cy="692284"/>
      </dsp:txXfrm>
    </dsp:sp>
    <dsp:sp modelId="{CA369F45-7E22-4745-9352-F21FD9D200CE}">
      <dsp:nvSpPr>
        <dsp:cNvPr id="0" name=""/>
        <dsp:cNvSpPr/>
      </dsp:nvSpPr>
      <dsp:spPr>
        <a:xfrm>
          <a:off x="0" y="2596570"/>
          <a:ext cx="6513603" cy="692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3E584-5130-4D9B-B726-41CDF9046A46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D7E8F-3310-4FFC-BF5E-139C64308646}">
      <dsp:nvSpPr>
        <dsp:cNvPr id="0" name=""/>
        <dsp:cNvSpPr/>
      </dsp:nvSpPr>
      <dsp:spPr>
        <a:xfrm>
          <a:off x="799588" y="2596570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Tight financial control</a:t>
          </a:r>
        </a:p>
      </dsp:txBody>
      <dsp:txXfrm>
        <a:off x="799588" y="2596570"/>
        <a:ext cx="5714015" cy="692284"/>
      </dsp:txXfrm>
    </dsp:sp>
    <dsp:sp modelId="{D7F0CEA2-1821-4570-8289-86DC6C012ECC}">
      <dsp:nvSpPr>
        <dsp:cNvPr id="0" name=""/>
        <dsp:cNvSpPr/>
      </dsp:nvSpPr>
      <dsp:spPr>
        <a:xfrm>
          <a:off x="0" y="3461926"/>
          <a:ext cx="6513603" cy="692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3CD0E-CA21-463B-8D37-C03A34DA2F61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BFBCE-E4EF-4E81-8F74-33E54DA4A838}">
      <dsp:nvSpPr>
        <dsp:cNvPr id="0" name=""/>
        <dsp:cNvSpPr/>
      </dsp:nvSpPr>
      <dsp:spPr>
        <a:xfrm>
          <a:off x="799588" y="3461926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Overly restrictive planning (micromanaging and not valuing input from those in the trenches)</a:t>
          </a:r>
        </a:p>
      </dsp:txBody>
      <dsp:txXfrm>
        <a:off x="799588" y="3461926"/>
        <a:ext cx="5714015" cy="692284"/>
      </dsp:txXfrm>
    </dsp:sp>
    <dsp:sp modelId="{515D678D-F87E-4C90-BC04-4E6BAF6EBDED}">
      <dsp:nvSpPr>
        <dsp:cNvPr id="0" name=""/>
        <dsp:cNvSpPr/>
      </dsp:nvSpPr>
      <dsp:spPr>
        <a:xfrm>
          <a:off x="0" y="432728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411D6-45AE-4A7D-A020-7337D2160B2D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8B0A0-E480-4743-BD35-223745BCEF3C}">
      <dsp:nvSpPr>
        <dsp:cNvPr id="0" name=""/>
        <dsp:cNvSpPr/>
      </dsp:nvSpPr>
      <dsp:spPr>
        <a:xfrm>
          <a:off x="799588" y="432728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Poor training (“How can I be creative when I don’t even know what I’m supposed be doing??”)</a:t>
          </a:r>
        </a:p>
      </dsp:txBody>
      <dsp:txXfrm>
        <a:off x="799588" y="4327282"/>
        <a:ext cx="5714015" cy="692284"/>
      </dsp:txXfrm>
    </dsp:sp>
    <dsp:sp modelId="{25D61EE8-1CA5-4341-A43D-8BEE5CAB6E9B}">
      <dsp:nvSpPr>
        <dsp:cNvPr id="0" name=""/>
        <dsp:cNvSpPr/>
      </dsp:nvSpPr>
      <dsp:spPr>
        <a:xfrm>
          <a:off x="0" y="519263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CDF35-F17F-4DA0-B08D-A31C441B07DD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C3CEE-65A8-42E4-9967-1A905A384A04}">
      <dsp:nvSpPr>
        <dsp:cNvPr id="0" name=""/>
        <dsp:cNvSpPr/>
      </dsp:nvSpPr>
      <dsp:spPr>
        <a:xfrm>
          <a:off x="799588" y="519263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Not open to brainstorming or working together with others</a:t>
          </a:r>
        </a:p>
      </dsp:txBody>
      <dsp:txXfrm>
        <a:off x="799588" y="5192638"/>
        <a:ext cx="5714015" cy="69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6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5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7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0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0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0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602C-C887-4566-B8CE-FA0092CB943A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E20C-0871-4A78-8B57-8D66E0A911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A370795-E027-4B20-B746-3433AF271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b="10392"/>
          <a:stretch/>
        </p:blipFill>
        <p:spPr>
          <a:xfrm>
            <a:off x="-1" y="0"/>
            <a:ext cx="12207587" cy="6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MART_criteria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Alternative Chairing:  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 Chair Conference Presentations from the Fringe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/>
              <a:t>Academic Chairpersons Conference</a:t>
            </a:r>
          </a:p>
          <a:p>
            <a:pPr marL="0"/>
            <a:r>
              <a:rPr lang="en-US" sz="2000"/>
              <a:t>February 6, 2020</a:t>
            </a:r>
          </a:p>
          <a:p>
            <a:pPr marL="0"/>
            <a:r>
              <a:rPr lang="en-US" sz="2000"/>
              <a:t>Savannah, GA</a:t>
            </a:r>
          </a:p>
        </p:txBody>
      </p:sp>
      <p:pic>
        <p:nvPicPr>
          <p:cNvPr id="8" name="Content Placeholder 7" descr="A picture containing bird&#10;&#10;Description automatically generated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6" b="30703"/>
          <a:stretch/>
        </p:blipFill>
        <p:spPr>
          <a:xfrm>
            <a:off x="5297763" y="1682198"/>
            <a:ext cx="6250769" cy="3332736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87717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4BBB66-659F-4D49-AA3C-90C07AF0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use the results of the survey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BDA58C-E57A-4536-A069-DD140557D34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788827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49440" y="4376057"/>
            <a:ext cx="38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that you’ve taken this “test”, are you surprised?  </a:t>
            </a:r>
          </a:p>
        </p:txBody>
      </p:sp>
    </p:spTree>
    <p:extLst>
      <p:ext uri="{BB962C8B-B14F-4D97-AF65-F5344CB8AC3E}">
        <p14:creationId xmlns:p14="http://schemas.microsoft.com/office/powerpoint/2010/main" val="315813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Brainstorming Session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874659-63B0-4055-8A20-CC0202492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01355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486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Ways to Rejuvenating Creativity in Higher Education (for both yourself and others)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74C338-4313-4088-8EC9-4F5CC0DBB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19057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457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/>
              <a:t>Ways to Rejuvenating Creativity in Higher Education (for both yourself and others)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74C338-4313-4088-8EC9-4F5CC0DBB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099098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33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Ways to Rejuvenating Creativity in Higher Education (for both yourself and others)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74C338-4313-4088-8EC9-4F5CC0DBB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6266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21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en-US" dirty="0"/>
              <a:t>Brainstorming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r>
              <a:rPr lang="en-US" sz="1700"/>
              <a:t>Work together to generate as many answers as you can to the question “What gets in the way of creativity in academia?”</a:t>
            </a:r>
          </a:p>
          <a:p>
            <a:endParaRPr lang="en-US" sz="1700"/>
          </a:p>
          <a:p>
            <a:r>
              <a:rPr lang="en-US" sz="1700"/>
              <a:t>Answer this question in terms of what gets in the way of creativity for you as a chair and what gets in the way of the faculty that you manage.</a:t>
            </a:r>
          </a:p>
          <a:p>
            <a:endParaRPr lang="en-US" sz="1700"/>
          </a:p>
          <a:p>
            <a:r>
              <a:rPr lang="en-US" sz="1700"/>
              <a:t>Somebody in your group should write these ideas down.</a:t>
            </a:r>
          </a:p>
          <a:p>
            <a:endParaRPr lang="en-US" sz="1700"/>
          </a:p>
          <a:p>
            <a:r>
              <a:rPr lang="en-US" sz="1700"/>
              <a:t>Take 10 minutes to do this.</a:t>
            </a:r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EF591C43-22C1-48AE-8679-90D246676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3141" y="2191807"/>
            <a:ext cx="3985156" cy="39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Gets in the Way of Organizational Creativity?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71C1A9-B63C-41FF-8A8F-D67306FC7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24288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93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How can we, as chairs, institutionalize creativity?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In our mission statements/purpose statements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In our teacher evaluations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In the job descriptions of those we hire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F25E140-F4C4-4866-96ED-CE1401E9A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256866" y="2010833"/>
            <a:ext cx="5096933" cy="416613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/>
              <a:t>“The things we fear most in organizations – fluctuations, disturbances, imbalances – are the primary sources of creativity.”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                                             Margaret Wheatley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2027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C5B1B-A24E-46CA-AC28-C0775648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should leave the conferences with at least one good idea!  Now it is your turn to be creative…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53907-FDEE-42B4-8380-737812A04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Write down one action item/goal gathered from this workshop you intend to implement upon your return.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CFED04A5-734B-4908-B6E2-09FEE8C89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2004651"/>
            <a:ext cx="6250769" cy="2687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643771-9DCD-4199-AEF6-EB1624F92C8C}"/>
              </a:ext>
            </a:extLst>
          </p:cNvPr>
          <p:cNvSpPr txBox="1"/>
          <p:nvPr/>
        </p:nvSpPr>
        <p:spPr>
          <a:xfrm>
            <a:off x="9241490" y="449242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SMART_criter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01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C1B81DD0-6FD2-4BCC-8AE1-288DBC757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/>
              <a:t>Alternative Chairing:  Academic Chair Conference Presentations from the Fringe</a:t>
            </a:r>
          </a:p>
        </p:txBody>
      </p:sp>
      <p:cxnSp>
        <p:nvCxnSpPr>
          <p:cNvPr id="44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David Line</a:t>
            </a:r>
          </a:p>
          <a:p>
            <a:pPr lvl="1"/>
            <a:r>
              <a:rPr lang="en-US" sz="1800"/>
              <a:t>Eastern Washington University</a:t>
            </a:r>
          </a:p>
          <a:p>
            <a:r>
              <a:rPr lang="en-US" sz="1800"/>
              <a:t>Stephen Pyle</a:t>
            </a:r>
          </a:p>
          <a:p>
            <a:pPr lvl="1"/>
            <a:r>
              <a:rPr lang="en-US" sz="1800"/>
              <a:t>Johnson &amp; Wales University</a:t>
            </a:r>
          </a:p>
          <a:p>
            <a:r>
              <a:rPr lang="en-US" sz="1800"/>
              <a:t>Jeff Youngquist</a:t>
            </a:r>
          </a:p>
          <a:p>
            <a:pPr lvl="1"/>
            <a:r>
              <a:rPr lang="en-US" sz="1800"/>
              <a:t>Oakland University</a:t>
            </a:r>
          </a:p>
        </p:txBody>
      </p:sp>
    </p:spTree>
    <p:extLst>
      <p:ext uri="{BB962C8B-B14F-4D97-AF65-F5344CB8AC3E}">
        <p14:creationId xmlns:p14="http://schemas.microsoft.com/office/powerpoint/2010/main" val="16242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Who We are and How this Project Developed</a:t>
            </a:r>
          </a:p>
        </p:txBody>
      </p:sp>
    </p:spTree>
    <p:extLst>
      <p:ext uri="{BB962C8B-B14F-4D97-AF65-F5344CB8AC3E}">
        <p14:creationId xmlns:p14="http://schemas.microsoft.com/office/powerpoint/2010/main" val="340772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94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Is there Evidence that Academic Chairs Struggle with Creativity??</a:t>
            </a:r>
          </a:p>
        </p:txBody>
      </p:sp>
      <p:pic>
        <p:nvPicPr>
          <p:cNvPr id="5" name="Picture 4" descr="A yellow boat on a body of water&#10;&#10;Description automatically generated">
            <a:extLst>
              <a:ext uri="{FF2B5EF4-FFF2-40B4-BE49-F238E27FC236}">
                <a16:creationId xmlns:a16="http://schemas.microsoft.com/office/drawing/2014/main" id="{292AD6FE-3F33-4AA7-91CD-75571BD705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8" r="1" b="6699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4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000" dirty="0">
                <a:solidFill>
                  <a:srgbClr val="FFFFFF"/>
                </a:solidFill>
              </a:rPr>
              <a:t>Yes!!  And here it is. . .</a:t>
            </a:r>
          </a:p>
          <a:p>
            <a:pPr lvl="0"/>
            <a:endParaRPr lang="en-US" sz="2000" dirty="0">
              <a:solidFill>
                <a:srgbClr val="FFFFFF"/>
              </a:solidFill>
            </a:endParaRPr>
          </a:p>
          <a:p>
            <a:pPr lvl="0"/>
            <a:endParaRPr lang="en-US" sz="2000" dirty="0">
              <a:solidFill>
                <a:srgbClr val="FFFFFF"/>
              </a:solidFill>
            </a:endParaRPr>
          </a:p>
          <a:p>
            <a:pPr lvl="0"/>
            <a:r>
              <a:rPr lang="en-US" sz="2000" dirty="0">
                <a:solidFill>
                  <a:srgbClr val="FFFFFF"/>
                </a:solidFill>
              </a:rPr>
              <a:t>“Creativity involves breaking out of established patterns in order to look at things in a different way.” 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	       Edward de Bono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4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626F7-4DAC-481E-8065-5A120C10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lvl="0" algn="ctr"/>
            <a:r>
              <a:rPr lang="en-US"/>
              <a:t>2018 Study on Presentations of Academic Chairpersons Conference</a:t>
            </a:r>
          </a:p>
        </p:txBody>
      </p:sp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A7A93C44-04A8-46C4-8E1C-B07BB4F40B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64763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16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3CBE267-1877-479F-82F0-E4BAA5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454423" y="0"/>
            <a:ext cx="9737577" cy="6858478"/>
          </a:xfrm>
          <a:custGeom>
            <a:avLst/>
            <a:gdLst>
              <a:gd name="connsiteX0" fmla="*/ 0 w 9737577"/>
              <a:gd name="connsiteY0" fmla="*/ 0 h 6858478"/>
              <a:gd name="connsiteX1" fmla="*/ 268876 w 9737577"/>
              <a:gd name="connsiteY1" fmla="*/ 0 h 6858478"/>
              <a:gd name="connsiteX2" fmla="*/ 1554480 w 9737577"/>
              <a:gd name="connsiteY2" fmla="*/ 0 h 6858478"/>
              <a:gd name="connsiteX3" fmla="*/ 5489397 w 9737577"/>
              <a:gd name="connsiteY3" fmla="*/ 0 h 6858478"/>
              <a:gd name="connsiteX4" fmla="*/ 6555625 w 9737577"/>
              <a:gd name="connsiteY4" fmla="*/ 0 h 6858478"/>
              <a:gd name="connsiteX5" fmla="*/ 6561202 w 9737577"/>
              <a:gd name="connsiteY5" fmla="*/ 0 h 6858478"/>
              <a:gd name="connsiteX6" fmla="*/ 9737577 w 9737577"/>
              <a:gd name="connsiteY6" fmla="*/ 6858478 h 6858478"/>
              <a:gd name="connsiteX7" fmla="*/ 2313022 w 9737577"/>
              <a:gd name="connsiteY7" fmla="*/ 6858478 h 6858478"/>
              <a:gd name="connsiteX8" fmla="*/ 2313282 w 9737577"/>
              <a:gd name="connsiteY8" fmla="*/ 6857916 h 6858478"/>
              <a:gd name="connsiteX9" fmla="*/ 1554480 w 9737577"/>
              <a:gd name="connsiteY9" fmla="*/ 6857916 h 6858478"/>
              <a:gd name="connsiteX10" fmla="*/ 1554480 w 9737577"/>
              <a:gd name="connsiteY10" fmla="*/ 6858000 h 6858478"/>
              <a:gd name="connsiteX11" fmla="*/ 0 w 9737577"/>
              <a:gd name="connsiteY11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37577" h="6858478">
                <a:moveTo>
                  <a:pt x="0" y="0"/>
                </a:moveTo>
                <a:lnTo>
                  <a:pt x="268876" y="0"/>
                </a:lnTo>
                <a:lnTo>
                  <a:pt x="1554480" y="0"/>
                </a:lnTo>
                <a:lnTo>
                  <a:pt x="5489397" y="0"/>
                </a:lnTo>
                <a:lnTo>
                  <a:pt x="6555625" y="0"/>
                </a:lnTo>
                <a:lnTo>
                  <a:pt x="6561202" y="0"/>
                </a:lnTo>
                <a:lnTo>
                  <a:pt x="9737577" y="6858478"/>
                </a:lnTo>
                <a:lnTo>
                  <a:pt x="2313022" y="6858478"/>
                </a:lnTo>
                <a:lnTo>
                  <a:pt x="2313282" y="6857916"/>
                </a:lnTo>
                <a:lnTo>
                  <a:pt x="1554480" y="6857916"/>
                </a:lnTo>
                <a:lnTo>
                  <a:pt x="15544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2EA12E3-1C9E-43D7-ABCC-C16A6ED4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883049" y="0"/>
            <a:ext cx="9308951" cy="6858478"/>
          </a:xfrm>
          <a:custGeom>
            <a:avLst/>
            <a:gdLst>
              <a:gd name="connsiteX0" fmla="*/ 0 w 9308951"/>
              <a:gd name="connsiteY0" fmla="*/ 0 h 6858478"/>
              <a:gd name="connsiteX1" fmla="*/ 838200 w 9308951"/>
              <a:gd name="connsiteY1" fmla="*/ 0 h 6858478"/>
              <a:gd name="connsiteX2" fmla="*/ 838200 w 9308951"/>
              <a:gd name="connsiteY2" fmla="*/ 479 h 6858478"/>
              <a:gd name="connsiteX3" fmla="*/ 1230899 w 9308951"/>
              <a:gd name="connsiteY3" fmla="*/ 479 h 6858478"/>
              <a:gd name="connsiteX4" fmla="*/ 1230899 w 9308951"/>
              <a:gd name="connsiteY4" fmla="*/ 0 h 6858478"/>
              <a:gd name="connsiteX5" fmla="*/ 5060771 w 9308951"/>
              <a:gd name="connsiteY5" fmla="*/ 0 h 6858478"/>
              <a:gd name="connsiteX6" fmla="*/ 6126999 w 9308951"/>
              <a:gd name="connsiteY6" fmla="*/ 0 h 6858478"/>
              <a:gd name="connsiteX7" fmla="*/ 6132576 w 9308951"/>
              <a:gd name="connsiteY7" fmla="*/ 0 h 6858478"/>
              <a:gd name="connsiteX8" fmla="*/ 9308951 w 9308951"/>
              <a:gd name="connsiteY8" fmla="*/ 6858478 h 6858478"/>
              <a:gd name="connsiteX9" fmla="*/ 1884396 w 9308951"/>
              <a:gd name="connsiteY9" fmla="*/ 6858478 h 6858478"/>
              <a:gd name="connsiteX10" fmla="*/ 1884656 w 9308951"/>
              <a:gd name="connsiteY10" fmla="*/ 6857916 h 6858478"/>
              <a:gd name="connsiteX11" fmla="*/ 1230899 w 9308951"/>
              <a:gd name="connsiteY11" fmla="*/ 6857916 h 6858478"/>
              <a:gd name="connsiteX12" fmla="*/ 1230899 w 9308951"/>
              <a:gd name="connsiteY12" fmla="*/ 6858478 h 6858478"/>
              <a:gd name="connsiteX13" fmla="*/ 651890 w 9308951"/>
              <a:gd name="connsiteY13" fmla="*/ 6858478 h 6858478"/>
              <a:gd name="connsiteX14" fmla="*/ 651890 w 9308951"/>
              <a:gd name="connsiteY14" fmla="*/ 6858000 h 6858478"/>
              <a:gd name="connsiteX15" fmla="*/ 0 w 9308951"/>
              <a:gd name="connsiteY15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08951" h="6858478">
                <a:moveTo>
                  <a:pt x="0" y="0"/>
                </a:moveTo>
                <a:lnTo>
                  <a:pt x="838200" y="0"/>
                </a:lnTo>
                <a:lnTo>
                  <a:pt x="838200" y="479"/>
                </a:lnTo>
                <a:lnTo>
                  <a:pt x="1230899" y="479"/>
                </a:lnTo>
                <a:lnTo>
                  <a:pt x="1230899" y="0"/>
                </a:lnTo>
                <a:lnTo>
                  <a:pt x="5060771" y="0"/>
                </a:lnTo>
                <a:lnTo>
                  <a:pt x="6126999" y="0"/>
                </a:lnTo>
                <a:lnTo>
                  <a:pt x="6132576" y="0"/>
                </a:lnTo>
                <a:lnTo>
                  <a:pt x="9308951" y="6858478"/>
                </a:lnTo>
                <a:lnTo>
                  <a:pt x="1884396" y="6858478"/>
                </a:lnTo>
                <a:lnTo>
                  <a:pt x="1884656" y="6857916"/>
                </a:lnTo>
                <a:lnTo>
                  <a:pt x="1230899" y="6857916"/>
                </a:lnTo>
                <a:lnTo>
                  <a:pt x="1230899" y="6858478"/>
                </a:lnTo>
                <a:lnTo>
                  <a:pt x="651890" y="6858478"/>
                </a:lnTo>
                <a:lnTo>
                  <a:pt x="6518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626F7-4DAC-481E-8065-5A120C10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943" y="365125"/>
            <a:ext cx="5442856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100" dirty="0"/>
              <a:t>2019 Study Comparing Academic Chair</a:t>
            </a:r>
            <a:br>
              <a:rPr lang="en-US" sz="2100" dirty="0"/>
            </a:br>
            <a:r>
              <a:rPr lang="en-US" sz="2100" dirty="0"/>
              <a:t>- Job Announcements, </a:t>
            </a:r>
            <a:br>
              <a:rPr lang="en-US" sz="2100" dirty="0"/>
            </a:br>
            <a:r>
              <a:rPr lang="en-US" sz="2100" dirty="0"/>
              <a:t>- Job Descriptions, and</a:t>
            </a:r>
            <a:br>
              <a:rPr lang="en-US" sz="2100" dirty="0"/>
            </a:br>
            <a:r>
              <a:rPr lang="en-US" sz="2100" dirty="0"/>
              <a:t>- Job Evaluation</a:t>
            </a:r>
          </a:p>
        </p:txBody>
      </p:sp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A7A93C44-04A8-46C4-8E1C-B07BB4F40B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964061"/>
              </p:ext>
            </p:extLst>
          </p:nvPr>
        </p:nvGraphicFramePr>
        <p:xfrm>
          <a:off x="5910943" y="2022601"/>
          <a:ext cx="5442856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9969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25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Creativity Surveys	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Take a moment to fill out the Departmental Creativity Test surveys on your handout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8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24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100">
                <a:solidFill>
                  <a:srgbClr val="FFFFFF"/>
                </a:solidFill>
              </a:rPr>
              <a:t>Is There a Need to be More Creative in Higher Education??</a:t>
            </a:r>
          </a:p>
        </p:txBody>
      </p:sp>
      <p:pic>
        <p:nvPicPr>
          <p:cNvPr id="8" name="Content Placeholder 7" descr="A picture containing outdoor, fence, water, scene&#10;&#10;Description automatically generated">
            <a:extLst>
              <a:ext uri="{FF2B5EF4-FFF2-40B4-BE49-F238E27FC236}">
                <a16:creationId xmlns:a16="http://schemas.microsoft.com/office/drawing/2014/main" id="{BF2E4DF8-9ED4-4F0A-B082-A4026B1DB6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000" dirty="0">
                <a:solidFill>
                  <a:srgbClr val="FFFFFF"/>
                </a:solidFill>
              </a:rPr>
              <a:t>Yes!!  And here’s why. . .</a:t>
            </a:r>
          </a:p>
          <a:p>
            <a:pPr lvl="0"/>
            <a:endParaRPr lang="en-US" sz="2000" dirty="0">
              <a:solidFill>
                <a:srgbClr val="FFFFFF"/>
              </a:solidFill>
            </a:endParaRPr>
          </a:p>
          <a:p>
            <a:pPr lvl="0"/>
            <a:endParaRPr lang="en-US" sz="2000" dirty="0">
              <a:solidFill>
                <a:srgbClr val="FFFFFF"/>
              </a:solidFill>
            </a:endParaRPr>
          </a:p>
          <a:p>
            <a:pPr marL="0"/>
            <a:r>
              <a:rPr lang="en-US" sz="2000" dirty="0">
                <a:solidFill>
                  <a:srgbClr val="FFFFFF"/>
                </a:solidFill>
              </a:rPr>
              <a:t>“Creativity is intelligence having fun.”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	           Albert Einstein</a:t>
            </a:r>
          </a:p>
          <a:p>
            <a:pPr marL="0"/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How do we Rejuvenate Creativity in Higher Education??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lvl="0"/>
            <a:r>
              <a:rPr lang="en-US"/>
              <a:t>Embrace and enact changes and new approaches that support and develop creativity in your department (and in you!)</a:t>
            </a:r>
          </a:p>
          <a:p>
            <a:pPr marL="514350" lvl="0"/>
            <a:r>
              <a:rPr lang="en-US"/>
              <a:t>Find ways to institutionalize creativity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" r="-1" b="12367"/>
          <a:stretch/>
        </p:blipFill>
        <p:spPr>
          <a:xfrm>
            <a:off x="6621294" y="1295416"/>
            <a:ext cx="5570706" cy="5562584"/>
          </a:xfrm>
          <a:custGeom>
            <a:avLst/>
            <a:gdLst>
              <a:gd name="connsiteX0" fmla="*/ 3374687 w 5570706"/>
              <a:gd name="connsiteY0" fmla="*/ 0 h 5562584"/>
              <a:gd name="connsiteX1" fmla="*/ 5521301 w 5570706"/>
              <a:gd name="connsiteY1" fmla="*/ 770615 h 5562584"/>
              <a:gd name="connsiteX2" fmla="*/ 5570706 w 5570706"/>
              <a:gd name="connsiteY2" fmla="*/ 815517 h 5562584"/>
              <a:gd name="connsiteX3" fmla="*/ 5570706 w 5570706"/>
              <a:gd name="connsiteY3" fmla="*/ 5562584 h 5562584"/>
              <a:gd name="connsiteX4" fmla="*/ 808135 w 5570706"/>
              <a:gd name="connsiteY4" fmla="*/ 5562584 h 5562584"/>
              <a:gd name="connsiteX5" fmla="*/ 770615 w 5570706"/>
              <a:gd name="connsiteY5" fmla="*/ 5521302 h 5562584"/>
              <a:gd name="connsiteX6" fmla="*/ 0 w 5570706"/>
              <a:gd name="connsiteY6" fmla="*/ 3374687 h 5562584"/>
              <a:gd name="connsiteX7" fmla="*/ 3374687 w 5570706"/>
              <a:gd name="connsiteY7" fmla="*/ 0 h 5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25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1015</Words>
  <Application>Microsoft Office PowerPoint</Application>
  <PresentationFormat>Widescreen</PresentationFormat>
  <Paragraphs>141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Alternative Chairing:   Academic Chair Conference Presentations from the Fringe</vt:lpstr>
      <vt:lpstr>Alternative Chairing:  Academic Chair Conference Presentations from the Fringe</vt:lpstr>
      <vt:lpstr>Who We are and How this Project Developed</vt:lpstr>
      <vt:lpstr>Is there Evidence that Academic Chairs Struggle with Creativity??</vt:lpstr>
      <vt:lpstr>2018 Study on Presentations of Academic Chairpersons Conference</vt:lpstr>
      <vt:lpstr>2019 Study Comparing Academic Chair - Job Announcements,  - Job Descriptions, and - Job Evaluation</vt:lpstr>
      <vt:lpstr>Creativity Surveys </vt:lpstr>
      <vt:lpstr>Is There a Need to be More Creative in Higher Education??</vt:lpstr>
      <vt:lpstr>How do we Rejuvenate Creativity in Higher Education??</vt:lpstr>
      <vt:lpstr>How to use the results of the survey</vt:lpstr>
      <vt:lpstr>Brainstorming Session</vt:lpstr>
      <vt:lpstr>Ways to Rejuvenating Creativity in Higher Education (for both yourself and others)</vt:lpstr>
      <vt:lpstr>Ways to Rejuvenating Creativity in Higher Education (for both yourself and others)</vt:lpstr>
      <vt:lpstr>Ways to Rejuvenating Creativity in Higher Education (for both yourself and others)</vt:lpstr>
      <vt:lpstr>Brainstorming Session</vt:lpstr>
      <vt:lpstr>What Gets in the Way of Organizational Creativity?</vt:lpstr>
      <vt:lpstr>How can we, as chairs, institutionalize creativity?</vt:lpstr>
      <vt:lpstr>You should leave the conferences with at least one good idea!  Now it is your turn to be creative…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Chairing:   Academic Chair Conference Presentations from the Fringe</dc:title>
  <dc:creator>Line, David</dc:creator>
  <cp:lastModifiedBy>Line, David</cp:lastModifiedBy>
  <cp:revision>3</cp:revision>
  <dcterms:created xsi:type="dcterms:W3CDTF">2020-02-02T04:38:56Z</dcterms:created>
  <dcterms:modified xsi:type="dcterms:W3CDTF">2020-02-12T19:57:16Z</dcterms:modified>
</cp:coreProperties>
</file>