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66" r:id="rId5"/>
    <p:sldId id="260" r:id="rId6"/>
    <p:sldId id="267" r:id="rId7"/>
    <p:sldId id="274" r:id="rId8"/>
    <p:sldId id="268" r:id="rId9"/>
    <p:sldId id="282" r:id="rId10"/>
    <p:sldId id="281" r:id="rId11"/>
    <p:sldId id="270" r:id="rId12"/>
    <p:sldId id="269" r:id="rId13"/>
    <p:sldId id="275" r:id="rId14"/>
    <p:sldId id="271" r:id="rId15"/>
    <p:sldId id="272" r:id="rId16"/>
    <p:sldId id="276" r:id="rId17"/>
    <p:sldId id="278" r:id="rId18"/>
    <p:sldId id="283" r:id="rId19"/>
    <p:sldId id="284" r:id="rId20"/>
    <p:sldId id="273" r:id="rId21"/>
    <p:sldId id="280"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E3CF"/>
    <a:srgbClr val="1B5B21"/>
    <a:srgbClr val="85C446"/>
    <a:srgbClr val="27D210"/>
    <a:srgbClr val="96A53D"/>
    <a:srgbClr val="6B9741"/>
    <a:srgbClr val="04835C"/>
    <a:srgbClr val="82C642"/>
    <a:srgbClr val="A2AA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C8DF15-CDF5-C840-8B1A-DD52E479340A}" v="340" dt="2022-02-10T15:26:13.342"/>
    <p1510:client id="{BB6CA54D-E808-7E8B-EFDA-4A66F9C58EB0}" v="224" dt="2022-02-10T13:27:53.4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87"/>
  </p:normalViewPr>
  <p:slideViewPr>
    <p:cSldViewPr snapToGrid="0" snapToObjects="1">
      <p:cViewPr varScale="1">
        <p:scale>
          <a:sx n="128" d="100"/>
          <a:sy n="128" d="100"/>
        </p:scale>
        <p:origin x="704" y="168"/>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lam Khan" userId="S::nkhan3@ggc.edu::5ae03035-7686-42be-9ed2-9d5bf05d7193" providerId="AD" clId="Web-{77506AC5-8683-EE37-CC8B-728AD15BBB6A}"/>
    <pc:docChg chg="modSld">
      <pc:chgData name="Neelam Khan" userId="S::nkhan3@ggc.edu::5ae03035-7686-42be-9ed2-9d5bf05d7193" providerId="AD" clId="Web-{77506AC5-8683-EE37-CC8B-728AD15BBB6A}" dt="2022-02-09T02:02:20.398" v="32"/>
      <pc:docMkLst>
        <pc:docMk/>
      </pc:docMkLst>
      <pc:sldChg chg="modSp addAnim delAnim modAnim">
        <pc:chgData name="Neelam Khan" userId="S::nkhan3@ggc.edu::5ae03035-7686-42be-9ed2-9d5bf05d7193" providerId="AD" clId="Web-{77506AC5-8683-EE37-CC8B-728AD15BBB6A}" dt="2022-02-09T02:02:20.398" v="32"/>
        <pc:sldMkLst>
          <pc:docMk/>
          <pc:sldMk cId="3387383497" sldId="272"/>
        </pc:sldMkLst>
        <pc:spChg chg="mod">
          <ac:chgData name="Neelam Khan" userId="S::nkhan3@ggc.edu::5ae03035-7686-42be-9ed2-9d5bf05d7193" providerId="AD" clId="Web-{77506AC5-8683-EE37-CC8B-728AD15BBB6A}" dt="2022-02-09T02:01:36.803" v="29" actId="14100"/>
          <ac:spMkLst>
            <pc:docMk/>
            <pc:sldMk cId="3387383497" sldId="272"/>
            <ac:spMk id="6" creationId="{7DB27727-7F81-4F78-9990-33A3B3F5FB76}"/>
          </ac:spMkLst>
        </pc:spChg>
      </pc:sldChg>
    </pc:docChg>
  </pc:docChgLst>
  <pc:docChgLst>
    <pc:chgData name="Patrice Bell" userId="S::pbell@ggc.edu::6950094e-a858-4953-9e03-33e10ed5ee7a" providerId="AD" clId="Web-{E754AA35-AE9B-A7D3-03A4-23133B2461DC}"/>
    <pc:docChg chg="modSld">
      <pc:chgData name="Patrice Bell" userId="S::pbell@ggc.edu::6950094e-a858-4953-9e03-33e10ed5ee7a" providerId="AD" clId="Web-{E754AA35-AE9B-A7D3-03A4-23133B2461DC}" dt="2022-02-08T16:03:55.624" v="0" actId="14100"/>
      <pc:docMkLst>
        <pc:docMk/>
      </pc:docMkLst>
      <pc:sldChg chg="modSp">
        <pc:chgData name="Patrice Bell" userId="S::pbell@ggc.edu::6950094e-a858-4953-9e03-33e10ed5ee7a" providerId="AD" clId="Web-{E754AA35-AE9B-A7D3-03A4-23133B2461DC}" dt="2022-02-08T16:03:55.624" v="0" actId="14100"/>
        <pc:sldMkLst>
          <pc:docMk/>
          <pc:sldMk cId="1310546887" sldId="270"/>
        </pc:sldMkLst>
        <pc:spChg chg="mod">
          <ac:chgData name="Patrice Bell" userId="S::pbell@ggc.edu::6950094e-a858-4953-9e03-33e10ed5ee7a" providerId="AD" clId="Web-{E754AA35-AE9B-A7D3-03A4-23133B2461DC}" dt="2022-02-08T16:03:55.624" v="0" actId="14100"/>
          <ac:spMkLst>
            <pc:docMk/>
            <pc:sldMk cId="1310546887" sldId="270"/>
            <ac:spMk id="6" creationId="{78F21F35-95D8-4890-A172-39C333C4FDC1}"/>
          </ac:spMkLst>
        </pc:spChg>
      </pc:sldChg>
    </pc:docChg>
  </pc:docChgLst>
  <pc:docChgLst>
    <pc:chgData name="Neelam Khan" userId="S::nkhan3@ggc.edu::5ae03035-7686-42be-9ed2-9d5bf05d7193" providerId="AD" clId="Web-{7BD6ADFD-94D3-838F-CDB9-285181E5FC4A}"/>
    <pc:docChg chg="modSld">
      <pc:chgData name="Neelam Khan" userId="S::nkhan3@ggc.edu::5ae03035-7686-42be-9ed2-9d5bf05d7193" providerId="AD" clId="Web-{7BD6ADFD-94D3-838F-CDB9-285181E5FC4A}" dt="2022-02-07T21:34:19.256" v="91"/>
      <pc:docMkLst>
        <pc:docMk/>
      </pc:docMkLst>
      <pc:sldChg chg="modSp">
        <pc:chgData name="Neelam Khan" userId="S::nkhan3@ggc.edu::5ae03035-7686-42be-9ed2-9d5bf05d7193" providerId="AD" clId="Web-{7BD6ADFD-94D3-838F-CDB9-285181E5FC4A}" dt="2022-02-07T21:34:19.256" v="91"/>
        <pc:sldMkLst>
          <pc:docMk/>
          <pc:sldMk cId="2644291705" sldId="283"/>
        </pc:sldMkLst>
        <pc:graphicFrameChg chg="mod modGraphic">
          <ac:chgData name="Neelam Khan" userId="S::nkhan3@ggc.edu::5ae03035-7686-42be-9ed2-9d5bf05d7193" providerId="AD" clId="Web-{7BD6ADFD-94D3-838F-CDB9-285181E5FC4A}" dt="2022-02-07T21:34:19.256" v="91"/>
          <ac:graphicFrameMkLst>
            <pc:docMk/>
            <pc:sldMk cId="2644291705" sldId="283"/>
            <ac:graphicFrameMk id="6" creationId="{F3A2CCE9-51E0-4686-8A55-53E00C31DEEA}"/>
          </ac:graphicFrameMkLst>
        </pc:graphicFrameChg>
      </pc:sldChg>
    </pc:docChg>
  </pc:docChgLst>
  <pc:docChgLst>
    <pc:chgData name="Patrice Bell" userId="6950094e-a858-4953-9e03-33e10ed5ee7a" providerId="ADAL" clId="{5A7D7B09-EBA8-46C5-B181-74FB8F661088}"/>
    <pc:docChg chg="undo custSel addSld modSld sldOrd modNotesMaster">
      <pc:chgData name="Patrice Bell" userId="6950094e-a858-4953-9e03-33e10ed5ee7a" providerId="ADAL" clId="{5A7D7B09-EBA8-46C5-B181-74FB8F661088}" dt="2022-02-08T17:42:29.481" v="2730" actId="2062"/>
      <pc:docMkLst>
        <pc:docMk/>
      </pc:docMkLst>
      <pc:sldChg chg="addSp delSp modSp">
        <pc:chgData name="Patrice Bell" userId="6950094e-a858-4953-9e03-33e10ed5ee7a" providerId="ADAL" clId="{5A7D7B09-EBA8-46C5-B181-74FB8F661088}" dt="2022-02-04T17:55:24.547" v="1635" actId="1076"/>
        <pc:sldMkLst>
          <pc:docMk/>
          <pc:sldMk cId="3144461211" sldId="268"/>
        </pc:sldMkLst>
        <pc:spChg chg="mod">
          <ac:chgData name="Patrice Bell" userId="6950094e-a858-4953-9e03-33e10ed5ee7a" providerId="ADAL" clId="{5A7D7B09-EBA8-46C5-B181-74FB8F661088}" dt="2022-02-04T17:55:24.547" v="1635" actId="1076"/>
          <ac:spMkLst>
            <pc:docMk/>
            <pc:sldMk cId="3144461211" sldId="268"/>
            <ac:spMk id="3" creationId="{BE4C95EE-F943-B746-9924-0DACD57FE507}"/>
          </ac:spMkLst>
        </pc:spChg>
        <pc:graphicFrameChg chg="add del mod">
          <ac:chgData name="Patrice Bell" userId="6950094e-a858-4953-9e03-33e10ed5ee7a" providerId="ADAL" clId="{5A7D7B09-EBA8-46C5-B181-74FB8F661088}" dt="2022-02-04T17:54:26.782" v="1629" actId="478"/>
          <ac:graphicFrameMkLst>
            <pc:docMk/>
            <pc:sldMk cId="3144461211" sldId="268"/>
            <ac:graphicFrameMk id="6" creationId="{C901AC3D-EE91-48EA-AE98-8DCA2B6BD0A0}"/>
          </ac:graphicFrameMkLst>
        </pc:graphicFrameChg>
        <pc:graphicFrameChg chg="add mod">
          <ac:chgData name="Patrice Bell" userId="6950094e-a858-4953-9e03-33e10ed5ee7a" providerId="ADAL" clId="{5A7D7B09-EBA8-46C5-B181-74FB8F661088}" dt="2022-02-04T17:55:12.209" v="1634" actId="14100"/>
          <ac:graphicFrameMkLst>
            <pc:docMk/>
            <pc:sldMk cId="3144461211" sldId="268"/>
            <ac:graphicFrameMk id="7" creationId="{74B40AB1-A1A4-4780-BC47-1307C42A9483}"/>
          </ac:graphicFrameMkLst>
        </pc:graphicFrameChg>
        <pc:picChg chg="add del mod">
          <ac:chgData name="Patrice Bell" userId="6950094e-a858-4953-9e03-33e10ed5ee7a" providerId="ADAL" clId="{5A7D7B09-EBA8-46C5-B181-74FB8F661088}" dt="2022-02-04T17:54:04.071" v="1624" actId="478"/>
          <ac:picMkLst>
            <pc:docMk/>
            <pc:sldMk cId="3144461211" sldId="268"/>
            <ac:picMk id="1026" creationId="{CEF4B534-087F-4123-87B5-4835557AE482}"/>
          </ac:picMkLst>
        </pc:picChg>
      </pc:sldChg>
      <pc:sldChg chg="addSp delSp modSp modAnim">
        <pc:chgData name="Patrice Bell" userId="6950094e-a858-4953-9e03-33e10ed5ee7a" providerId="ADAL" clId="{5A7D7B09-EBA8-46C5-B181-74FB8F661088}" dt="2022-02-08T16:06:17.436" v="1706"/>
        <pc:sldMkLst>
          <pc:docMk/>
          <pc:sldMk cId="1310546887" sldId="270"/>
        </pc:sldMkLst>
        <pc:spChg chg="mod">
          <ac:chgData name="Patrice Bell" userId="6950094e-a858-4953-9e03-33e10ed5ee7a" providerId="ADAL" clId="{5A7D7B09-EBA8-46C5-B181-74FB8F661088}" dt="2022-02-04T15:40:51.543" v="1169" actId="20577"/>
          <ac:spMkLst>
            <pc:docMk/>
            <pc:sldMk cId="1310546887" sldId="270"/>
            <ac:spMk id="2" creationId="{9215B58B-D452-BF4B-8279-FB8940F75293}"/>
          </ac:spMkLst>
        </pc:spChg>
        <pc:spChg chg="mod">
          <ac:chgData name="Patrice Bell" userId="6950094e-a858-4953-9e03-33e10ed5ee7a" providerId="ADAL" clId="{5A7D7B09-EBA8-46C5-B181-74FB8F661088}" dt="2022-02-08T16:06:09.769" v="1705" actId="14100"/>
          <ac:spMkLst>
            <pc:docMk/>
            <pc:sldMk cId="1310546887" sldId="270"/>
            <ac:spMk id="6" creationId="{78F21F35-95D8-4890-A172-39C333C4FDC1}"/>
          </ac:spMkLst>
        </pc:spChg>
        <pc:spChg chg="add del mod">
          <ac:chgData name="Patrice Bell" userId="6950094e-a858-4953-9e03-33e10ed5ee7a" providerId="ADAL" clId="{5A7D7B09-EBA8-46C5-B181-74FB8F661088}" dt="2022-02-04T15:36:53.590" v="1138" actId="478"/>
          <ac:spMkLst>
            <pc:docMk/>
            <pc:sldMk cId="1310546887" sldId="270"/>
            <ac:spMk id="9" creationId="{1EC3FAF5-E19D-449F-9FBE-F0ACF3B1C1D7}"/>
          </ac:spMkLst>
        </pc:spChg>
        <pc:spChg chg="add del mod">
          <ac:chgData name="Patrice Bell" userId="6950094e-a858-4953-9e03-33e10ed5ee7a" providerId="ADAL" clId="{5A7D7B09-EBA8-46C5-B181-74FB8F661088}" dt="2022-02-04T15:57:20.130" v="1318" actId="478"/>
          <ac:spMkLst>
            <pc:docMk/>
            <pc:sldMk cId="1310546887" sldId="270"/>
            <ac:spMk id="12" creationId="{8C53E485-5246-492A-96C0-E62659010BA1}"/>
          </ac:spMkLst>
        </pc:spChg>
        <pc:spChg chg="add del mod">
          <ac:chgData name="Patrice Bell" userId="6950094e-a858-4953-9e03-33e10ed5ee7a" providerId="ADAL" clId="{5A7D7B09-EBA8-46C5-B181-74FB8F661088}" dt="2022-02-04T15:58:13.246" v="1321" actId="478"/>
          <ac:spMkLst>
            <pc:docMk/>
            <pc:sldMk cId="1310546887" sldId="270"/>
            <ac:spMk id="15" creationId="{A5D9F966-C6AD-4065-89BB-F3E4A517F097}"/>
          </ac:spMkLst>
        </pc:spChg>
        <pc:spChg chg="add del mod">
          <ac:chgData name="Patrice Bell" userId="6950094e-a858-4953-9e03-33e10ed5ee7a" providerId="ADAL" clId="{5A7D7B09-EBA8-46C5-B181-74FB8F661088}" dt="2022-02-04T15:59:14.474" v="1324" actId="478"/>
          <ac:spMkLst>
            <pc:docMk/>
            <pc:sldMk cId="1310546887" sldId="270"/>
            <ac:spMk id="18" creationId="{72A339F7-C3BD-417F-82D5-0521C9524D75}"/>
          </ac:spMkLst>
        </pc:spChg>
        <pc:picChg chg="add del mod">
          <ac:chgData name="Patrice Bell" userId="6950094e-a858-4953-9e03-33e10ed5ee7a" providerId="ADAL" clId="{5A7D7B09-EBA8-46C5-B181-74FB8F661088}" dt="2022-02-04T15:17:54.510" v="706"/>
          <ac:picMkLst>
            <pc:docMk/>
            <pc:sldMk cId="1310546887" sldId="270"/>
            <ac:picMk id="5" creationId="{57352A67-D6A6-4CF9-92DE-57011CCC6E62}"/>
          </ac:picMkLst>
        </pc:picChg>
        <pc:picChg chg="add del mod">
          <ac:chgData name="Patrice Bell" userId="6950094e-a858-4953-9e03-33e10ed5ee7a" providerId="ADAL" clId="{5A7D7B09-EBA8-46C5-B181-74FB8F661088}" dt="2022-02-04T15:36:53.590" v="1138" actId="478"/>
          <ac:picMkLst>
            <pc:docMk/>
            <pc:sldMk cId="1310546887" sldId="270"/>
            <ac:picMk id="8" creationId="{9F74A788-7534-4F2D-8464-3211C9949AFA}"/>
          </ac:picMkLst>
        </pc:picChg>
        <pc:picChg chg="add del mod">
          <ac:chgData name="Patrice Bell" userId="6950094e-a858-4953-9e03-33e10ed5ee7a" providerId="ADAL" clId="{5A7D7B09-EBA8-46C5-B181-74FB8F661088}" dt="2022-02-04T15:57:20.130" v="1318" actId="478"/>
          <ac:picMkLst>
            <pc:docMk/>
            <pc:sldMk cId="1310546887" sldId="270"/>
            <ac:picMk id="11" creationId="{1326BEBE-7ABB-4863-8235-DBAC4C280639}"/>
          </ac:picMkLst>
        </pc:picChg>
        <pc:picChg chg="add del mod">
          <ac:chgData name="Patrice Bell" userId="6950094e-a858-4953-9e03-33e10ed5ee7a" providerId="ADAL" clId="{5A7D7B09-EBA8-46C5-B181-74FB8F661088}" dt="2022-02-04T15:58:13.246" v="1321" actId="478"/>
          <ac:picMkLst>
            <pc:docMk/>
            <pc:sldMk cId="1310546887" sldId="270"/>
            <ac:picMk id="14" creationId="{7393DE55-10C9-47BD-862E-26EFC73BE5D5}"/>
          </ac:picMkLst>
        </pc:picChg>
        <pc:picChg chg="add del mod">
          <ac:chgData name="Patrice Bell" userId="6950094e-a858-4953-9e03-33e10ed5ee7a" providerId="ADAL" clId="{5A7D7B09-EBA8-46C5-B181-74FB8F661088}" dt="2022-02-04T15:59:14.474" v="1324" actId="478"/>
          <ac:picMkLst>
            <pc:docMk/>
            <pc:sldMk cId="1310546887" sldId="270"/>
            <ac:picMk id="17" creationId="{8B861748-0A77-49AB-8D0C-E3CA6993B72D}"/>
          </ac:picMkLst>
        </pc:picChg>
        <pc:picChg chg="add del mod">
          <ac:chgData name="Patrice Bell" userId="6950094e-a858-4953-9e03-33e10ed5ee7a" providerId="ADAL" clId="{5A7D7B09-EBA8-46C5-B181-74FB8F661088}" dt="2022-02-04T17:57:40.119" v="1649" actId="478"/>
          <ac:picMkLst>
            <pc:docMk/>
            <pc:sldMk cId="1310546887" sldId="270"/>
            <ac:picMk id="2050" creationId="{878CAE70-B599-4B77-8D4F-7B2724FE85F7}"/>
          </ac:picMkLst>
        </pc:picChg>
      </pc:sldChg>
      <pc:sldChg chg="addSp modSp add ord modAnim">
        <pc:chgData name="Patrice Bell" userId="6950094e-a858-4953-9e03-33e10ed5ee7a" providerId="ADAL" clId="{5A7D7B09-EBA8-46C5-B181-74FB8F661088}" dt="2022-02-04T18:09:23.537" v="1697"/>
        <pc:sldMkLst>
          <pc:docMk/>
          <pc:sldMk cId="3221284014" sldId="280"/>
        </pc:sldMkLst>
        <pc:spChg chg="mod">
          <ac:chgData name="Patrice Bell" userId="6950094e-a858-4953-9e03-33e10ed5ee7a" providerId="ADAL" clId="{5A7D7B09-EBA8-46C5-B181-74FB8F661088}" dt="2022-02-04T15:12:43.664" v="359" actId="20577"/>
          <ac:spMkLst>
            <pc:docMk/>
            <pc:sldMk cId="3221284014" sldId="280"/>
            <ac:spMk id="2" creationId="{E8E3076A-9CA5-4651-BE17-BCF84298C0EE}"/>
          </ac:spMkLst>
        </pc:spChg>
        <pc:spChg chg="mod">
          <ac:chgData name="Patrice Bell" userId="6950094e-a858-4953-9e03-33e10ed5ee7a" providerId="ADAL" clId="{5A7D7B09-EBA8-46C5-B181-74FB8F661088}" dt="2022-02-04T15:42:56.342" v="1213" actId="20577"/>
          <ac:spMkLst>
            <pc:docMk/>
            <pc:sldMk cId="3221284014" sldId="280"/>
            <ac:spMk id="3" creationId="{C338286A-C2A6-4C95-AC7A-A882169BA50F}"/>
          </ac:spMkLst>
        </pc:spChg>
        <pc:picChg chg="add mod">
          <ac:chgData name="Patrice Bell" userId="6950094e-a858-4953-9e03-33e10ed5ee7a" providerId="ADAL" clId="{5A7D7B09-EBA8-46C5-B181-74FB8F661088}" dt="2022-02-04T15:23:23.623" v="948" actId="1076"/>
          <ac:picMkLst>
            <pc:docMk/>
            <pc:sldMk cId="3221284014" sldId="280"/>
            <ac:picMk id="5" creationId="{2CECF910-661F-4A2F-8B92-2736CF773EC2}"/>
          </ac:picMkLst>
        </pc:picChg>
      </pc:sldChg>
      <pc:sldChg chg="modSp add">
        <pc:chgData name="Patrice Bell" userId="6950094e-a858-4953-9e03-33e10ed5ee7a" providerId="ADAL" clId="{5A7D7B09-EBA8-46C5-B181-74FB8F661088}" dt="2022-02-04T15:50:57.823" v="1314" actId="20577"/>
        <pc:sldMkLst>
          <pc:docMk/>
          <pc:sldMk cId="2401628994" sldId="281"/>
        </pc:sldMkLst>
        <pc:spChg chg="mod">
          <ac:chgData name="Patrice Bell" userId="6950094e-a858-4953-9e03-33e10ed5ee7a" providerId="ADAL" clId="{5A7D7B09-EBA8-46C5-B181-74FB8F661088}" dt="2022-02-04T15:29:49.383" v="1133" actId="1076"/>
          <ac:spMkLst>
            <pc:docMk/>
            <pc:sldMk cId="2401628994" sldId="281"/>
            <ac:spMk id="2" creationId="{1480D742-4740-4027-A380-939A91F5B4B8}"/>
          </ac:spMkLst>
        </pc:spChg>
        <pc:spChg chg="mod">
          <ac:chgData name="Patrice Bell" userId="6950094e-a858-4953-9e03-33e10ed5ee7a" providerId="ADAL" clId="{5A7D7B09-EBA8-46C5-B181-74FB8F661088}" dt="2022-02-04T15:50:57.823" v="1314" actId="20577"/>
          <ac:spMkLst>
            <pc:docMk/>
            <pc:sldMk cId="2401628994" sldId="281"/>
            <ac:spMk id="3" creationId="{659CB474-8182-49E1-8AF4-088BA76E44DE}"/>
          </ac:spMkLst>
        </pc:spChg>
      </pc:sldChg>
      <pc:sldChg chg="addSp delSp modSp add">
        <pc:chgData name="Patrice Bell" userId="6950094e-a858-4953-9e03-33e10ed5ee7a" providerId="ADAL" clId="{5A7D7B09-EBA8-46C5-B181-74FB8F661088}" dt="2022-02-08T16:57:05.691" v="2691" actId="1076"/>
        <pc:sldMkLst>
          <pc:docMk/>
          <pc:sldMk cId="2818807063" sldId="282"/>
        </pc:sldMkLst>
        <pc:spChg chg="mod">
          <ac:chgData name="Patrice Bell" userId="6950094e-a858-4953-9e03-33e10ed5ee7a" providerId="ADAL" clId="{5A7D7B09-EBA8-46C5-B181-74FB8F661088}" dt="2022-02-04T17:24:54.096" v="1371" actId="20577"/>
          <ac:spMkLst>
            <pc:docMk/>
            <pc:sldMk cId="2818807063" sldId="282"/>
            <ac:spMk id="2" creationId="{AE42508C-AC18-49DA-87E7-70D6EE8335D0}"/>
          </ac:spMkLst>
        </pc:spChg>
        <pc:spChg chg="del">
          <ac:chgData name="Patrice Bell" userId="6950094e-a858-4953-9e03-33e10ed5ee7a" providerId="ADAL" clId="{5A7D7B09-EBA8-46C5-B181-74FB8F661088}" dt="2022-02-04T17:24:20.447" v="1336"/>
          <ac:spMkLst>
            <pc:docMk/>
            <pc:sldMk cId="2818807063" sldId="282"/>
            <ac:spMk id="3" creationId="{D05AA626-CE15-4A70-9AEA-742B8E368FAE}"/>
          </ac:spMkLst>
        </pc:spChg>
        <pc:spChg chg="add del mod">
          <ac:chgData name="Patrice Bell" userId="6950094e-a858-4953-9e03-33e10ed5ee7a" providerId="ADAL" clId="{5A7D7B09-EBA8-46C5-B181-74FB8F661088}" dt="2022-02-04T17:33:01.761" v="1384" actId="478"/>
          <ac:spMkLst>
            <pc:docMk/>
            <pc:sldMk cId="2818807063" sldId="282"/>
            <ac:spMk id="6" creationId="{63192BC8-7E7D-45F8-A36B-97B7EE70F089}"/>
          </ac:spMkLst>
        </pc:spChg>
        <pc:spChg chg="add mod">
          <ac:chgData name="Patrice Bell" userId="6950094e-a858-4953-9e03-33e10ed5ee7a" providerId="ADAL" clId="{5A7D7B09-EBA8-46C5-B181-74FB8F661088}" dt="2022-02-04T18:08:35.374" v="1695" actId="1076"/>
          <ac:spMkLst>
            <pc:docMk/>
            <pc:sldMk cId="2818807063" sldId="282"/>
            <ac:spMk id="11" creationId="{EA8F9317-25BD-4F7B-A40D-F9312D029C51}"/>
          </ac:spMkLst>
        </pc:spChg>
        <pc:spChg chg="add mod">
          <ac:chgData name="Patrice Bell" userId="6950094e-a858-4953-9e03-33e10ed5ee7a" providerId="ADAL" clId="{5A7D7B09-EBA8-46C5-B181-74FB8F661088}" dt="2022-02-04T18:08:38.552" v="1696" actId="1076"/>
          <ac:spMkLst>
            <pc:docMk/>
            <pc:sldMk cId="2818807063" sldId="282"/>
            <ac:spMk id="12" creationId="{9FE6514E-990A-40FC-8F0B-95D515D57E97}"/>
          </ac:spMkLst>
        </pc:spChg>
        <pc:graphicFrameChg chg="add mod modGraphic">
          <ac:chgData name="Patrice Bell" userId="6950094e-a858-4953-9e03-33e10ed5ee7a" providerId="ADAL" clId="{5A7D7B09-EBA8-46C5-B181-74FB8F661088}" dt="2022-02-04T18:08:24.788" v="1692" actId="1076"/>
          <ac:graphicFrameMkLst>
            <pc:docMk/>
            <pc:sldMk cId="2818807063" sldId="282"/>
            <ac:graphicFrameMk id="5" creationId="{C4D4F015-2EE5-4D13-91A0-730B65395591}"/>
          </ac:graphicFrameMkLst>
        </pc:graphicFrameChg>
        <pc:cxnChg chg="add del mod">
          <ac:chgData name="Patrice Bell" userId="6950094e-a858-4953-9e03-33e10ed5ee7a" providerId="ADAL" clId="{5A7D7B09-EBA8-46C5-B181-74FB8F661088}" dt="2022-02-04T17:34:13.017" v="1393" actId="478"/>
          <ac:cxnSpMkLst>
            <pc:docMk/>
            <pc:sldMk cId="2818807063" sldId="282"/>
            <ac:cxnSpMk id="8" creationId="{B5F255D0-1A8C-4E05-98D3-39A24219D451}"/>
          </ac:cxnSpMkLst>
        </pc:cxnChg>
        <pc:cxnChg chg="add mod">
          <ac:chgData name="Patrice Bell" userId="6950094e-a858-4953-9e03-33e10ed5ee7a" providerId="ADAL" clId="{5A7D7B09-EBA8-46C5-B181-74FB8F661088}" dt="2022-02-08T16:57:05.691" v="2691" actId="1076"/>
          <ac:cxnSpMkLst>
            <pc:docMk/>
            <pc:sldMk cId="2818807063" sldId="282"/>
            <ac:cxnSpMk id="10" creationId="{35896F62-F611-48F1-B99C-82BA2C8182FB}"/>
          </ac:cxnSpMkLst>
        </pc:cxnChg>
      </pc:sldChg>
      <pc:sldChg chg="modSp">
        <pc:chgData name="Patrice Bell" userId="6950094e-a858-4953-9e03-33e10ed5ee7a" providerId="ADAL" clId="{5A7D7B09-EBA8-46C5-B181-74FB8F661088}" dt="2022-02-08T17:42:29.481" v="2730" actId="2062"/>
        <pc:sldMkLst>
          <pc:docMk/>
          <pc:sldMk cId="2644291705" sldId="283"/>
        </pc:sldMkLst>
        <pc:graphicFrameChg chg="modGraphic">
          <ac:chgData name="Patrice Bell" userId="6950094e-a858-4953-9e03-33e10ed5ee7a" providerId="ADAL" clId="{5A7D7B09-EBA8-46C5-B181-74FB8F661088}" dt="2022-02-08T17:42:29.481" v="2730" actId="2062"/>
          <ac:graphicFrameMkLst>
            <pc:docMk/>
            <pc:sldMk cId="2644291705" sldId="283"/>
            <ac:graphicFrameMk id="6" creationId="{F3A2CCE9-51E0-4686-8A55-53E00C31DEEA}"/>
          </ac:graphicFrameMkLst>
        </pc:graphicFrameChg>
      </pc:sldChg>
      <pc:sldChg chg="modSp add">
        <pc:chgData name="Patrice Bell" userId="6950094e-a858-4953-9e03-33e10ed5ee7a" providerId="ADAL" clId="{5A7D7B09-EBA8-46C5-B181-74FB8F661088}" dt="2022-02-08T16:58:11.149" v="2723" actId="1076"/>
        <pc:sldMkLst>
          <pc:docMk/>
          <pc:sldMk cId="1614716210" sldId="284"/>
        </pc:sldMkLst>
        <pc:spChg chg="mod">
          <ac:chgData name="Patrice Bell" userId="6950094e-a858-4953-9e03-33e10ed5ee7a" providerId="ADAL" clId="{5A7D7B09-EBA8-46C5-B181-74FB8F661088}" dt="2022-02-08T16:06:55.219" v="1714" actId="20577"/>
          <ac:spMkLst>
            <pc:docMk/>
            <pc:sldMk cId="1614716210" sldId="284"/>
            <ac:spMk id="2" creationId="{27F63174-1898-4268-BE84-70A07E78818D}"/>
          </ac:spMkLst>
        </pc:spChg>
        <pc:spChg chg="mod">
          <ac:chgData name="Patrice Bell" userId="6950094e-a858-4953-9e03-33e10ed5ee7a" providerId="ADAL" clId="{5A7D7B09-EBA8-46C5-B181-74FB8F661088}" dt="2022-02-08T16:58:11.149" v="2723" actId="1076"/>
          <ac:spMkLst>
            <pc:docMk/>
            <pc:sldMk cId="1614716210" sldId="284"/>
            <ac:spMk id="3" creationId="{CEDA2FD4-4ED5-44AC-8A24-6E4AC3C57406}"/>
          </ac:spMkLst>
        </pc:spChg>
      </pc:sldChg>
    </pc:docChg>
  </pc:docChgLst>
  <pc:docChgLst>
    <pc:chgData name="Neelam Khan" userId="S::nkhan3@ggc.edu::5ae03035-7686-42be-9ed2-9d5bf05d7193" providerId="AD" clId="Web-{072A5CF9-968C-F3DA-970C-8F49B78736D9}"/>
    <pc:docChg chg="addSld delSld modSld">
      <pc:chgData name="Neelam Khan" userId="S::nkhan3@ggc.edu::5ae03035-7686-42be-9ed2-9d5bf05d7193" providerId="AD" clId="Web-{072A5CF9-968C-F3DA-970C-8F49B78736D9}" dt="2022-02-05T15:23:52.838" v="539"/>
      <pc:docMkLst>
        <pc:docMk/>
      </pc:docMkLst>
      <pc:sldChg chg="modSp">
        <pc:chgData name="Neelam Khan" userId="S::nkhan3@ggc.edu::5ae03035-7686-42be-9ed2-9d5bf05d7193" providerId="AD" clId="Web-{072A5CF9-968C-F3DA-970C-8F49B78736D9}" dt="2022-02-05T15:03:09.445" v="50" actId="20577"/>
        <pc:sldMkLst>
          <pc:docMk/>
          <pc:sldMk cId="3387383497" sldId="272"/>
        </pc:sldMkLst>
        <pc:spChg chg="mod">
          <ac:chgData name="Neelam Khan" userId="S::nkhan3@ggc.edu::5ae03035-7686-42be-9ed2-9d5bf05d7193" providerId="AD" clId="Web-{072A5CF9-968C-F3DA-970C-8F49B78736D9}" dt="2022-02-05T15:03:09.445" v="50" actId="20577"/>
          <ac:spMkLst>
            <pc:docMk/>
            <pc:sldMk cId="3387383497" sldId="272"/>
            <ac:spMk id="6" creationId="{7DB27727-7F81-4F78-9990-33A3B3F5FB76}"/>
          </ac:spMkLst>
        </pc:spChg>
      </pc:sldChg>
      <pc:sldChg chg="addSp delSp modSp">
        <pc:chgData name="Neelam Khan" userId="S::nkhan3@ggc.edu::5ae03035-7686-42be-9ed2-9d5bf05d7193" providerId="AD" clId="Web-{072A5CF9-968C-F3DA-970C-8F49B78736D9}" dt="2022-02-05T15:02:49.913" v="45" actId="14100"/>
        <pc:sldMkLst>
          <pc:docMk/>
          <pc:sldMk cId="1214917552" sldId="276"/>
        </pc:sldMkLst>
        <pc:spChg chg="add mod">
          <ac:chgData name="Neelam Khan" userId="S::nkhan3@ggc.edu::5ae03035-7686-42be-9ed2-9d5bf05d7193" providerId="AD" clId="Web-{072A5CF9-968C-F3DA-970C-8F49B78736D9}" dt="2022-02-05T15:02:16.912" v="33"/>
          <ac:spMkLst>
            <pc:docMk/>
            <pc:sldMk cId="1214917552" sldId="276"/>
            <ac:spMk id="7" creationId="{26EAE27B-AEF1-4719-9676-2BFA561CC2D8}"/>
          </ac:spMkLst>
        </pc:spChg>
        <pc:spChg chg="add mod">
          <ac:chgData name="Neelam Khan" userId="S::nkhan3@ggc.edu::5ae03035-7686-42be-9ed2-9d5bf05d7193" providerId="AD" clId="Web-{072A5CF9-968C-F3DA-970C-8F49B78736D9}" dt="2022-02-05T15:02:49.913" v="45" actId="14100"/>
          <ac:spMkLst>
            <pc:docMk/>
            <pc:sldMk cId="1214917552" sldId="276"/>
            <ac:spMk id="9" creationId="{CB37E877-BA7B-423B-A16F-84A1D2B80751}"/>
          </ac:spMkLst>
        </pc:spChg>
        <pc:picChg chg="add del mod">
          <ac:chgData name="Neelam Khan" userId="S::nkhan3@ggc.edu::5ae03035-7686-42be-9ed2-9d5bf05d7193" providerId="AD" clId="Web-{072A5CF9-968C-F3DA-970C-8F49B78736D9}" dt="2022-02-05T14:56:20.918" v="5"/>
          <ac:picMkLst>
            <pc:docMk/>
            <pc:sldMk cId="1214917552" sldId="276"/>
            <ac:picMk id="3" creationId="{181652AD-AA20-4BD9-8CCD-C9C88383AE6C}"/>
          </ac:picMkLst>
        </pc:picChg>
        <pc:picChg chg="add mod">
          <ac:chgData name="Neelam Khan" userId="S::nkhan3@ggc.edu::5ae03035-7686-42be-9ed2-9d5bf05d7193" providerId="AD" clId="Web-{072A5CF9-968C-F3DA-970C-8F49B78736D9}" dt="2022-02-05T15:01:27.473" v="18" actId="1076"/>
          <ac:picMkLst>
            <pc:docMk/>
            <pc:sldMk cId="1214917552" sldId="276"/>
            <ac:picMk id="5" creationId="{85E8A068-7009-48D3-B6BB-A0C79B19C60E}"/>
          </ac:picMkLst>
        </pc:picChg>
        <pc:picChg chg="add mod">
          <ac:chgData name="Neelam Khan" userId="S::nkhan3@ggc.edu::5ae03035-7686-42be-9ed2-9d5bf05d7193" providerId="AD" clId="Web-{072A5CF9-968C-F3DA-970C-8F49B78736D9}" dt="2022-02-05T15:02:41.069" v="38" actId="1076"/>
          <ac:picMkLst>
            <pc:docMk/>
            <pc:sldMk cId="1214917552" sldId="276"/>
            <ac:picMk id="6" creationId="{B5420587-06E8-44CF-B0EA-3D76457147E8}"/>
          </ac:picMkLst>
        </pc:picChg>
        <pc:picChg chg="add del mod">
          <ac:chgData name="Neelam Khan" userId="S::nkhan3@ggc.edu::5ae03035-7686-42be-9ed2-9d5bf05d7193" providerId="AD" clId="Web-{072A5CF9-968C-F3DA-970C-8F49B78736D9}" dt="2022-02-05T15:02:22.928" v="35"/>
          <ac:picMkLst>
            <pc:docMk/>
            <pc:sldMk cId="1214917552" sldId="276"/>
            <ac:picMk id="8" creationId="{8F94B88B-ADB0-4693-8BB2-6DC154ADFAD1}"/>
          </ac:picMkLst>
        </pc:picChg>
      </pc:sldChg>
      <pc:sldChg chg="modSp">
        <pc:chgData name="Neelam Khan" userId="S::nkhan3@ggc.edu::5ae03035-7686-42be-9ed2-9d5bf05d7193" providerId="AD" clId="Web-{072A5CF9-968C-F3DA-970C-8F49B78736D9}" dt="2022-02-05T15:03:58.509" v="55" actId="20577"/>
        <pc:sldMkLst>
          <pc:docMk/>
          <pc:sldMk cId="3240978168" sldId="278"/>
        </pc:sldMkLst>
        <pc:spChg chg="mod">
          <ac:chgData name="Neelam Khan" userId="S::nkhan3@ggc.edu::5ae03035-7686-42be-9ed2-9d5bf05d7193" providerId="AD" clId="Web-{072A5CF9-968C-F3DA-970C-8F49B78736D9}" dt="2022-02-05T15:03:58.509" v="55" actId="20577"/>
          <ac:spMkLst>
            <pc:docMk/>
            <pc:sldMk cId="3240978168" sldId="278"/>
            <ac:spMk id="5" creationId="{E2A37487-E096-453D-ABCC-10819FF14F90}"/>
          </ac:spMkLst>
        </pc:spChg>
      </pc:sldChg>
      <pc:sldChg chg="addSp delSp modSp add replId">
        <pc:chgData name="Neelam Khan" userId="S::nkhan3@ggc.edu::5ae03035-7686-42be-9ed2-9d5bf05d7193" providerId="AD" clId="Web-{072A5CF9-968C-F3DA-970C-8F49B78736D9}" dt="2022-02-05T15:23:52.838" v="539"/>
        <pc:sldMkLst>
          <pc:docMk/>
          <pc:sldMk cId="2644291705" sldId="283"/>
        </pc:sldMkLst>
        <pc:spChg chg="add mod">
          <ac:chgData name="Neelam Khan" userId="S::nkhan3@ggc.edu::5ae03035-7686-42be-9ed2-9d5bf05d7193" providerId="AD" clId="Web-{072A5CF9-968C-F3DA-970C-8F49B78736D9}" dt="2022-02-05T15:05:36.386" v="119" actId="1076"/>
          <ac:spMkLst>
            <pc:docMk/>
            <pc:sldMk cId="2644291705" sldId="283"/>
            <ac:spMk id="3" creationId="{0B536C10-CD7E-45A6-91BD-C6BFE0775A9B}"/>
          </ac:spMkLst>
        </pc:spChg>
        <pc:spChg chg="del">
          <ac:chgData name="Neelam Khan" userId="S::nkhan3@ggc.edu::5ae03035-7686-42be-9ed2-9d5bf05d7193" providerId="AD" clId="Web-{072A5CF9-968C-F3DA-970C-8F49B78736D9}" dt="2022-02-05T15:04:12.618" v="57"/>
          <ac:spMkLst>
            <pc:docMk/>
            <pc:sldMk cId="2644291705" sldId="283"/>
            <ac:spMk id="5" creationId="{E2A37487-E096-453D-ABCC-10819FF14F90}"/>
          </ac:spMkLst>
        </pc:spChg>
        <pc:graphicFrameChg chg="add mod modGraphic">
          <ac:chgData name="Neelam Khan" userId="S::nkhan3@ggc.edu::5ae03035-7686-42be-9ed2-9d5bf05d7193" providerId="AD" clId="Web-{072A5CF9-968C-F3DA-970C-8F49B78736D9}" dt="2022-02-05T15:23:52.838" v="539"/>
          <ac:graphicFrameMkLst>
            <pc:docMk/>
            <pc:sldMk cId="2644291705" sldId="283"/>
            <ac:graphicFrameMk id="6" creationId="{F3A2CCE9-51E0-4686-8A55-53E00C31DEEA}"/>
          </ac:graphicFrameMkLst>
        </pc:graphicFrameChg>
      </pc:sldChg>
    </pc:docChg>
  </pc:docChgLst>
  <pc:docChgLst>
    <pc:chgData name="Neelam Khan" userId="S::nkhan3@ggc.edu::5ae03035-7686-42be-9ed2-9d5bf05d7193" providerId="AD" clId="Web-{AB402BBF-BE63-BA1D-8D6D-DE4C021B83C7}"/>
    <pc:docChg chg="addSld modSld">
      <pc:chgData name="Neelam Khan" userId="S::nkhan3@ggc.edu::5ae03035-7686-42be-9ed2-9d5bf05d7193" providerId="AD" clId="Web-{AB402BBF-BE63-BA1D-8D6D-DE4C021B83C7}" dt="2022-02-04T12:53:05.678" v="150" actId="20577"/>
      <pc:docMkLst>
        <pc:docMk/>
      </pc:docMkLst>
      <pc:sldChg chg="addSp delSp modSp">
        <pc:chgData name="Neelam Khan" userId="S::nkhan3@ggc.edu::5ae03035-7686-42be-9ed2-9d5bf05d7193" providerId="AD" clId="Web-{AB402BBF-BE63-BA1D-8D6D-DE4C021B83C7}" dt="2022-02-04T12:42:51.831" v="38"/>
        <pc:sldMkLst>
          <pc:docMk/>
          <pc:sldMk cId="1310546887" sldId="270"/>
        </pc:sldMkLst>
        <pc:spChg chg="del mod">
          <ac:chgData name="Neelam Khan" userId="S::nkhan3@ggc.edu::5ae03035-7686-42be-9ed2-9d5bf05d7193" providerId="AD" clId="Web-{AB402BBF-BE63-BA1D-8D6D-DE4C021B83C7}" dt="2022-02-04T12:42:51.831" v="38"/>
          <ac:spMkLst>
            <pc:docMk/>
            <pc:sldMk cId="1310546887" sldId="270"/>
            <ac:spMk id="3" creationId="{BB1F3A6E-B7BD-524E-A3E0-0616B8E85EEA}"/>
          </ac:spMkLst>
        </pc:spChg>
        <pc:spChg chg="add mod">
          <ac:chgData name="Neelam Khan" userId="S::nkhan3@ggc.edu::5ae03035-7686-42be-9ed2-9d5bf05d7193" providerId="AD" clId="Web-{AB402BBF-BE63-BA1D-8D6D-DE4C021B83C7}" dt="2022-02-04T12:42:51.831" v="38"/>
          <ac:spMkLst>
            <pc:docMk/>
            <pc:sldMk cId="1310546887" sldId="270"/>
            <ac:spMk id="6" creationId="{78F21F35-95D8-4890-A172-39C333C4FDC1}"/>
          </ac:spMkLst>
        </pc:spChg>
      </pc:sldChg>
      <pc:sldChg chg="addSp delSp modSp">
        <pc:chgData name="Neelam Khan" userId="S::nkhan3@ggc.edu::5ae03035-7686-42be-9ed2-9d5bf05d7193" providerId="AD" clId="Web-{AB402BBF-BE63-BA1D-8D6D-DE4C021B83C7}" dt="2022-02-04T12:51:25.769" v="138" actId="20577"/>
        <pc:sldMkLst>
          <pc:docMk/>
          <pc:sldMk cId="3387383497" sldId="272"/>
        </pc:sldMkLst>
        <pc:spChg chg="add del">
          <ac:chgData name="Neelam Khan" userId="S::nkhan3@ggc.edu::5ae03035-7686-42be-9ed2-9d5bf05d7193" providerId="AD" clId="Web-{AB402BBF-BE63-BA1D-8D6D-DE4C021B83C7}" dt="2022-02-04T12:42:55.691" v="39"/>
          <ac:spMkLst>
            <pc:docMk/>
            <pc:sldMk cId="3387383497" sldId="272"/>
            <ac:spMk id="3" creationId="{189B0C4E-4A98-464B-91A0-B1997CE2BB33}"/>
          </ac:spMkLst>
        </pc:spChg>
        <pc:spChg chg="add mod">
          <ac:chgData name="Neelam Khan" userId="S::nkhan3@ggc.edu::5ae03035-7686-42be-9ed2-9d5bf05d7193" providerId="AD" clId="Web-{AB402BBF-BE63-BA1D-8D6D-DE4C021B83C7}" dt="2022-02-04T12:51:25.769" v="138" actId="20577"/>
          <ac:spMkLst>
            <pc:docMk/>
            <pc:sldMk cId="3387383497" sldId="272"/>
            <ac:spMk id="6" creationId="{7DB27727-7F81-4F78-9990-33A3B3F5FB76}"/>
          </ac:spMkLst>
        </pc:spChg>
        <pc:picChg chg="add del mod ord">
          <ac:chgData name="Neelam Khan" userId="S::nkhan3@ggc.edu::5ae03035-7686-42be-9ed2-9d5bf05d7193" providerId="AD" clId="Web-{AB402BBF-BE63-BA1D-8D6D-DE4C021B83C7}" dt="2022-02-04T12:41:01.984" v="1"/>
          <ac:picMkLst>
            <pc:docMk/>
            <pc:sldMk cId="3387383497" sldId="272"/>
            <ac:picMk id="5" creationId="{399CEB0F-52E8-473B-82AE-962CBDE2D26F}"/>
          </ac:picMkLst>
        </pc:picChg>
      </pc:sldChg>
      <pc:sldChg chg="addSp delSp modSp add replId">
        <pc:chgData name="Neelam Khan" userId="S::nkhan3@ggc.edu::5ae03035-7686-42be-9ed2-9d5bf05d7193" providerId="AD" clId="Web-{AB402BBF-BE63-BA1D-8D6D-DE4C021B83C7}" dt="2022-02-04T12:44:53.210" v="61" actId="1076"/>
        <pc:sldMkLst>
          <pc:docMk/>
          <pc:sldMk cId="1214917552" sldId="276"/>
        </pc:sldMkLst>
        <pc:spChg chg="del">
          <ac:chgData name="Neelam Khan" userId="S::nkhan3@ggc.edu::5ae03035-7686-42be-9ed2-9d5bf05d7193" providerId="AD" clId="Web-{AB402BBF-BE63-BA1D-8D6D-DE4C021B83C7}" dt="2022-02-04T12:43:27.364" v="42"/>
          <ac:spMkLst>
            <pc:docMk/>
            <pc:sldMk cId="1214917552" sldId="276"/>
            <ac:spMk id="6" creationId="{7DB27727-7F81-4F78-9990-33A3B3F5FB76}"/>
          </ac:spMkLst>
        </pc:spChg>
        <pc:picChg chg="add mod">
          <ac:chgData name="Neelam Khan" userId="S::nkhan3@ggc.edu::5ae03035-7686-42be-9ed2-9d5bf05d7193" providerId="AD" clId="Web-{AB402BBF-BE63-BA1D-8D6D-DE4C021B83C7}" dt="2022-02-04T12:44:53.210" v="61" actId="1076"/>
          <ac:picMkLst>
            <pc:docMk/>
            <pc:sldMk cId="1214917552" sldId="276"/>
            <ac:picMk id="3" creationId="{181652AD-AA20-4BD9-8CCD-C9C88383AE6C}"/>
          </ac:picMkLst>
        </pc:picChg>
      </pc:sldChg>
      <pc:sldChg chg="addSp delSp modSp add replId">
        <pc:chgData name="Neelam Khan" userId="S::nkhan3@ggc.edu::5ae03035-7686-42be-9ed2-9d5bf05d7193" providerId="AD" clId="Web-{AB402BBF-BE63-BA1D-8D6D-DE4C021B83C7}" dt="2022-02-04T12:46:28.525" v="83" actId="20577"/>
        <pc:sldMkLst>
          <pc:docMk/>
          <pc:sldMk cId="3240978168" sldId="278"/>
        </pc:sldMkLst>
        <pc:spChg chg="add mod">
          <ac:chgData name="Neelam Khan" userId="S::nkhan3@ggc.edu::5ae03035-7686-42be-9ed2-9d5bf05d7193" providerId="AD" clId="Web-{AB402BBF-BE63-BA1D-8D6D-DE4C021B83C7}" dt="2022-02-04T12:46:28.525" v="83" actId="20577"/>
          <ac:spMkLst>
            <pc:docMk/>
            <pc:sldMk cId="3240978168" sldId="278"/>
            <ac:spMk id="5" creationId="{E2A37487-E096-453D-ABCC-10819FF14F90}"/>
          </ac:spMkLst>
        </pc:spChg>
        <pc:spChg chg="del">
          <ac:chgData name="Neelam Khan" userId="S::nkhan3@ggc.edu::5ae03035-7686-42be-9ed2-9d5bf05d7193" providerId="AD" clId="Web-{AB402BBF-BE63-BA1D-8D6D-DE4C021B83C7}" dt="2022-02-04T12:45:19.601" v="63"/>
          <ac:spMkLst>
            <pc:docMk/>
            <pc:sldMk cId="3240978168" sldId="278"/>
            <ac:spMk id="6" creationId="{7DB27727-7F81-4F78-9990-33A3B3F5FB76}"/>
          </ac:spMkLst>
        </pc:spChg>
        <pc:picChg chg="add del mod">
          <ac:chgData name="Neelam Khan" userId="S::nkhan3@ggc.edu::5ae03035-7686-42be-9ed2-9d5bf05d7193" providerId="AD" clId="Web-{AB402BBF-BE63-BA1D-8D6D-DE4C021B83C7}" dt="2022-02-04T12:45:23.570" v="65"/>
          <ac:picMkLst>
            <pc:docMk/>
            <pc:sldMk cId="3240978168" sldId="278"/>
            <ac:picMk id="3" creationId="{078FCF97-5731-43B5-B9C0-443A6E1AC386}"/>
          </ac:picMkLst>
        </pc:picChg>
      </pc:sldChg>
    </pc:docChg>
  </pc:docChgLst>
  <pc:docChgLst>
    <pc:chgData name="Neelam Khan" userId="S::nkhan3@ggc.edu::5ae03035-7686-42be-9ed2-9d5bf05d7193" providerId="AD" clId="Web-{BB6CA54D-E808-7E8B-EFDA-4A66F9C58EB0}"/>
    <pc:docChg chg="modSld">
      <pc:chgData name="Neelam Khan" userId="S::nkhan3@ggc.edu::5ae03035-7686-42be-9ed2-9d5bf05d7193" providerId="AD" clId="Web-{BB6CA54D-E808-7E8B-EFDA-4A66F9C58EB0}" dt="2022-02-10T13:27:53.412" v="132" actId="20577"/>
      <pc:docMkLst>
        <pc:docMk/>
      </pc:docMkLst>
      <pc:sldChg chg="addSp modSp">
        <pc:chgData name="Neelam Khan" userId="S::nkhan3@ggc.edu::5ae03035-7686-42be-9ed2-9d5bf05d7193" providerId="AD" clId="Web-{BB6CA54D-E808-7E8B-EFDA-4A66F9C58EB0}" dt="2022-02-10T13:23:39.078" v="58" actId="1076"/>
        <pc:sldMkLst>
          <pc:docMk/>
          <pc:sldMk cId="3387383497" sldId="272"/>
        </pc:sldMkLst>
        <pc:spChg chg="add mod">
          <ac:chgData name="Neelam Khan" userId="S::nkhan3@ggc.edu::5ae03035-7686-42be-9ed2-9d5bf05d7193" providerId="AD" clId="Web-{BB6CA54D-E808-7E8B-EFDA-4A66F9C58EB0}" dt="2022-02-10T13:23:39.078" v="58" actId="1076"/>
          <ac:spMkLst>
            <pc:docMk/>
            <pc:sldMk cId="3387383497" sldId="272"/>
            <ac:spMk id="3" creationId="{8B3E7824-6DBF-4518-B8A2-888523DC4FEE}"/>
          </ac:spMkLst>
        </pc:spChg>
        <pc:spChg chg="mod">
          <ac:chgData name="Neelam Khan" userId="S::nkhan3@ggc.edu::5ae03035-7686-42be-9ed2-9d5bf05d7193" providerId="AD" clId="Web-{BB6CA54D-E808-7E8B-EFDA-4A66F9C58EB0}" dt="2022-02-10T13:22:07.748" v="17" actId="20577"/>
          <ac:spMkLst>
            <pc:docMk/>
            <pc:sldMk cId="3387383497" sldId="272"/>
            <ac:spMk id="6" creationId="{7DB27727-7F81-4F78-9990-33A3B3F5FB76}"/>
          </ac:spMkLst>
        </pc:spChg>
      </pc:sldChg>
      <pc:sldChg chg="modSp">
        <pc:chgData name="Neelam Khan" userId="S::nkhan3@ggc.edu::5ae03035-7686-42be-9ed2-9d5bf05d7193" providerId="AD" clId="Web-{BB6CA54D-E808-7E8B-EFDA-4A66F9C58EB0}" dt="2022-02-10T13:24:27.329" v="60"/>
        <pc:sldMkLst>
          <pc:docMk/>
          <pc:sldMk cId="1214917552" sldId="276"/>
        </pc:sldMkLst>
        <pc:spChg chg="mod">
          <ac:chgData name="Neelam Khan" userId="S::nkhan3@ggc.edu::5ae03035-7686-42be-9ed2-9d5bf05d7193" providerId="AD" clId="Web-{BB6CA54D-E808-7E8B-EFDA-4A66F9C58EB0}" dt="2022-02-10T13:24:24.454" v="59"/>
          <ac:spMkLst>
            <pc:docMk/>
            <pc:sldMk cId="1214917552" sldId="276"/>
            <ac:spMk id="7" creationId="{26EAE27B-AEF1-4719-9676-2BFA561CC2D8}"/>
          </ac:spMkLst>
        </pc:spChg>
        <pc:spChg chg="mod">
          <ac:chgData name="Neelam Khan" userId="S::nkhan3@ggc.edu::5ae03035-7686-42be-9ed2-9d5bf05d7193" providerId="AD" clId="Web-{BB6CA54D-E808-7E8B-EFDA-4A66F9C58EB0}" dt="2022-02-10T13:24:27.329" v="60"/>
          <ac:spMkLst>
            <pc:docMk/>
            <pc:sldMk cId="1214917552" sldId="276"/>
            <ac:spMk id="9" creationId="{CB37E877-BA7B-423B-A16F-84A1D2B80751}"/>
          </ac:spMkLst>
        </pc:spChg>
      </pc:sldChg>
      <pc:sldChg chg="modSp">
        <pc:chgData name="Neelam Khan" userId="S::nkhan3@ggc.edu::5ae03035-7686-42be-9ed2-9d5bf05d7193" providerId="AD" clId="Web-{BB6CA54D-E808-7E8B-EFDA-4A66F9C58EB0}" dt="2022-02-10T13:27:53.412" v="132" actId="20577"/>
        <pc:sldMkLst>
          <pc:docMk/>
          <pc:sldMk cId="3240978168" sldId="278"/>
        </pc:sldMkLst>
        <pc:spChg chg="mod">
          <ac:chgData name="Neelam Khan" userId="S::nkhan3@ggc.edu::5ae03035-7686-42be-9ed2-9d5bf05d7193" providerId="AD" clId="Web-{BB6CA54D-E808-7E8B-EFDA-4A66F9C58EB0}" dt="2022-02-10T13:27:53.412" v="132" actId="20577"/>
          <ac:spMkLst>
            <pc:docMk/>
            <pc:sldMk cId="3240978168" sldId="278"/>
            <ac:spMk id="5" creationId="{E2A37487-E096-453D-ABCC-10819FF14F90}"/>
          </ac:spMkLst>
        </pc:spChg>
      </pc:sldChg>
    </pc:docChg>
  </pc:docChgLst>
  <pc:docChgLst>
    <pc:chgData name="Neelam Khan" userId="S::nkhan3@ggc.edu::5ae03035-7686-42be-9ed2-9d5bf05d7193" providerId="AD" clId="Web-{974685AB-BC31-7308-04AE-F455294E3CC0}"/>
    <pc:docChg chg="modSld">
      <pc:chgData name="Neelam Khan" userId="S::nkhan3@ggc.edu::5ae03035-7686-42be-9ed2-9d5bf05d7193" providerId="AD" clId="Web-{974685AB-BC31-7308-04AE-F455294E3CC0}" dt="2022-02-08T12:11:16.174" v="30"/>
      <pc:docMkLst>
        <pc:docMk/>
      </pc:docMkLst>
      <pc:sldChg chg="modSp addAnim modAnim">
        <pc:chgData name="Neelam Khan" userId="S::nkhan3@ggc.edu::5ae03035-7686-42be-9ed2-9d5bf05d7193" providerId="AD" clId="Web-{974685AB-BC31-7308-04AE-F455294E3CC0}" dt="2022-02-08T12:11:16.174" v="30"/>
        <pc:sldMkLst>
          <pc:docMk/>
          <pc:sldMk cId="3387383497" sldId="272"/>
        </pc:sldMkLst>
        <pc:spChg chg="mod">
          <ac:chgData name="Neelam Khan" userId="S::nkhan3@ggc.edu::5ae03035-7686-42be-9ed2-9d5bf05d7193" providerId="AD" clId="Web-{974685AB-BC31-7308-04AE-F455294E3CC0}" dt="2022-02-08T12:01:34.422" v="3" actId="20577"/>
          <ac:spMkLst>
            <pc:docMk/>
            <pc:sldMk cId="3387383497" sldId="272"/>
            <ac:spMk id="2" creationId="{BD4E202B-45E4-ED49-8DBF-A9700B4D2B09}"/>
          </ac:spMkLst>
        </pc:spChg>
      </pc:sldChg>
      <pc:sldChg chg="addAnim modAnim">
        <pc:chgData name="Neelam Khan" userId="S::nkhan3@ggc.edu::5ae03035-7686-42be-9ed2-9d5bf05d7193" providerId="AD" clId="Web-{974685AB-BC31-7308-04AE-F455294E3CC0}" dt="2022-02-08T12:02:21.876" v="11"/>
        <pc:sldMkLst>
          <pc:docMk/>
          <pc:sldMk cId="1214917552" sldId="276"/>
        </pc:sldMkLst>
      </pc:sldChg>
      <pc:sldChg chg="modSp addAnim modAnim">
        <pc:chgData name="Neelam Khan" userId="S::nkhan3@ggc.edu::5ae03035-7686-42be-9ed2-9d5bf05d7193" providerId="AD" clId="Web-{974685AB-BC31-7308-04AE-F455294E3CC0}" dt="2022-02-08T12:04:31.193" v="25"/>
        <pc:sldMkLst>
          <pc:docMk/>
          <pc:sldMk cId="3240978168" sldId="278"/>
        </pc:sldMkLst>
        <pc:spChg chg="mod">
          <ac:chgData name="Neelam Khan" userId="S::nkhan3@ggc.edu::5ae03035-7686-42be-9ed2-9d5bf05d7193" providerId="AD" clId="Web-{974685AB-BC31-7308-04AE-F455294E3CC0}" dt="2022-02-08T12:03:19.394" v="20" actId="20577"/>
          <ac:spMkLst>
            <pc:docMk/>
            <pc:sldMk cId="3240978168" sldId="278"/>
            <ac:spMk id="5" creationId="{E2A37487-E096-453D-ABCC-10819FF14F90}"/>
          </ac:spMkLst>
        </pc:spChg>
      </pc:sldChg>
      <pc:sldChg chg="modSp">
        <pc:chgData name="Neelam Khan" userId="S::nkhan3@ggc.edu::5ae03035-7686-42be-9ed2-9d5bf05d7193" providerId="AD" clId="Web-{974685AB-BC31-7308-04AE-F455294E3CC0}" dt="2022-02-08T12:05:51.976" v="29"/>
        <pc:sldMkLst>
          <pc:docMk/>
          <pc:sldMk cId="2644291705" sldId="283"/>
        </pc:sldMkLst>
        <pc:graphicFrameChg chg="mod modGraphic">
          <ac:chgData name="Neelam Khan" userId="S::nkhan3@ggc.edu::5ae03035-7686-42be-9ed2-9d5bf05d7193" providerId="AD" clId="Web-{974685AB-BC31-7308-04AE-F455294E3CC0}" dt="2022-02-08T12:05:51.976" v="29"/>
          <ac:graphicFrameMkLst>
            <pc:docMk/>
            <pc:sldMk cId="2644291705" sldId="283"/>
            <ac:graphicFrameMk id="6" creationId="{F3A2CCE9-51E0-4686-8A55-53E00C31DEEA}"/>
          </ac:graphicFrameMkLst>
        </pc:graphicFrameChg>
      </pc:sldChg>
    </pc:docChg>
  </pc:docChgLst>
  <pc:docChgLst>
    <pc:chgData name="Sonal S. Dekhane" userId="261bd158-7b1d-4c76-b2c0-474da6517870" providerId="ADAL" clId="{88C8DF15-CDF5-C840-8B1A-DD52E479340A}"/>
    <pc:docChg chg="undo custSel addSld delSld modSld sldOrd">
      <pc:chgData name="Sonal S. Dekhane" userId="261bd158-7b1d-4c76-b2c0-474da6517870" providerId="ADAL" clId="{88C8DF15-CDF5-C840-8B1A-DD52E479340A}" dt="2022-02-10T15:26:17.612" v="2373" actId="27636"/>
      <pc:docMkLst>
        <pc:docMk/>
      </pc:docMkLst>
      <pc:sldChg chg="modSp mod">
        <pc:chgData name="Sonal S. Dekhane" userId="261bd158-7b1d-4c76-b2c0-474da6517870" providerId="ADAL" clId="{88C8DF15-CDF5-C840-8B1A-DD52E479340A}" dt="2022-02-10T15:26:17.612" v="2373" actId="27636"/>
        <pc:sldMkLst>
          <pc:docMk/>
          <pc:sldMk cId="1008037762" sldId="260"/>
        </pc:sldMkLst>
        <pc:spChg chg="mod">
          <ac:chgData name="Sonal S. Dekhane" userId="261bd158-7b1d-4c76-b2c0-474da6517870" providerId="ADAL" clId="{88C8DF15-CDF5-C840-8B1A-DD52E479340A}" dt="2022-02-10T15:26:17.612" v="2373" actId="27636"/>
          <ac:spMkLst>
            <pc:docMk/>
            <pc:sldMk cId="1008037762" sldId="260"/>
            <ac:spMk id="3" creationId="{977160C5-17B3-B14F-9C1F-600A0563FBF6}"/>
          </ac:spMkLst>
        </pc:spChg>
      </pc:sldChg>
      <pc:sldChg chg="addSp delSp modSp mod modClrScheme chgLayout">
        <pc:chgData name="Sonal S. Dekhane" userId="261bd158-7b1d-4c76-b2c0-474da6517870" providerId="ADAL" clId="{88C8DF15-CDF5-C840-8B1A-DD52E479340A}" dt="2022-02-07T15:26:32.245" v="2300" actId="15"/>
        <pc:sldMkLst>
          <pc:docMk/>
          <pc:sldMk cId="3909296791" sldId="267"/>
        </pc:sldMkLst>
        <pc:spChg chg="mod">
          <ac:chgData name="Sonal S. Dekhane" userId="261bd158-7b1d-4c76-b2c0-474da6517870" providerId="ADAL" clId="{88C8DF15-CDF5-C840-8B1A-DD52E479340A}" dt="2022-02-03T16:23:21.296" v="311" actId="26606"/>
          <ac:spMkLst>
            <pc:docMk/>
            <pc:sldMk cId="3909296791" sldId="267"/>
            <ac:spMk id="2" creationId="{99C722B2-93CD-1F47-B1DD-9E6E8532C024}"/>
          </ac:spMkLst>
        </pc:spChg>
        <pc:spChg chg="mod">
          <ac:chgData name="Sonal S. Dekhane" userId="261bd158-7b1d-4c76-b2c0-474da6517870" providerId="ADAL" clId="{88C8DF15-CDF5-C840-8B1A-DD52E479340A}" dt="2022-02-07T15:26:32.245" v="2300" actId="15"/>
          <ac:spMkLst>
            <pc:docMk/>
            <pc:sldMk cId="3909296791" sldId="267"/>
            <ac:spMk id="3" creationId="{1E037BF4-87B4-1345-8A1D-82F3E4A1A61B}"/>
          </ac:spMkLst>
        </pc:spChg>
        <pc:spChg chg="mod ord">
          <ac:chgData name="Sonal S. Dekhane" userId="261bd158-7b1d-4c76-b2c0-474da6517870" providerId="ADAL" clId="{88C8DF15-CDF5-C840-8B1A-DD52E479340A}" dt="2022-02-03T16:23:21.296" v="311" actId="26606"/>
          <ac:spMkLst>
            <pc:docMk/>
            <pc:sldMk cId="3909296791" sldId="267"/>
            <ac:spMk id="4" creationId="{6C3FB5FB-325F-2D45-B2EB-E65AC09E03A1}"/>
          </ac:spMkLst>
        </pc:spChg>
        <pc:picChg chg="add del mod">
          <ac:chgData name="Sonal S. Dekhane" userId="261bd158-7b1d-4c76-b2c0-474da6517870" providerId="ADAL" clId="{88C8DF15-CDF5-C840-8B1A-DD52E479340A}" dt="2022-02-03T16:23:17.961" v="310" actId="478"/>
          <ac:picMkLst>
            <pc:docMk/>
            <pc:sldMk cId="3909296791" sldId="267"/>
            <ac:picMk id="6" creationId="{EC52BC31-F3F0-B04F-ABC9-3711A26DA0A7}"/>
          </ac:picMkLst>
        </pc:picChg>
      </pc:sldChg>
      <pc:sldChg chg="modSp mod modNotesTx">
        <pc:chgData name="Sonal S. Dekhane" userId="261bd158-7b1d-4c76-b2c0-474da6517870" providerId="ADAL" clId="{88C8DF15-CDF5-C840-8B1A-DD52E479340A}" dt="2022-02-06T23:29:52.323" v="2171" actId="207"/>
        <pc:sldMkLst>
          <pc:docMk/>
          <pc:sldMk cId="3144461211" sldId="268"/>
        </pc:sldMkLst>
        <pc:spChg chg="mod">
          <ac:chgData name="Sonal S. Dekhane" userId="261bd158-7b1d-4c76-b2c0-474da6517870" providerId="ADAL" clId="{88C8DF15-CDF5-C840-8B1A-DD52E479340A}" dt="2022-02-06T23:29:52.323" v="2171" actId="207"/>
          <ac:spMkLst>
            <pc:docMk/>
            <pc:sldMk cId="3144461211" sldId="268"/>
            <ac:spMk id="3" creationId="{BE4C95EE-F943-B746-9924-0DACD57FE507}"/>
          </ac:spMkLst>
        </pc:spChg>
        <pc:graphicFrameChg chg="mod">
          <ac:chgData name="Sonal S. Dekhane" userId="261bd158-7b1d-4c76-b2c0-474da6517870" providerId="ADAL" clId="{88C8DF15-CDF5-C840-8B1A-DD52E479340A}" dt="2022-02-06T23:20:08.963" v="2059" actId="108"/>
          <ac:graphicFrameMkLst>
            <pc:docMk/>
            <pc:sldMk cId="3144461211" sldId="268"/>
            <ac:graphicFrameMk id="7" creationId="{74B40AB1-A1A4-4780-BC47-1307C42A9483}"/>
          </ac:graphicFrameMkLst>
        </pc:graphicFrameChg>
      </pc:sldChg>
      <pc:sldChg chg="addSp delSp modSp mod ord modClrScheme chgLayout modNotesTx">
        <pc:chgData name="Sonal S. Dekhane" userId="261bd158-7b1d-4c76-b2c0-474da6517870" providerId="ADAL" clId="{88C8DF15-CDF5-C840-8B1A-DD52E479340A}" dt="2022-02-07T14:55:29.613" v="2199" actId="20578"/>
        <pc:sldMkLst>
          <pc:docMk/>
          <pc:sldMk cId="4042177048" sldId="269"/>
        </pc:sldMkLst>
        <pc:spChg chg="mod ord">
          <ac:chgData name="Sonal S. Dekhane" userId="261bd158-7b1d-4c76-b2c0-474da6517870" providerId="ADAL" clId="{88C8DF15-CDF5-C840-8B1A-DD52E479340A}" dt="2022-02-03T17:56:45.744" v="1487" actId="700"/>
          <ac:spMkLst>
            <pc:docMk/>
            <pc:sldMk cId="4042177048" sldId="269"/>
            <ac:spMk id="2" creationId="{77DB9E2D-24D7-E047-B47D-343D1FDB40D9}"/>
          </ac:spMkLst>
        </pc:spChg>
        <pc:spChg chg="mod ord">
          <ac:chgData name="Sonal S. Dekhane" userId="261bd158-7b1d-4c76-b2c0-474da6517870" providerId="ADAL" clId="{88C8DF15-CDF5-C840-8B1A-DD52E479340A}" dt="2022-02-06T23:28:57.805" v="2154" actId="27636"/>
          <ac:spMkLst>
            <pc:docMk/>
            <pc:sldMk cId="4042177048" sldId="269"/>
            <ac:spMk id="3" creationId="{C0E118DE-A9CD-4046-81C5-6F818C8CC049}"/>
          </ac:spMkLst>
        </pc:spChg>
        <pc:spChg chg="mod ord">
          <ac:chgData name="Sonal S. Dekhane" userId="261bd158-7b1d-4c76-b2c0-474da6517870" providerId="ADAL" clId="{88C8DF15-CDF5-C840-8B1A-DD52E479340A}" dt="2022-02-03T17:56:45.744" v="1487" actId="700"/>
          <ac:spMkLst>
            <pc:docMk/>
            <pc:sldMk cId="4042177048" sldId="269"/>
            <ac:spMk id="4" creationId="{33659641-82B0-844F-AC4B-A167C41235E4}"/>
          </ac:spMkLst>
        </pc:spChg>
        <pc:picChg chg="add del mod">
          <ac:chgData name="Sonal S. Dekhane" userId="261bd158-7b1d-4c76-b2c0-474da6517870" providerId="ADAL" clId="{88C8DF15-CDF5-C840-8B1A-DD52E479340A}" dt="2022-02-03T17:56:32.040" v="1485" actId="21"/>
          <ac:picMkLst>
            <pc:docMk/>
            <pc:sldMk cId="4042177048" sldId="269"/>
            <ac:picMk id="6" creationId="{3888DF5B-7CDF-5749-A54B-09C6231327A0}"/>
          </ac:picMkLst>
        </pc:picChg>
        <pc:picChg chg="add del mod">
          <ac:chgData name="Sonal S. Dekhane" userId="261bd158-7b1d-4c76-b2c0-474da6517870" providerId="ADAL" clId="{88C8DF15-CDF5-C840-8B1A-DD52E479340A}" dt="2022-02-03T17:56:23.044" v="1483" actId="21"/>
          <ac:picMkLst>
            <pc:docMk/>
            <pc:sldMk cId="4042177048" sldId="269"/>
            <ac:picMk id="8" creationId="{60EC40DC-0177-D74B-AD24-5B8FB3A16E56}"/>
          </ac:picMkLst>
        </pc:picChg>
      </pc:sldChg>
      <pc:sldChg chg="modSp ord modAnim">
        <pc:chgData name="Sonal S. Dekhane" userId="261bd158-7b1d-4c76-b2c0-474da6517870" providerId="ADAL" clId="{88C8DF15-CDF5-C840-8B1A-DD52E479340A}" dt="2022-02-06T23:28:20.617" v="2149" actId="113"/>
        <pc:sldMkLst>
          <pc:docMk/>
          <pc:sldMk cId="1310546887" sldId="270"/>
        </pc:sldMkLst>
        <pc:spChg chg="mod">
          <ac:chgData name="Sonal S. Dekhane" userId="261bd158-7b1d-4c76-b2c0-474da6517870" providerId="ADAL" clId="{88C8DF15-CDF5-C840-8B1A-DD52E479340A}" dt="2022-02-06T23:28:20.617" v="2149" actId="113"/>
          <ac:spMkLst>
            <pc:docMk/>
            <pc:sldMk cId="1310546887" sldId="270"/>
            <ac:spMk id="6" creationId="{78F21F35-95D8-4890-A172-39C333C4FDC1}"/>
          </ac:spMkLst>
        </pc:spChg>
      </pc:sldChg>
      <pc:sldChg chg="modSp mod">
        <pc:chgData name="Sonal S. Dekhane" userId="261bd158-7b1d-4c76-b2c0-474da6517870" providerId="ADAL" clId="{88C8DF15-CDF5-C840-8B1A-DD52E479340A}" dt="2022-02-06T23:32:45.053" v="2182" actId="20577"/>
        <pc:sldMkLst>
          <pc:docMk/>
          <pc:sldMk cId="2737808551" sldId="271"/>
        </pc:sldMkLst>
        <pc:spChg chg="mod">
          <ac:chgData name="Sonal S. Dekhane" userId="261bd158-7b1d-4c76-b2c0-474da6517870" providerId="ADAL" clId="{88C8DF15-CDF5-C840-8B1A-DD52E479340A}" dt="2022-02-06T23:32:45.053" v="2182" actId="20577"/>
          <ac:spMkLst>
            <pc:docMk/>
            <pc:sldMk cId="2737808551" sldId="271"/>
            <ac:spMk id="3" creationId="{E6C6D379-5049-3F40-B805-7FEBDF3C17FB}"/>
          </ac:spMkLst>
        </pc:spChg>
      </pc:sldChg>
      <pc:sldChg chg="modSp mod">
        <pc:chgData name="Sonal S. Dekhane" userId="261bd158-7b1d-4c76-b2c0-474da6517870" providerId="ADAL" clId="{88C8DF15-CDF5-C840-8B1A-DD52E479340A}" dt="2022-02-07T20:58:59.323" v="2316" actId="20577"/>
        <pc:sldMkLst>
          <pc:docMk/>
          <pc:sldMk cId="3387383497" sldId="272"/>
        </pc:sldMkLst>
        <pc:spChg chg="mod">
          <ac:chgData name="Sonal S. Dekhane" userId="261bd158-7b1d-4c76-b2c0-474da6517870" providerId="ADAL" clId="{88C8DF15-CDF5-C840-8B1A-DD52E479340A}" dt="2022-02-07T20:58:59.323" v="2316" actId="20577"/>
          <ac:spMkLst>
            <pc:docMk/>
            <pc:sldMk cId="3387383497" sldId="272"/>
            <ac:spMk id="2" creationId="{BD4E202B-45E4-ED49-8DBF-A9700B4D2B09}"/>
          </ac:spMkLst>
        </pc:spChg>
        <pc:spChg chg="mod">
          <ac:chgData name="Sonal S. Dekhane" userId="261bd158-7b1d-4c76-b2c0-474da6517870" providerId="ADAL" clId="{88C8DF15-CDF5-C840-8B1A-DD52E479340A}" dt="2022-02-06T23:33:02.103" v="2183" actId="108"/>
          <ac:spMkLst>
            <pc:docMk/>
            <pc:sldMk cId="3387383497" sldId="272"/>
            <ac:spMk id="6" creationId="{7DB27727-7F81-4F78-9990-33A3B3F5FB76}"/>
          </ac:spMkLst>
        </pc:spChg>
      </pc:sldChg>
      <pc:sldChg chg="addSp delSp modSp new mod">
        <pc:chgData name="Sonal S. Dekhane" userId="261bd158-7b1d-4c76-b2c0-474da6517870" providerId="ADAL" clId="{88C8DF15-CDF5-C840-8B1A-DD52E479340A}" dt="2022-02-06T23:13:01.528" v="2009" actId="2711"/>
        <pc:sldMkLst>
          <pc:docMk/>
          <pc:sldMk cId="4028243490" sldId="274"/>
        </pc:sldMkLst>
        <pc:spChg chg="mod">
          <ac:chgData name="Sonal S. Dekhane" userId="261bd158-7b1d-4c76-b2c0-474da6517870" providerId="ADAL" clId="{88C8DF15-CDF5-C840-8B1A-DD52E479340A}" dt="2022-02-03T16:31:49.428" v="793" actId="20577"/>
          <ac:spMkLst>
            <pc:docMk/>
            <pc:sldMk cId="4028243490" sldId="274"/>
            <ac:spMk id="2" creationId="{1CA83251-E9CC-E34C-A0F4-A783EFB79AF3}"/>
          </ac:spMkLst>
        </pc:spChg>
        <pc:spChg chg="add del">
          <ac:chgData name="Sonal S. Dekhane" userId="261bd158-7b1d-4c76-b2c0-474da6517870" providerId="ADAL" clId="{88C8DF15-CDF5-C840-8B1A-DD52E479340A}" dt="2022-02-03T16:32:27.183" v="796" actId="1032"/>
          <ac:spMkLst>
            <pc:docMk/>
            <pc:sldMk cId="4028243490" sldId="274"/>
            <ac:spMk id="3" creationId="{148843DE-1616-A948-A6B1-B2AC6CF538C3}"/>
          </ac:spMkLst>
        </pc:spChg>
        <pc:spChg chg="add mod">
          <ac:chgData name="Sonal S. Dekhane" userId="261bd158-7b1d-4c76-b2c0-474da6517870" providerId="ADAL" clId="{88C8DF15-CDF5-C840-8B1A-DD52E479340A}" dt="2022-02-06T23:12:39.293" v="2005" actId="2711"/>
          <ac:spMkLst>
            <pc:docMk/>
            <pc:sldMk cId="4028243490" sldId="274"/>
            <ac:spMk id="7" creationId="{C8327510-E8D6-DC40-9DC4-D65DADB67DF9}"/>
          </ac:spMkLst>
        </pc:spChg>
        <pc:spChg chg="add mod">
          <ac:chgData name="Sonal S. Dekhane" userId="261bd158-7b1d-4c76-b2c0-474da6517870" providerId="ADAL" clId="{88C8DF15-CDF5-C840-8B1A-DD52E479340A}" dt="2022-02-06T23:13:01.528" v="2009" actId="2711"/>
          <ac:spMkLst>
            <pc:docMk/>
            <pc:sldMk cId="4028243490" sldId="274"/>
            <ac:spMk id="8" creationId="{BA6212B5-9D99-204F-8EE7-FAC30FE80BD6}"/>
          </ac:spMkLst>
        </pc:spChg>
        <pc:spChg chg="add mod">
          <ac:chgData name="Sonal S. Dekhane" userId="261bd158-7b1d-4c76-b2c0-474da6517870" providerId="ADAL" clId="{88C8DF15-CDF5-C840-8B1A-DD52E479340A}" dt="2022-02-06T23:12:51.197" v="2007" actId="2711"/>
          <ac:spMkLst>
            <pc:docMk/>
            <pc:sldMk cId="4028243490" sldId="274"/>
            <ac:spMk id="9" creationId="{93DC98B2-B54F-7D49-9F7D-929D7D2B43E5}"/>
          </ac:spMkLst>
        </pc:spChg>
        <pc:graphicFrameChg chg="add del modGraphic">
          <ac:chgData name="Sonal S. Dekhane" userId="261bd158-7b1d-4c76-b2c0-474da6517870" providerId="ADAL" clId="{88C8DF15-CDF5-C840-8B1A-DD52E479340A}" dt="2022-02-03T16:32:20.435" v="795" actId="1032"/>
          <ac:graphicFrameMkLst>
            <pc:docMk/>
            <pc:sldMk cId="4028243490" sldId="274"/>
            <ac:graphicFrameMk id="5" creationId="{78E6B03B-CEF4-074A-8E62-57C6D8579023}"/>
          </ac:graphicFrameMkLst>
        </pc:graphicFrameChg>
        <pc:graphicFrameChg chg="add mod modGraphic">
          <ac:chgData name="Sonal S. Dekhane" userId="261bd158-7b1d-4c76-b2c0-474da6517870" providerId="ADAL" clId="{88C8DF15-CDF5-C840-8B1A-DD52E479340A}" dt="2022-02-06T23:12:56.519" v="2008" actId="2711"/>
          <ac:graphicFrameMkLst>
            <pc:docMk/>
            <pc:sldMk cId="4028243490" sldId="274"/>
            <ac:graphicFrameMk id="6" creationId="{4CFC089A-266F-E546-ABC6-E4564D2276AB}"/>
          </ac:graphicFrameMkLst>
        </pc:graphicFrameChg>
      </pc:sldChg>
      <pc:sldChg chg="addSp delSp modSp new mod ord">
        <pc:chgData name="Sonal S. Dekhane" userId="261bd158-7b1d-4c76-b2c0-474da6517870" providerId="ADAL" clId="{88C8DF15-CDF5-C840-8B1A-DD52E479340A}" dt="2022-02-07T14:55:29.613" v="2199" actId="20578"/>
        <pc:sldMkLst>
          <pc:docMk/>
          <pc:sldMk cId="2024735211" sldId="275"/>
        </pc:sldMkLst>
        <pc:spChg chg="mod">
          <ac:chgData name="Sonal S. Dekhane" userId="261bd158-7b1d-4c76-b2c0-474da6517870" providerId="ADAL" clId="{88C8DF15-CDF5-C840-8B1A-DD52E479340A}" dt="2022-02-03T17:57:01.512" v="1501" actId="20577"/>
          <ac:spMkLst>
            <pc:docMk/>
            <pc:sldMk cId="2024735211" sldId="275"/>
            <ac:spMk id="2" creationId="{3A25ECEC-484D-A545-BC63-296A8523727C}"/>
          </ac:spMkLst>
        </pc:spChg>
        <pc:spChg chg="del">
          <ac:chgData name="Sonal S. Dekhane" userId="261bd158-7b1d-4c76-b2c0-474da6517870" providerId="ADAL" clId="{88C8DF15-CDF5-C840-8B1A-DD52E479340A}" dt="2022-02-03T17:56:28.773" v="1484"/>
          <ac:spMkLst>
            <pc:docMk/>
            <pc:sldMk cId="2024735211" sldId="275"/>
            <ac:spMk id="3" creationId="{5FA85457-BF12-7145-A497-28484EF2120E}"/>
          </ac:spMkLst>
        </pc:spChg>
        <pc:spChg chg="del">
          <ac:chgData name="Sonal S. Dekhane" userId="261bd158-7b1d-4c76-b2c0-474da6517870" providerId="ADAL" clId="{88C8DF15-CDF5-C840-8B1A-DD52E479340A}" dt="2022-02-03T17:56:35.432" v="1486"/>
          <ac:spMkLst>
            <pc:docMk/>
            <pc:sldMk cId="2024735211" sldId="275"/>
            <ac:spMk id="4" creationId="{1E2054FC-5211-2044-8EB1-72391BEB11FB}"/>
          </ac:spMkLst>
        </pc:spChg>
        <pc:spChg chg="add del mod">
          <ac:chgData name="Sonal S. Dekhane" userId="261bd158-7b1d-4c76-b2c0-474da6517870" providerId="ADAL" clId="{88C8DF15-CDF5-C840-8B1A-DD52E479340A}" dt="2022-02-06T23:31:43.837" v="2173" actId="931"/>
          <ac:spMkLst>
            <pc:docMk/>
            <pc:sldMk cId="2024735211" sldId="275"/>
            <ac:spMk id="4" creationId="{306A9DCE-189F-8A45-9C87-01C8DDBA7266}"/>
          </ac:spMkLst>
        </pc:spChg>
        <pc:spChg chg="add del mod">
          <ac:chgData name="Sonal S. Dekhane" userId="261bd158-7b1d-4c76-b2c0-474da6517870" providerId="ADAL" clId="{88C8DF15-CDF5-C840-8B1A-DD52E479340A}" dt="2022-02-03T18:00:12.188" v="1510"/>
          <ac:spMkLst>
            <pc:docMk/>
            <pc:sldMk cId="2024735211" sldId="275"/>
            <ac:spMk id="9" creationId="{9DB543EA-F510-9D46-8EF3-36EE995143E5}"/>
          </ac:spMkLst>
        </pc:spChg>
        <pc:picChg chg="add del mod">
          <ac:chgData name="Sonal S. Dekhane" userId="261bd158-7b1d-4c76-b2c0-474da6517870" providerId="ADAL" clId="{88C8DF15-CDF5-C840-8B1A-DD52E479340A}" dt="2022-02-03T18:00:08.184" v="1509" actId="478"/>
          <ac:picMkLst>
            <pc:docMk/>
            <pc:sldMk cId="2024735211" sldId="275"/>
            <ac:picMk id="6" creationId="{47FA39AC-66FA-7749-AC91-4579C3766129}"/>
          </ac:picMkLst>
        </pc:picChg>
        <pc:picChg chg="add del mod">
          <ac:chgData name="Sonal S. Dekhane" userId="261bd158-7b1d-4c76-b2c0-474da6517870" providerId="ADAL" clId="{88C8DF15-CDF5-C840-8B1A-DD52E479340A}" dt="2022-02-06T23:31:36.229" v="2172" actId="478"/>
          <ac:picMkLst>
            <pc:docMk/>
            <pc:sldMk cId="2024735211" sldId="275"/>
            <ac:picMk id="7" creationId="{4BDE93F5-BD1A-174F-9287-F8546199F787}"/>
          </ac:picMkLst>
        </pc:picChg>
        <pc:picChg chg="add mod">
          <ac:chgData name="Sonal S. Dekhane" userId="261bd158-7b1d-4c76-b2c0-474da6517870" providerId="ADAL" clId="{88C8DF15-CDF5-C840-8B1A-DD52E479340A}" dt="2022-02-06T23:31:54.060" v="2177" actId="14100"/>
          <ac:picMkLst>
            <pc:docMk/>
            <pc:sldMk cId="2024735211" sldId="275"/>
            <ac:picMk id="8" creationId="{2CDB83AF-AE41-B242-9679-684780C207AE}"/>
          </ac:picMkLst>
        </pc:picChg>
        <pc:picChg chg="add mod">
          <ac:chgData name="Sonal S. Dekhane" userId="261bd158-7b1d-4c76-b2c0-474da6517870" providerId="ADAL" clId="{88C8DF15-CDF5-C840-8B1A-DD52E479340A}" dt="2022-02-06T23:32:03.626" v="2178" actId="14100"/>
          <ac:picMkLst>
            <pc:docMk/>
            <pc:sldMk cId="2024735211" sldId="275"/>
            <ac:picMk id="11" creationId="{AB61430B-6A35-BB46-A2B7-1756BB0A00DC}"/>
          </ac:picMkLst>
        </pc:picChg>
      </pc:sldChg>
      <pc:sldChg chg="modSp mod">
        <pc:chgData name="Sonal S. Dekhane" userId="261bd158-7b1d-4c76-b2c0-474da6517870" providerId="ADAL" clId="{88C8DF15-CDF5-C840-8B1A-DD52E479340A}" dt="2022-02-06T23:34:23.478" v="2193" actId="20577"/>
        <pc:sldMkLst>
          <pc:docMk/>
          <pc:sldMk cId="3240978168" sldId="278"/>
        </pc:sldMkLst>
        <pc:spChg chg="mod">
          <ac:chgData name="Sonal S. Dekhane" userId="261bd158-7b1d-4c76-b2c0-474da6517870" providerId="ADAL" clId="{88C8DF15-CDF5-C840-8B1A-DD52E479340A}" dt="2022-02-06T23:34:23.478" v="2193" actId="20577"/>
          <ac:spMkLst>
            <pc:docMk/>
            <pc:sldMk cId="3240978168" sldId="278"/>
            <ac:spMk id="5" creationId="{E2A37487-E096-453D-ABCC-10819FF14F90}"/>
          </ac:spMkLst>
        </pc:spChg>
      </pc:sldChg>
      <pc:sldChg chg="mod ord modShow">
        <pc:chgData name="Sonal S. Dekhane" userId="261bd158-7b1d-4c76-b2c0-474da6517870" providerId="ADAL" clId="{88C8DF15-CDF5-C840-8B1A-DD52E479340A}" dt="2022-02-04T17:09:52.496" v="2001" actId="729"/>
        <pc:sldMkLst>
          <pc:docMk/>
          <pc:sldMk cId="3221284014" sldId="280"/>
        </pc:sldMkLst>
      </pc:sldChg>
      <pc:sldChg chg="modSp mod">
        <pc:chgData name="Sonal S. Dekhane" userId="261bd158-7b1d-4c76-b2c0-474da6517870" providerId="ADAL" clId="{88C8DF15-CDF5-C840-8B1A-DD52E479340A}" dt="2022-02-06T23:27:31.324" v="2143" actId="255"/>
        <pc:sldMkLst>
          <pc:docMk/>
          <pc:sldMk cId="2401628994" sldId="281"/>
        </pc:sldMkLst>
        <pc:spChg chg="mod">
          <ac:chgData name="Sonal S. Dekhane" userId="261bd158-7b1d-4c76-b2c0-474da6517870" providerId="ADAL" clId="{88C8DF15-CDF5-C840-8B1A-DD52E479340A}" dt="2022-02-06T23:27:31.324" v="2143" actId="255"/>
          <ac:spMkLst>
            <pc:docMk/>
            <pc:sldMk cId="2401628994" sldId="281"/>
            <ac:spMk id="3" creationId="{659CB474-8182-49E1-8AF4-088BA76E44DE}"/>
          </ac:spMkLst>
        </pc:spChg>
      </pc:sldChg>
      <pc:sldChg chg="modSp mod">
        <pc:chgData name="Sonal S. Dekhane" userId="261bd158-7b1d-4c76-b2c0-474da6517870" providerId="ADAL" clId="{88C8DF15-CDF5-C840-8B1A-DD52E479340A}" dt="2022-02-06T23:26:50.925" v="2138" actId="207"/>
        <pc:sldMkLst>
          <pc:docMk/>
          <pc:sldMk cId="2818807063" sldId="282"/>
        </pc:sldMkLst>
        <pc:spChg chg="mod">
          <ac:chgData name="Sonal S. Dekhane" userId="261bd158-7b1d-4c76-b2c0-474da6517870" providerId="ADAL" clId="{88C8DF15-CDF5-C840-8B1A-DD52E479340A}" dt="2022-02-06T23:26:43.812" v="2137" actId="207"/>
          <ac:spMkLst>
            <pc:docMk/>
            <pc:sldMk cId="2818807063" sldId="282"/>
            <ac:spMk id="11" creationId="{EA8F9317-25BD-4F7B-A40D-F9312D029C51}"/>
          </ac:spMkLst>
        </pc:spChg>
        <pc:spChg chg="mod">
          <ac:chgData name="Sonal S. Dekhane" userId="261bd158-7b1d-4c76-b2c0-474da6517870" providerId="ADAL" clId="{88C8DF15-CDF5-C840-8B1A-DD52E479340A}" dt="2022-02-06T23:26:50.925" v="2138" actId="207"/>
          <ac:spMkLst>
            <pc:docMk/>
            <pc:sldMk cId="2818807063" sldId="282"/>
            <ac:spMk id="12" creationId="{9FE6514E-990A-40FC-8F0B-95D515D57E97}"/>
          </ac:spMkLst>
        </pc:spChg>
        <pc:graphicFrameChg chg="mod modGraphic">
          <ac:chgData name="Sonal S. Dekhane" userId="261bd158-7b1d-4c76-b2c0-474da6517870" providerId="ADAL" clId="{88C8DF15-CDF5-C840-8B1A-DD52E479340A}" dt="2022-02-06T23:23:05.226" v="2127" actId="108"/>
          <ac:graphicFrameMkLst>
            <pc:docMk/>
            <pc:sldMk cId="2818807063" sldId="282"/>
            <ac:graphicFrameMk id="5" creationId="{C4D4F015-2EE5-4D13-91A0-730B65395591}"/>
          </ac:graphicFrameMkLst>
        </pc:graphicFrameChg>
      </pc:sldChg>
      <pc:sldChg chg="modSp mod">
        <pc:chgData name="Sonal S. Dekhane" userId="261bd158-7b1d-4c76-b2c0-474da6517870" providerId="ADAL" clId="{88C8DF15-CDF5-C840-8B1A-DD52E479340A}" dt="2022-02-07T21:08:55.721" v="2364" actId="20577"/>
        <pc:sldMkLst>
          <pc:docMk/>
          <pc:sldMk cId="2644291705" sldId="283"/>
        </pc:sldMkLst>
        <pc:spChg chg="mod">
          <ac:chgData name="Sonal S. Dekhane" userId="261bd158-7b1d-4c76-b2c0-474da6517870" providerId="ADAL" clId="{88C8DF15-CDF5-C840-8B1A-DD52E479340A}" dt="2022-02-06T23:34:42.685" v="2196" actId="255"/>
          <ac:spMkLst>
            <pc:docMk/>
            <pc:sldMk cId="2644291705" sldId="283"/>
            <ac:spMk id="3" creationId="{0B536C10-CD7E-45A6-91BD-C6BFE0775A9B}"/>
          </ac:spMkLst>
        </pc:spChg>
        <pc:graphicFrameChg chg="modGraphic">
          <ac:chgData name="Sonal S. Dekhane" userId="261bd158-7b1d-4c76-b2c0-474da6517870" providerId="ADAL" clId="{88C8DF15-CDF5-C840-8B1A-DD52E479340A}" dt="2022-02-07T21:08:55.721" v="2364" actId="20577"/>
          <ac:graphicFrameMkLst>
            <pc:docMk/>
            <pc:sldMk cId="2644291705" sldId="283"/>
            <ac:graphicFrameMk id="6" creationId="{F3A2CCE9-51E0-4686-8A55-53E00C31DEEA}"/>
          </ac:graphicFrameMkLst>
        </pc:graphicFrameChg>
      </pc:sldChg>
    </pc:docChg>
  </pc:docChgLst>
  <pc:docChgLst>
    <pc:chgData name="Neelam Khan" userId="S::nkhan3@ggc.edu::5ae03035-7686-42be-9ed2-9d5bf05d7193" providerId="AD" clId="Web-{DBF24765-DADB-5EFA-02D6-B5C4EF651972}"/>
    <pc:docChg chg="modSld">
      <pc:chgData name="Neelam Khan" userId="S::nkhan3@ggc.edu::5ae03035-7686-42be-9ed2-9d5bf05d7193" providerId="AD" clId="Web-{DBF24765-DADB-5EFA-02D6-B5C4EF651972}" dt="2022-02-07T19:24:32.818" v="13"/>
      <pc:docMkLst>
        <pc:docMk/>
      </pc:docMkLst>
      <pc:sldChg chg="modSp">
        <pc:chgData name="Neelam Khan" userId="S::nkhan3@ggc.edu::5ae03035-7686-42be-9ed2-9d5bf05d7193" providerId="AD" clId="Web-{DBF24765-DADB-5EFA-02D6-B5C4EF651972}" dt="2022-02-07T19:24:32.818" v="13"/>
        <pc:sldMkLst>
          <pc:docMk/>
          <pc:sldMk cId="2644291705" sldId="283"/>
        </pc:sldMkLst>
        <pc:graphicFrameChg chg="mod modGraphic">
          <ac:chgData name="Neelam Khan" userId="S::nkhan3@ggc.edu::5ae03035-7686-42be-9ed2-9d5bf05d7193" providerId="AD" clId="Web-{DBF24765-DADB-5EFA-02D6-B5C4EF651972}" dt="2022-02-07T19:24:32.818" v="13"/>
          <ac:graphicFrameMkLst>
            <pc:docMk/>
            <pc:sldMk cId="2644291705" sldId="283"/>
            <ac:graphicFrameMk id="6" creationId="{F3A2CCE9-51E0-4686-8A55-53E00C31DEEA}"/>
          </ac:graphicFrameMkLst>
        </pc:graphicFrameChg>
      </pc:sldChg>
    </pc:docChg>
  </pc:docChgLst>
  <pc:docChgLst>
    <pc:chgData name="Neelam Khan" userId="S::nkhan3@ggc.edu::5ae03035-7686-42be-9ed2-9d5bf05d7193" providerId="AD" clId="Web-{C30F72B1-8F70-0A59-BE5B-A86F20C5F343}"/>
    <pc:docChg chg="modSld">
      <pc:chgData name="Neelam Khan" userId="S::nkhan3@ggc.edu::5ae03035-7686-42be-9ed2-9d5bf05d7193" providerId="AD" clId="Web-{C30F72B1-8F70-0A59-BE5B-A86F20C5F343}" dt="2022-02-09T14:31:57.891" v="69" actId="20577"/>
      <pc:docMkLst>
        <pc:docMk/>
      </pc:docMkLst>
      <pc:sldChg chg="modSp">
        <pc:chgData name="Neelam Khan" userId="S::nkhan3@ggc.edu::5ae03035-7686-42be-9ed2-9d5bf05d7193" providerId="AD" clId="Web-{C30F72B1-8F70-0A59-BE5B-A86F20C5F343}" dt="2022-02-09T14:31:57.891" v="69" actId="20577"/>
        <pc:sldMkLst>
          <pc:docMk/>
          <pc:sldMk cId="3387383497" sldId="272"/>
        </pc:sldMkLst>
        <pc:spChg chg="mod">
          <ac:chgData name="Neelam Khan" userId="S::nkhan3@ggc.edu::5ae03035-7686-42be-9ed2-9d5bf05d7193" providerId="AD" clId="Web-{C30F72B1-8F70-0A59-BE5B-A86F20C5F343}" dt="2022-02-09T14:31:57.891" v="69" actId="20577"/>
          <ac:spMkLst>
            <pc:docMk/>
            <pc:sldMk cId="3387383497" sldId="272"/>
            <ac:spMk id="6" creationId="{7DB27727-7F81-4F78-9990-33A3B3F5FB76}"/>
          </ac:spMkLst>
        </pc:spChg>
      </pc:sldChg>
      <pc:sldChg chg="modSp">
        <pc:chgData name="Neelam Khan" userId="S::nkhan3@ggc.edu::5ae03035-7686-42be-9ed2-9d5bf05d7193" providerId="AD" clId="Web-{C30F72B1-8F70-0A59-BE5B-A86F20C5F343}" dt="2022-02-09T14:31:43.203" v="64" actId="20577"/>
        <pc:sldMkLst>
          <pc:docMk/>
          <pc:sldMk cId="3240978168" sldId="278"/>
        </pc:sldMkLst>
        <pc:spChg chg="mod">
          <ac:chgData name="Neelam Khan" userId="S::nkhan3@ggc.edu::5ae03035-7686-42be-9ed2-9d5bf05d7193" providerId="AD" clId="Web-{C30F72B1-8F70-0A59-BE5B-A86F20C5F343}" dt="2022-02-09T14:31:43.203" v="64" actId="20577"/>
          <ac:spMkLst>
            <pc:docMk/>
            <pc:sldMk cId="3240978168" sldId="278"/>
            <ac:spMk id="5" creationId="{E2A37487-E096-453D-ABCC-10819FF14F90}"/>
          </ac:spMkLst>
        </pc:spChg>
      </pc:sldChg>
    </pc:docChg>
  </pc:docChgLst>
  <pc:docChgLst>
    <pc:chgData name="Neelam Khan" userId="5ae03035-7686-42be-9ed2-9d5bf05d7193" providerId="ADAL" clId="{DBF3EEBD-5FA1-324F-B42B-FE6F06E49990}"/>
    <pc:docChg chg="addSld delSld modSld">
      <pc:chgData name="Neelam Khan" userId="5ae03035-7686-42be-9ed2-9d5bf05d7193" providerId="ADAL" clId="{DBF3EEBD-5FA1-324F-B42B-FE6F06E49990}" dt="2022-02-07T19:25:32.657" v="20" actId="2696"/>
      <pc:docMkLst>
        <pc:docMk/>
      </pc:docMkLst>
      <pc:sldChg chg="modSp add del mod">
        <pc:chgData name="Neelam Khan" userId="5ae03035-7686-42be-9ed2-9d5bf05d7193" providerId="ADAL" clId="{DBF3EEBD-5FA1-324F-B42B-FE6F06E49990}" dt="2022-02-07T19:25:32.657" v="20" actId="2696"/>
        <pc:sldMkLst>
          <pc:docMk/>
          <pc:sldMk cId="917552536" sldId="284"/>
        </pc:sldMkLst>
        <pc:graphicFrameChg chg="modGraphic">
          <ac:chgData name="Neelam Khan" userId="5ae03035-7686-42be-9ed2-9d5bf05d7193" providerId="ADAL" clId="{DBF3EEBD-5FA1-324F-B42B-FE6F06E49990}" dt="2022-02-07T19:24:59.356" v="19" actId="20577"/>
          <ac:graphicFrameMkLst>
            <pc:docMk/>
            <pc:sldMk cId="917552536" sldId="284"/>
            <ac:graphicFrameMk id="6" creationId="{F3A2CCE9-51E0-4686-8A55-53E00C31DEEA}"/>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7EE31B-704F-AB41-95B2-7FA5664C2AC3}" type="doc">
      <dgm:prSet loTypeId="urn:microsoft.com/office/officeart/2005/8/layout/process3" loCatId="list" qsTypeId="urn:microsoft.com/office/officeart/2005/8/quickstyle/simple1" qsCatId="simple" csTypeId="urn:microsoft.com/office/officeart/2005/8/colors/accent6_1" csCatId="accent6" phldr="1"/>
      <dgm:spPr/>
    </dgm:pt>
    <dgm:pt modelId="{06C980FC-9D2D-9F42-8E6C-A8AAE949D1E7}">
      <dgm:prSet phldrT="[Text]"/>
      <dgm:spPr/>
      <dgm:t>
        <a:bodyPr/>
        <a:lstStyle/>
        <a:p>
          <a:r>
            <a:rPr lang="en-US">
              <a:latin typeface="Arial" panose="020B0604020202020204" pitchFamily="34" charset="0"/>
              <a:cs typeface="Arial" panose="020B0604020202020204" pitchFamily="34" charset="0"/>
            </a:rPr>
            <a:t>Dean, Associate Deans</a:t>
          </a:r>
        </a:p>
      </dgm:t>
    </dgm:pt>
    <dgm:pt modelId="{08228176-C155-B943-B532-80A4F7B110B9}" type="parTrans" cxnId="{1632DF5F-B655-F849-9237-4087EC047B3A}">
      <dgm:prSet/>
      <dgm:spPr/>
      <dgm:t>
        <a:bodyPr/>
        <a:lstStyle/>
        <a:p>
          <a:endParaRPr lang="en-US"/>
        </a:p>
      </dgm:t>
    </dgm:pt>
    <dgm:pt modelId="{20A5324E-E293-6D42-9A6A-577107D0A03E}" type="sibTrans" cxnId="{1632DF5F-B655-F849-9237-4087EC047B3A}">
      <dgm:prSet/>
      <dgm:spPr/>
      <dgm:t>
        <a:bodyPr/>
        <a:lstStyle/>
        <a:p>
          <a:endParaRPr lang="en-US"/>
        </a:p>
      </dgm:t>
    </dgm:pt>
    <dgm:pt modelId="{D78230B2-86B8-6B46-9575-5785F1E5F866}">
      <dgm:prSet phldrT="[Text]"/>
      <dgm:spPr/>
      <dgm:t>
        <a:bodyPr/>
        <a:lstStyle/>
        <a:p>
          <a:r>
            <a:rPr lang="en-US">
              <a:latin typeface="Arial" panose="020B0604020202020204" pitchFamily="34" charset="0"/>
              <a:cs typeface="Arial" panose="020B0604020202020204" pitchFamily="34" charset="0"/>
            </a:rPr>
            <a:t>Dean, Associate Deans, Assistant Deans</a:t>
          </a:r>
        </a:p>
      </dgm:t>
    </dgm:pt>
    <dgm:pt modelId="{3BC895B7-F192-3A4A-8D25-8A62032C9C33}" type="parTrans" cxnId="{370AF585-7B42-FF4E-8DFC-4863EE468896}">
      <dgm:prSet/>
      <dgm:spPr/>
      <dgm:t>
        <a:bodyPr/>
        <a:lstStyle/>
        <a:p>
          <a:endParaRPr lang="en-US"/>
        </a:p>
      </dgm:t>
    </dgm:pt>
    <dgm:pt modelId="{AD0025DE-D1C0-6F44-A0B5-8CE26F5684BB}" type="sibTrans" cxnId="{370AF585-7B42-FF4E-8DFC-4863EE468896}">
      <dgm:prSet/>
      <dgm:spPr/>
      <dgm:t>
        <a:bodyPr/>
        <a:lstStyle/>
        <a:p>
          <a:endParaRPr lang="en-US"/>
        </a:p>
      </dgm:t>
    </dgm:pt>
    <dgm:pt modelId="{15AB7A65-415E-4244-9038-F9AE7D902B6F}">
      <dgm:prSet phldrT="[Text]"/>
      <dgm:spPr/>
      <dgm:t>
        <a:bodyPr/>
        <a:lstStyle/>
        <a:p>
          <a:r>
            <a:rPr lang="en-US">
              <a:latin typeface="Arial" panose="020B0604020202020204" pitchFamily="34" charset="0"/>
              <a:cs typeface="Arial" panose="020B0604020202020204" pitchFamily="34" charset="0"/>
            </a:rPr>
            <a:t>Chair of Faculty + Secondary evaluators</a:t>
          </a:r>
        </a:p>
      </dgm:t>
    </dgm:pt>
    <dgm:pt modelId="{2CFB7E84-7D95-A349-A2AD-2ECF21FB85AD}" type="parTrans" cxnId="{A21B3766-4244-AE49-B5A1-C8CCF5A1A8C4}">
      <dgm:prSet/>
      <dgm:spPr/>
      <dgm:t>
        <a:bodyPr/>
        <a:lstStyle/>
        <a:p>
          <a:endParaRPr lang="en-US"/>
        </a:p>
      </dgm:t>
    </dgm:pt>
    <dgm:pt modelId="{9AA78592-1627-9547-9DA3-1E71FB1CE766}" type="sibTrans" cxnId="{A21B3766-4244-AE49-B5A1-C8CCF5A1A8C4}">
      <dgm:prSet/>
      <dgm:spPr/>
      <dgm:t>
        <a:bodyPr/>
        <a:lstStyle/>
        <a:p>
          <a:endParaRPr lang="en-US"/>
        </a:p>
      </dgm:t>
    </dgm:pt>
    <dgm:pt modelId="{1A6BDA38-C9BC-4C4C-B275-6695E8CB57B3}" type="pres">
      <dgm:prSet presAssocID="{3B7EE31B-704F-AB41-95B2-7FA5664C2AC3}" presName="linearFlow" presStyleCnt="0">
        <dgm:presLayoutVars>
          <dgm:dir/>
          <dgm:animLvl val="lvl"/>
          <dgm:resizeHandles val="exact"/>
        </dgm:presLayoutVars>
      </dgm:prSet>
      <dgm:spPr/>
    </dgm:pt>
    <dgm:pt modelId="{FC1F18A7-6D17-C240-B28B-EA3867636151}" type="pres">
      <dgm:prSet presAssocID="{06C980FC-9D2D-9F42-8E6C-A8AAE949D1E7}" presName="composite" presStyleCnt="0"/>
      <dgm:spPr/>
    </dgm:pt>
    <dgm:pt modelId="{888DCCB0-C2B6-C64D-A005-04AD99869D88}" type="pres">
      <dgm:prSet presAssocID="{06C980FC-9D2D-9F42-8E6C-A8AAE949D1E7}" presName="parTx" presStyleLbl="node1" presStyleIdx="0" presStyleCnt="3">
        <dgm:presLayoutVars>
          <dgm:chMax val="0"/>
          <dgm:chPref val="0"/>
          <dgm:bulletEnabled val="1"/>
        </dgm:presLayoutVars>
      </dgm:prSet>
      <dgm:spPr/>
    </dgm:pt>
    <dgm:pt modelId="{C547BB26-AEE6-6A42-8BFE-831FC6B30502}" type="pres">
      <dgm:prSet presAssocID="{06C980FC-9D2D-9F42-8E6C-A8AAE949D1E7}" presName="parSh" presStyleLbl="node1" presStyleIdx="0" presStyleCnt="3"/>
      <dgm:spPr/>
    </dgm:pt>
    <dgm:pt modelId="{1BCB8969-A83F-AE44-8476-DE60F7279D91}" type="pres">
      <dgm:prSet presAssocID="{06C980FC-9D2D-9F42-8E6C-A8AAE949D1E7}" presName="desTx" presStyleLbl="fgAcc1" presStyleIdx="0" presStyleCnt="3">
        <dgm:presLayoutVars>
          <dgm:bulletEnabled val="1"/>
        </dgm:presLayoutVars>
      </dgm:prSet>
      <dgm:spPr/>
    </dgm:pt>
    <dgm:pt modelId="{9D2DB084-81A7-8C42-BE04-E2291FF6583B}" type="pres">
      <dgm:prSet presAssocID="{20A5324E-E293-6D42-9A6A-577107D0A03E}" presName="sibTrans" presStyleLbl="sibTrans2D1" presStyleIdx="0" presStyleCnt="2"/>
      <dgm:spPr/>
    </dgm:pt>
    <dgm:pt modelId="{32B851F1-81B9-3941-B7D0-80B401BEC38F}" type="pres">
      <dgm:prSet presAssocID="{20A5324E-E293-6D42-9A6A-577107D0A03E}" presName="connTx" presStyleLbl="sibTrans2D1" presStyleIdx="0" presStyleCnt="2"/>
      <dgm:spPr/>
    </dgm:pt>
    <dgm:pt modelId="{6D4E7AE0-399A-B942-BB75-553583115510}" type="pres">
      <dgm:prSet presAssocID="{D78230B2-86B8-6B46-9575-5785F1E5F866}" presName="composite" presStyleCnt="0"/>
      <dgm:spPr/>
    </dgm:pt>
    <dgm:pt modelId="{85649A1D-2581-8A4F-9CCE-CC42F5AE1515}" type="pres">
      <dgm:prSet presAssocID="{D78230B2-86B8-6B46-9575-5785F1E5F866}" presName="parTx" presStyleLbl="node1" presStyleIdx="0" presStyleCnt="3">
        <dgm:presLayoutVars>
          <dgm:chMax val="0"/>
          <dgm:chPref val="0"/>
          <dgm:bulletEnabled val="1"/>
        </dgm:presLayoutVars>
      </dgm:prSet>
      <dgm:spPr/>
    </dgm:pt>
    <dgm:pt modelId="{D49958B1-3ACA-7443-AE06-4A91ADCE280D}" type="pres">
      <dgm:prSet presAssocID="{D78230B2-86B8-6B46-9575-5785F1E5F866}" presName="parSh" presStyleLbl="node1" presStyleIdx="1" presStyleCnt="3"/>
      <dgm:spPr/>
    </dgm:pt>
    <dgm:pt modelId="{DE0C95B3-D06F-9F43-A429-18C03847D333}" type="pres">
      <dgm:prSet presAssocID="{D78230B2-86B8-6B46-9575-5785F1E5F866}" presName="desTx" presStyleLbl="fgAcc1" presStyleIdx="1" presStyleCnt="3">
        <dgm:presLayoutVars>
          <dgm:bulletEnabled val="1"/>
        </dgm:presLayoutVars>
      </dgm:prSet>
      <dgm:spPr/>
    </dgm:pt>
    <dgm:pt modelId="{181E8F87-5DAD-8141-9ACE-44187474E298}" type="pres">
      <dgm:prSet presAssocID="{AD0025DE-D1C0-6F44-A0B5-8CE26F5684BB}" presName="sibTrans" presStyleLbl="sibTrans2D1" presStyleIdx="1" presStyleCnt="2"/>
      <dgm:spPr/>
    </dgm:pt>
    <dgm:pt modelId="{356FBAE8-152A-554A-B735-1FD43E77CDC9}" type="pres">
      <dgm:prSet presAssocID="{AD0025DE-D1C0-6F44-A0B5-8CE26F5684BB}" presName="connTx" presStyleLbl="sibTrans2D1" presStyleIdx="1" presStyleCnt="2"/>
      <dgm:spPr/>
    </dgm:pt>
    <dgm:pt modelId="{E2AD7201-0731-DD4D-8B55-99FA449E4524}" type="pres">
      <dgm:prSet presAssocID="{15AB7A65-415E-4244-9038-F9AE7D902B6F}" presName="composite" presStyleCnt="0"/>
      <dgm:spPr/>
    </dgm:pt>
    <dgm:pt modelId="{752C85BE-15E3-2848-9E90-2CEB5D0F1BFC}" type="pres">
      <dgm:prSet presAssocID="{15AB7A65-415E-4244-9038-F9AE7D902B6F}" presName="parTx" presStyleLbl="node1" presStyleIdx="1" presStyleCnt="3">
        <dgm:presLayoutVars>
          <dgm:chMax val="0"/>
          <dgm:chPref val="0"/>
          <dgm:bulletEnabled val="1"/>
        </dgm:presLayoutVars>
      </dgm:prSet>
      <dgm:spPr/>
    </dgm:pt>
    <dgm:pt modelId="{3793D900-D7A1-C54A-B338-22A5510FD74C}" type="pres">
      <dgm:prSet presAssocID="{15AB7A65-415E-4244-9038-F9AE7D902B6F}" presName="parSh" presStyleLbl="node1" presStyleIdx="2" presStyleCnt="3"/>
      <dgm:spPr/>
    </dgm:pt>
    <dgm:pt modelId="{59E6BEA4-4727-7D4C-AD00-5058883A96CE}" type="pres">
      <dgm:prSet presAssocID="{15AB7A65-415E-4244-9038-F9AE7D902B6F}" presName="desTx" presStyleLbl="fgAcc1" presStyleIdx="2" presStyleCnt="3">
        <dgm:presLayoutVars>
          <dgm:bulletEnabled val="1"/>
        </dgm:presLayoutVars>
      </dgm:prSet>
      <dgm:spPr/>
    </dgm:pt>
  </dgm:ptLst>
  <dgm:cxnLst>
    <dgm:cxn modelId="{4B173411-F25A-184B-8AD7-4001216F371F}" type="presOf" srcId="{D78230B2-86B8-6B46-9575-5785F1E5F866}" destId="{85649A1D-2581-8A4F-9CCE-CC42F5AE1515}" srcOrd="0" destOrd="0" presId="urn:microsoft.com/office/officeart/2005/8/layout/process3"/>
    <dgm:cxn modelId="{ABE29724-0D38-9F45-86BD-A74BE39A5208}" type="presOf" srcId="{06C980FC-9D2D-9F42-8E6C-A8AAE949D1E7}" destId="{C547BB26-AEE6-6A42-8BFE-831FC6B30502}" srcOrd="1" destOrd="0" presId="urn:microsoft.com/office/officeart/2005/8/layout/process3"/>
    <dgm:cxn modelId="{9402C145-F09F-6F4E-99E3-D75F9F18B1CE}" type="presOf" srcId="{15AB7A65-415E-4244-9038-F9AE7D902B6F}" destId="{3793D900-D7A1-C54A-B338-22A5510FD74C}" srcOrd="1" destOrd="0" presId="urn:microsoft.com/office/officeart/2005/8/layout/process3"/>
    <dgm:cxn modelId="{EDBB3046-FE61-B542-93AF-C2F16823BCB6}" type="presOf" srcId="{AD0025DE-D1C0-6F44-A0B5-8CE26F5684BB}" destId="{356FBAE8-152A-554A-B735-1FD43E77CDC9}" srcOrd="1" destOrd="0" presId="urn:microsoft.com/office/officeart/2005/8/layout/process3"/>
    <dgm:cxn modelId="{B8528754-C1FE-D045-BA65-2C490050BA3F}" type="presOf" srcId="{20A5324E-E293-6D42-9A6A-577107D0A03E}" destId="{32B851F1-81B9-3941-B7D0-80B401BEC38F}" srcOrd="1" destOrd="0" presId="urn:microsoft.com/office/officeart/2005/8/layout/process3"/>
    <dgm:cxn modelId="{1632DF5F-B655-F849-9237-4087EC047B3A}" srcId="{3B7EE31B-704F-AB41-95B2-7FA5664C2AC3}" destId="{06C980FC-9D2D-9F42-8E6C-A8AAE949D1E7}" srcOrd="0" destOrd="0" parTransId="{08228176-C155-B943-B532-80A4F7B110B9}" sibTransId="{20A5324E-E293-6D42-9A6A-577107D0A03E}"/>
    <dgm:cxn modelId="{A21B3766-4244-AE49-B5A1-C8CCF5A1A8C4}" srcId="{3B7EE31B-704F-AB41-95B2-7FA5664C2AC3}" destId="{15AB7A65-415E-4244-9038-F9AE7D902B6F}" srcOrd="2" destOrd="0" parTransId="{2CFB7E84-7D95-A349-A2AD-2ECF21FB85AD}" sibTransId="{9AA78592-1627-9547-9DA3-1E71FB1CE766}"/>
    <dgm:cxn modelId="{370AF585-7B42-FF4E-8DFC-4863EE468896}" srcId="{3B7EE31B-704F-AB41-95B2-7FA5664C2AC3}" destId="{D78230B2-86B8-6B46-9575-5785F1E5F866}" srcOrd="1" destOrd="0" parTransId="{3BC895B7-F192-3A4A-8D25-8A62032C9C33}" sibTransId="{AD0025DE-D1C0-6F44-A0B5-8CE26F5684BB}"/>
    <dgm:cxn modelId="{BE5A8088-E113-CD4E-A2CB-8751FF9C0CC9}" type="presOf" srcId="{20A5324E-E293-6D42-9A6A-577107D0A03E}" destId="{9D2DB084-81A7-8C42-BE04-E2291FF6583B}" srcOrd="0" destOrd="0" presId="urn:microsoft.com/office/officeart/2005/8/layout/process3"/>
    <dgm:cxn modelId="{C66AD68A-4D1B-E04C-AF48-3457371FC0E3}" type="presOf" srcId="{D78230B2-86B8-6B46-9575-5785F1E5F866}" destId="{D49958B1-3ACA-7443-AE06-4A91ADCE280D}" srcOrd="1" destOrd="0" presId="urn:microsoft.com/office/officeart/2005/8/layout/process3"/>
    <dgm:cxn modelId="{C612EFDE-9F6F-8A49-B26B-58BD705E3DC9}" type="presOf" srcId="{06C980FC-9D2D-9F42-8E6C-A8AAE949D1E7}" destId="{888DCCB0-C2B6-C64D-A005-04AD99869D88}" srcOrd="0" destOrd="0" presId="urn:microsoft.com/office/officeart/2005/8/layout/process3"/>
    <dgm:cxn modelId="{11B9A0E4-CBCF-E647-A16C-09EEB0F3CB51}" type="presOf" srcId="{3B7EE31B-704F-AB41-95B2-7FA5664C2AC3}" destId="{1A6BDA38-C9BC-4C4C-B275-6695E8CB57B3}" srcOrd="0" destOrd="0" presId="urn:microsoft.com/office/officeart/2005/8/layout/process3"/>
    <dgm:cxn modelId="{9465A1E7-8147-F34D-860C-C2972E2CE060}" type="presOf" srcId="{AD0025DE-D1C0-6F44-A0B5-8CE26F5684BB}" destId="{181E8F87-5DAD-8141-9ACE-44187474E298}" srcOrd="0" destOrd="0" presId="urn:microsoft.com/office/officeart/2005/8/layout/process3"/>
    <dgm:cxn modelId="{34556EF3-B133-1D4F-9A5E-5ACF14993D08}" type="presOf" srcId="{15AB7A65-415E-4244-9038-F9AE7D902B6F}" destId="{752C85BE-15E3-2848-9E90-2CEB5D0F1BFC}" srcOrd="0" destOrd="0" presId="urn:microsoft.com/office/officeart/2005/8/layout/process3"/>
    <dgm:cxn modelId="{71D0F9F2-5994-734C-8CE5-D937CA86CA1B}" type="presParOf" srcId="{1A6BDA38-C9BC-4C4C-B275-6695E8CB57B3}" destId="{FC1F18A7-6D17-C240-B28B-EA3867636151}" srcOrd="0" destOrd="0" presId="urn:microsoft.com/office/officeart/2005/8/layout/process3"/>
    <dgm:cxn modelId="{DEC9055E-FED8-C949-A833-A795AF29C1E0}" type="presParOf" srcId="{FC1F18A7-6D17-C240-B28B-EA3867636151}" destId="{888DCCB0-C2B6-C64D-A005-04AD99869D88}" srcOrd="0" destOrd="0" presId="urn:microsoft.com/office/officeart/2005/8/layout/process3"/>
    <dgm:cxn modelId="{ED5163B1-E935-334D-8D52-988C9D5529C0}" type="presParOf" srcId="{FC1F18A7-6D17-C240-B28B-EA3867636151}" destId="{C547BB26-AEE6-6A42-8BFE-831FC6B30502}" srcOrd="1" destOrd="0" presId="urn:microsoft.com/office/officeart/2005/8/layout/process3"/>
    <dgm:cxn modelId="{B871602A-227B-604F-A6B1-07BA1E26CAF5}" type="presParOf" srcId="{FC1F18A7-6D17-C240-B28B-EA3867636151}" destId="{1BCB8969-A83F-AE44-8476-DE60F7279D91}" srcOrd="2" destOrd="0" presId="urn:microsoft.com/office/officeart/2005/8/layout/process3"/>
    <dgm:cxn modelId="{68C6DACB-4612-C74A-AFA5-6DD8126D9EE9}" type="presParOf" srcId="{1A6BDA38-C9BC-4C4C-B275-6695E8CB57B3}" destId="{9D2DB084-81A7-8C42-BE04-E2291FF6583B}" srcOrd="1" destOrd="0" presId="urn:microsoft.com/office/officeart/2005/8/layout/process3"/>
    <dgm:cxn modelId="{99C01C4E-B17F-0540-8778-2FFDE7E8D4C7}" type="presParOf" srcId="{9D2DB084-81A7-8C42-BE04-E2291FF6583B}" destId="{32B851F1-81B9-3941-B7D0-80B401BEC38F}" srcOrd="0" destOrd="0" presId="urn:microsoft.com/office/officeart/2005/8/layout/process3"/>
    <dgm:cxn modelId="{734DB253-851B-EB45-A157-74D289AE3CC0}" type="presParOf" srcId="{1A6BDA38-C9BC-4C4C-B275-6695E8CB57B3}" destId="{6D4E7AE0-399A-B942-BB75-553583115510}" srcOrd="2" destOrd="0" presId="urn:microsoft.com/office/officeart/2005/8/layout/process3"/>
    <dgm:cxn modelId="{D89844CD-DDC7-3F48-9061-FFAEA043868A}" type="presParOf" srcId="{6D4E7AE0-399A-B942-BB75-553583115510}" destId="{85649A1D-2581-8A4F-9CCE-CC42F5AE1515}" srcOrd="0" destOrd="0" presId="urn:microsoft.com/office/officeart/2005/8/layout/process3"/>
    <dgm:cxn modelId="{85A1036F-5BFE-B44E-9D4A-F2AB9DA81194}" type="presParOf" srcId="{6D4E7AE0-399A-B942-BB75-553583115510}" destId="{D49958B1-3ACA-7443-AE06-4A91ADCE280D}" srcOrd="1" destOrd="0" presId="urn:microsoft.com/office/officeart/2005/8/layout/process3"/>
    <dgm:cxn modelId="{E52E3E32-AD94-0841-B692-6E4F1004D290}" type="presParOf" srcId="{6D4E7AE0-399A-B942-BB75-553583115510}" destId="{DE0C95B3-D06F-9F43-A429-18C03847D333}" srcOrd="2" destOrd="0" presId="urn:microsoft.com/office/officeart/2005/8/layout/process3"/>
    <dgm:cxn modelId="{5BAB5E02-0B43-D844-83A8-2690B0DA4173}" type="presParOf" srcId="{1A6BDA38-C9BC-4C4C-B275-6695E8CB57B3}" destId="{181E8F87-5DAD-8141-9ACE-44187474E298}" srcOrd="3" destOrd="0" presId="urn:microsoft.com/office/officeart/2005/8/layout/process3"/>
    <dgm:cxn modelId="{BD49864A-CA78-364F-9CB6-AD8DDE57A35B}" type="presParOf" srcId="{181E8F87-5DAD-8141-9ACE-44187474E298}" destId="{356FBAE8-152A-554A-B735-1FD43E77CDC9}" srcOrd="0" destOrd="0" presId="urn:microsoft.com/office/officeart/2005/8/layout/process3"/>
    <dgm:cxn modelId="{8ED44378-B567-D343-ABB6-8D9765C6D619}" type="presParOf" srcId="{1A6BDA38-C9BC-4C4C-B275-6695E8CB57B3}" destId="{E2AD7201-0731-DD4D-8B55-99FA449E4524}" srcOrd="4" destOrd="0" presId="urn:microsoft.com/office/officeart/2005/8/layout/process3"/>
    <dgm:cxn modelId="{822C20D8-E6C7-AA4C-9EF9-C330C54B3D8F}" type="presParOf" srcId="{E2AD7201-0731-DD4D-8B55-99FA449E4524}" destId="{752C85BE-15E3-2848-9E90-2CEB5D0F1BFC}" srcOrd="0" destOrd="0" presId="urn:microsoft.com/office/officeart/2005/8/layout/process3"/>
    <dgm:cxn modelId="{4E8CF64D-16D8-BC4E-9BBF-665354AF07AE}" type="presParOf" srcId="{E2AD7201-0731-DD4D-8B55-99FA449E4524}" destId="{3793D900-D7A1-C54A-B338-22A5510FD74C}" srcOrd="1" destOrd="0" presId="urn:microsoft.com/office/officeart/2005/8/layout/process3"/>
    <dgm:cxn modelId="{5CDDBBC3-7E01-0545-9C07-17D8472EA033}" type="presParOf" srcId="{E2AD7201-0731-DD4D-8B55-99FA449E4524}" destId="{59E6BEA4-4727-7D4C-AD00-5058883A96CE}" srcOrd="2" destOrd="0" presId="urn:microsoft.com/office/officeart/2005/8/layout/process3"/>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4205FC4-3025-40CD-B6BB-5AC26BFBE9A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85C15FB-36BC-46D2-9F41-3224F0C13B9B}">
      <dgm:prSet phldrT="[Text]" custT="1"/>
      <dgm:spPr>
        <a:solidFill>
          <a:srgbClr val="1B5B21"/>
        </a:solidFill>
        <a:ln>
          <a:solidFill>
            <a:srgbClr val="1B5B21"/>
          </a:solidFill>
        </a:ln>
      </dgm:spPr>
      <dgm:t>
        <a:bodyPr/>
        <a:lstStyle/>
        <a:p>
          <a:r>
            <a:rPr lang="en-US" sz="1500">
              <a:latin typeface="Arial" panose="020B0604020202020204" pitchFamily="34" charset="0"/>
              <a:cs typeface="Arial" panose="020B0604020202020204" pitchFamily="34" charset="0"/>
            </a:rPr>
            <a:t>August</a:t>
          </a:r>
        </a:p>
      </dgm:t>
    </dgm:pt>
    <dgm:pt modelId="{0DDF9622-ADE7-4699-9748-E4BA6DC06F01}" type="parTrans" cxnId="{F1053E61-7E59-4328-8E3D-E1B76BE37208}">
      <dgm:prSet/>
      <dgm:spPr/>
      <dgm:t>
        <a:bodyPr/>
        <a:lstStyle/>
        <a:p>
          <a:endParaRPr lang="en-US"/>
        </a:p>
      </dgm:t>
    </dgm:pt>
    <dgm:pt modelId="{975A6181-677B-4EC2-8F5C-ADB56879CCF3}" type="sibTrans" cxnId="{F1053E61-7E59-4328-8E3D-E1B76BE37208}">
      <dgm:prSet/>
      <dgm:spPr/>
      <dgm:t>
        <a:bodyPr/>
        <a:lstStyle/>
        <a:p>
          <a:endParaRPr lang="en-US"/>
        </a:p>
      </dgm:t>
    </dgm:pt>
    <dgm:pt modelId="{64C3B531-606F-4B3E-A0BA-FB290ACB864B}">
      <dgm:prSet phldrT="[Text]" custT="1"/>
      <dgm:spPr>
        <a:solidFill>
          <a:srgbClr val="D5E3CF">
            <a:alpha val="90000"/>
          </a:srgbClr>
        </a:solidFill>
        <a:ln>
          <a:solidFill>
            <a:srgbClr val="D5E3CF">
              <a:alpha val="90000"/>
            </a:srgbClr>
          </a:solidFill>
        </a:ln>
      </dgm:spPr>
      <dgm:t>
        <a:bodyPr/>
        <a:lstStyle/>
        <a:p>
          <a:r>
            <a:rPr lang="en-US" sz="1400" err="1">
              <a:latin typeface="Arial" panose="020B0604020202020204" pitchFamily="34" charset="0"/>
              <a:cs typeface="Arial" panose="020B0604020202020204" pitchFamily="34" charset="0"/>
            </a:rPr>
            <a:t>Evaluee</a:t>
          </a:r>
          <a:r>
            <a:rPr lang="en-US" sz="1400">
              <a:latin typeface="Arial" panose="020B0604020202020204" pitchFamily="34" charset="0"/>
              <a:cs typeface="Arial" panose="020B0604020202020204" pitchFamily="34" charset="0"/>
            </a:rPr>
            <a:t> drafts and submits goals for the year on Faculty Evaluation Support Form (FESF).</a:t>
          </a:r>
        </a:p>
      </dgm:t>
    </dgm:pt>
    <dgm:pt modelId="{6CE674AD-9F8E-48F5-AC90-4DC3C27748F8}" type="parTrans" cxnId="{5A65FCCD-FD95-4DFB-B0F4-B5A60FD02312}">
      <dgm:prSet/>
      <dgm:spPr/>
      <dgm:t>
        <a:bodyPr/>
        <a:lstStyle/>
        <a:p>
          <a:endParaRPr lang="en-US"/>
        </a:p>
      </dgm:t>
    </dgm:pt>
    <dgm:pt modelId="{7157D680-BC26-460F-A998-A79FDBFB19DC}" type="sibTrans" cxnId="{5A65FCCD-FD95-4DFB-B0F4-B5A60FD02312}">
      <dgm:prSet/>
      <dgm:spPr/>
      <dgm:t>
        <a:bodyPr/>
        <a:lstStyle/>
        <a:p>
          <a:endParaRPr lang="en-US"/>
        </a:p>
      </dgm:t>
    </dgm:pt>
    <dgm:pt modelId="{4F1C757D-DF49-4C79-8486-35B1D773438D}">
      <dgm:prSet phldrT="[Text]" custT="1"/>
      <dgm:spPr>
        <a:solidFill>
          <a:srgbClr val="1B5B21"/>
        </a:solidFill>
        <a:ln>
          <a:solidFill>
            <a:srgbClr val="1B5B21"/>
          </a:solidFill>
        </a:ln>
      </dgm:spPr>
      <dgm:t>
        <a:bodyPr/>
        <a:lstStyle/>
        <a:p>
          <a:pPr marL="0" lvl="0" indent="0" algn="ctr" defTabSz="666750">
            <a:lnSpc>
              <a:spcPct val="90000"/>
            </a:lnSpc>
            <a:spcBef>
              <a:spcPct val="0"/>
            </a:spcBef>
            <a:spcAft>
              <a:spcPct val="35000"/>
            </a:spcAft>
            <a:buNone/>
          </a:pPr>
          <a:r>
            <a:rPr lang="en-US" sz="1500" kern="1200">
              <a:solidFill>
                <a:prstClr val="white"/>
              </a:solidFill>
              <a:latin typeface="Arial" panose="020B0604020202020204" pitchFamily="34" charset="0"/>
              <a:ea typeface="+mn-ea"/>
              <a:cs typeface="Arial" panose="020B0604020202020204" pitchFamily="34" charset="0"/>
            </a:rPr>
            <a:t>September</a:t>
          </a:r>
        </a:p>
      </dgm:t>
    </dgm:pt>
    <dgm:pt modelId="{D67FB59B-C7B2-4585-950F-B69189010F78}" type="parTrans" cxnId="{1BA6D4E9-B30F-4D26-B7BB-6F06C492A293}">
      <dgm:prSet/>
      <dgm:spPr/>
      <dgm:t>
        <a:bodyPr/>
        <a:lstStyle/>
        <a:p>
          <a:endParaRPr lang="en-US"/>
        </a:p>
      </dgm:t>
    </dgm:pt>
    <dgm:pt modelId="{7737E7FD-5360-4098-9705-FCFF7BB7AFA4}" type="sibTrans" cxnId="{1BA6D4E9-B30F-4D26-B7BB-6F06C492A293}">
      <dgm:prSet/>
      <dgm:spPr/>
      <dgm:t>
        <a:bodyPr/>
        <a:lstStyle/>
        <a:p>
          <a:endParaRPr lang="en-US"/>
        </a:p>
      </dgm:t>
    </dgm:pt>
    <dgm:pt modelId="{FC845074-8540-438F-BBB0-2FD84D063F9B}">
      <dgm:prSet phldrT="[Text]" custT="1"/>
      <dgm:spPr>
        <a:solidFill>
          <a:srgbClr val="D5E3CF">
            <a:alpha val="90000"/>
          </a:srgbClr>
        </a:solidFill>
        <a:ln>
          <a:solidFill>
            <a:srgbClr val="D5E3CF">
              <a:alpha val="90000"/>
            </a:srgbClr>
          </a:solidFill>
        </a:ln>
      </dgm:spPr>
      <dgm:t>
        <a:bodyPr/>
        <a:lstStyle/>
        <a:p>
          <a:pPr marL="114300" lvl="1" indent="-114300" algn="l" defTabSz="622300">
            <a:lnSpc>
              <a:spcPct val="90000"/>
            </a:lnSpc>
            <a:spcBef>
              <a:spcPct val="0"/>
            </a:spcBef>
            <a:spcAft>
              <a:spcPct val="15000"/>
            </a:spcAft>
            <a:buChar char="•"/>
          </a:pPr>
          <a:r>
            <a:rPr lang="en-US" sz="1400" kern="1200">
              <a:solidFill>
                <a:prstClr val="black">
                  <a:hueOff val="0"/>
                  <a:satOff val="0"/>
                  <a:lumOff val="0"/>
                  <a:alphaOff val="0"/>
                </a:prstClr>
              </a:solidFill>
              <a:latin typeface="Arial" panose="020B0604020202020204" pitchFamily="34" charset="0"/>
              <a:ea typeface="+mn-ea"/>
              <a:cs typeface="Arial" panose="020B0604020202020204" pitchFamily="34" charset="0"/>
            </a:rPr>
            <a:t>Meet with </a:t>
          </a:r>
          <a:r>
            <a:rPr lang="en-US" sz="1400" kern="1200" err="1">
              <a:solidFill>
                <a:prstClr val="black">
                  <a:hueOff val="0"/>
                  <a:satOff val="0"/>
                  <a:lumOff val="0"/>
                  <a:alphaOff val="0"/>
                </a:prstClr>
              </a:solidFill>
              <a:latin typeface="Arial" panose="020B0604020202020204" pitchFamily="34" charset="0"/>
              <a:ea typeface="+mn-ea"/>
              <a:cs typeface="Arial" panose="020B0604020202020204" pitchFamily="34" charset="0"/>
            </a:rPr>
            <a:t>evaluees</a:t>
          </a:r>
          <a:r>
            <a:rPr lang="en-US" sz="1400" kern="1200">
              <a:solidFill>
                <a:prstClr val="black">
                  <a:hueOff val="0"/>
                  <a:satOff val="0"/>
                  <a:lumOff val="0"/>
                  <a:alphaOff val="0"/>
                </a:prstClr>
              </a:solidFill>
              <a:latin typeface="Arial" panose="020B0604020202020204" pitchFamily="34" charset="0"/>
              <a:ea typeface="+mn-ea"/>
              <a:cs typeface="Arial" panose="020B0604020202020204" pitchFamily="34" charset="0"/>
            </a:rPr>
            <a:t> and discuss FESF</a:t>
          </a:r>
        </a:p>
      </dgm:t>
    </dgm:pt>
    <dgm:pt modelId="{F87FE878-EDE9-48AE-8866-7FDCAF36702C}" type="parTrans" cxnId="{9F0E9D58-E37D-4297-BE9A-5F1E59FD66E8}">
      <dgm:prSet/>
      <dgm:spPr/>
      <dgm:t>
        <a:bodyPr/>
        <a:lstStyle/>
        <a:p>
          <a:endParaRPr lang="en-US"/>
        </a:p>
      </dgm:t>
    </dgm:pt>
    <dgm:pt modelId="{8DF0A86D-092E-4AAD-A192-2F7B9E9B20FC}" type="sibTrans" cxnId="{9F0E9D58-E37D-4297-BE9A-5F1E59FD66E8}">
      <dgm:prSet/>
      <dgm:spPr/>
      <dgm:t>
        <a:bodyPr/>
        <a:lstStyle/>
        <a:p>
          <a:endParaRPr lang="en-US"/>
        </a:p>
      </dgm:t>
    </dgm:pt>
    <dgm:pt modelId="{351CE29A-337C-464C-B8FA-6867A7F6D4B9}">
      <dgm:prSet phldrT="[Text]" custT="1"/>
      <dgm:spPr>
        <a:solidFill>
          <a:srgbClr val="D5E3CF">
            <a:alpha val="90000"/>
          </a:srgbClr>
        </a:solidFill>
        <a:ln>
          <a:solidFill>
            <a:srgbClr val="D5E3CF">
              <a:alpha val="90000"/>
            </a:srgbClr>
          </a:solidFill>
        </a:ln>
      </dgm:spPr>
      <dgm:t>
        <a:bodyPr/>
        <a:lstStyle/>
        <a:p>
          <a:pPr marL="114300" lvl="1" indent="-114300" algn="l" defTabSz="622300">
            <a:lnSpc>
              <a:spcPct val="90000"/>
            </a:lnSpc>
            <a:spcBef>
              <a:spcPct val="0"/>
            </a:spcBef>
            <a:spcAft>
              <a:spcPct val="15000"/>
            </a:spcAft>
            <a:buChar char="•"/>
          </a:pPr>
          <a:r>
            <a:rPr lang="en-US" sz="1400" kern="1200">
              <a:solidFill>
                <a:prstClr val="black">
                  <a:hueOff val="0"/>
                  <a:satOff val="0"/>
                  <a:lumOff val="0"/>
                  <a:alphaOff val="0"/>
                </a:prstClr>
              </a:solidFill>
              <a:latin typeface="Arial" panose="020B0604020202020204" pitchFamily="34" charset="0"/>
              <a:ea typeface="+mn-ea"/>
              <a:cs typeface="Arial" panose="020B0604020202020204" pitchFamily="34" charset="0"/>
            </a:rPr>
            <a:t>Observe teaching (every 2 years)</a:t>
          </a:r>
        </a:p>
      </dgm:t>
    </dgm:pt>
    <dgm:pt modelId="{7A22F238-081E-4CDB-9A1C-048D047A81FD}" type="parTrans" cxnId="{169D0366-3B61-4655-A635-CDAB70128A29}">
      <dgm:prSet/>
      <dgm:spPr/>
      <dgm:t>
        <a:bodyPr/>
        <a:lstStyle/>
        <a:p>
          <a:endParaRPr lang="en-US"/>
        </a:p>
      </dgm:t>
    </dgm:pt>
    <dgm:pt modelId="{4B379C0F-BAA7-4FFD-815B-987CD68D439C}" type="sibTrans" cxnId="{169D0366-3B61-4655-A635-CDAB70128A29}">
      <dgm:prSet/>
      <dgm:spPr/>
      <dgm:t>
        <a:bodyPr/>
        <a:lstStyle/>
        <a:p>
          <a:endParaRPr lang="en-US"/>
        </a:p>
      </dgm:t>
    </dgm:pt>
    <dgm:pt modelId="{9FBF66D9-9F4F-4ED3-B214-DC5D4E9833CE}">
      <dgm:prSet phldrT="[Text]" custT="1"/>
      <dgm:spPr>
        <a:solidFill>
          <a:srgbClr val="1B5B21"/>
        </a:solidFill>
        <a:ln>
          <a:solidFill>
            <a:srgbClr val="1B5B21"/>
          </a:solidFill>
        </a:ln>
      </dgm:spPr>
      <dgm:t>
        <a:bodyPr/>
        <a:lstStyle/>
        <a:p>
          <a:pPr marL="0" lvl="0" indent="0" algn="ctr" defTabSz="666750">
            <a:lnSpc>
              <a:spcPct val="90000"/>
            </a:lnSpc>
            <a:spcBef>
              <a:spcPct val="0"/>
            </a:spcBef>
            <a:spcAft>
              <a:spcPct val="35000"/>
            </a:spcAft>
            <a:buNone/>
          </a:pPr>
          <a:r>
            <a:rPr lang="en-US" sz="1500" kern="1200">
              <a:solidFill>
                <a:prstClr val="white"/>
              </a:solidFill>
              <a:latin typeface="Arial" panose="020B0604020202020204" pitchFamily="34" charset="0"/>
              <a:ea typeface="+mn-ea"/>
              <a:cs typeface="Arial" panose="020B0604020202020204" pitchFamily="34" charset="0"/>
            </a:rPr>
            <a:t>October</a:t>
          </a:r>
        </a:p>
      </dgm:t>
    </dgm:pt>
    <dgm:pt modelId="{67645482-E06C-4DF8-AA94-60D6F1C8E0B6}" type="parTrans" cxnId="{6714E1E7-7A70-4036-B80E-51176213ED80}">
      <dgm:prSet/>
      <dgm:spPr/>
      <dgm:t>
        <a:bodyPr/>
        <a:lstStyle/>
        <a:p>
          <a:endParaRPr lang="en-US"/>
        </a:p>
      </dgm:t>
    </dgm:pt>
    <dgm:pt modelId="{929B61D3-EEB2-4956-88A4-B2E71DB8A497}" type="sibTrans" cxnId="{6714E1E7-7A70-4036-B80E-51176213ED80}">
      <dgm:prSet/>
      <dgm:spPr/>
      <dgm:t>
        <a:bodyPr/>
        <a:lstStyle/>
        <a:p>
          <a:endParaRPr lang="en-US"/>
        </a:p>
      </dgm:t>
    </dgm:pt>
    <dgm:pt modelId="{33CA676C-3E39-492D-95ED-AE45B4B2B664}">
      <dgm:prSet phldrT="[Text]" custT="1"/>
      <dgm:spPr>
        <a:solidFill>
          <a:srgbClr val="D5E3CF">
            <a:alpha val="90000"/>
          </a:srgbClr>
        </a:solidFill>
        <a:ln>
          <a:solidFill>
            <a:srgbClr val="D5E3CF">
              <a:alpha val="90000"/>
            </a:srgbClr>
          </a:solidFill>
        </a:ln>
      </dgm:spPr>
      <dgm:t>
        <a:bodyPr/>
        <a:lstStyle/>
        <a:p>
          <a:pPr marL="114300" lvl="1" indent="-114300" algn="l" defTabSz="622300">
            <a:lnSpc>
              <a:spcPct val="90000"/>
            </a:lnSpc>
            <a:spcBef>
              <a:spcPct val="0"/>
            </a:spcBef>
            <a:spcAft>
              <a:spcPct val="15000"/>
            </a:spcAft>
            <a:buChar char="•"/>
          </a:pPr>
          <a:r>
            <a:rPr lang="en-US" sz="1400" kern="1200">
              <a:solidFill>
                <a:prstClr val="black">
                  <a:hueOff val="0"/>
                  <a:satOff val="0"/>
                  <a:lumOff val="0"/>
                  <a:alphaOff val="0"/>
                </a:prstClr>
              </a:solidFill>
              <a:latin typeface="Arial" panose="020B0604020202020204" pitchFamily="34" charset="0"/>
              <a:ea typeface="+mn-ea"/>
              <a:cs typeface="Arial" panose="020B0604020202020204" pitchFamily="34" charset="0"/>
            </a:rPr>
            <a:t>Evaluator documents initial notes on FESF</a:t>
          </a:r>
        </a:p>
      </dgm:t>
    </dgm:pt>
    <dgm:pt modelId="{7858D526-8FD8-441B-AA60-42C814B28E8E}" type="parTrans" cxnId="{06E2530A-58EC-4E55-B9BF-119843E34823}">
      <dgm:prSet/>
      <dgm:spPr/>
      <dgm:t>
        <a:bodyPr/>
        <a:lstStyle/>
        <a:p>
          <a:endParaRPr lang="en-US"/>
        </a:p>
      </dgm:t>
    </dgm:pt>
    <dgm:pt modelId="{917A29CD-B5BA-41A9-8E64-343D3EC90F1A}" type="sibTrans" cxnId="{06E2530A-58EC-4E55-B9BF-119843E34823}">
      <dgm:prSet/>
      <dgm:spPr/>
      <dgm:t>
        <a:bodyPr/>
        <a:lstStyle/>
        <a:p>
          <a:endParaRPr lang="en-US"/>
        </a:p>
      </dgm:t>
    </dgm:pt>
    <dgm:pt modelId="{1CD501EC-464D-4500-BF21-07F7C338ABF9}">
      <dgm:prSet phldrT="[Text]" custT="1"/>
      <dgm:spPr>
        <a:solidFill>
          <a:srgbClr val="D5E3CF">
            <a:alpha val="90000"/>
          </a:srgbClr>
        </a:solidFill>
        <a:ln>
          <a:solidFill>
            <a:srgbClr val="D5E3CF">
              <a:alpha val="90000"/>
            </a:srgbClr>
          </a:solidFill>
        </a:ln>
      </dgm:spPr>
      <dgm:t>
        <a:bodyPr/>
        <a:lstStyle/>
        <a:p>
          <a:pPr marL="114300" lvl="1" indent="-114300" algn="l" defTabSz="622300">
            <a:lnSpc>
              <a:spcPct val="90000"/>
            </a:lnSpc>
            <a:spcBef>
              <a:spcPct val="0"/>
            </a:spcBef>
            <a:spcAft>
              <a:spcPct val="15000"/>
            </a:spcAft>
            <a:buChar char="•"/>
          </a:pPr>
          <a:r>
            <a:rPr lang="en-US" sz="1400" kern="1200">
              <a:solidFill>
                <a:prstClr val="black">
                  <a:hueOff val="0"/>
                  <a:satOff val="0"/>
                  <a:lumOff val="0"/>
                  <a:alphaOff val="0"/>
                </a:prstClr>
              </a:solidFill>
              <a:latin typeface="Arial" panose="020B0604020202020204" pitchFamily="34" charset="0"/>
              <a:ea typeface="+mn-ea"/>
              <a:cs typeface="Arial" panose="020B0604020202020204" pitchFamily="34" charset="0"/>
            </a:rPr>
            <a:t>Distributes a copy to faculty</a:t>
          </a:r>
        </a:p>
      </dgm:t>
    </dgm:pt>
    <dgm:pt modelId="{5D126D06-CEC5-4A05-93C7-8A3952B72F51}" type="parTrans" cxnId="{D6DA8404-1B93-4B1F-B5C3-65176FD128F6}">
      <dgm:prSet/>
      <dgm:spPr/>
      <dgm:t>
        <a:bodyPr/>
        <a:lstStyle/>
        <a:p>
          <a:endParaRPr lang="en-US"/>
        </a:p>
      </dgm:t>
    </dgm:pt>
    <dgm:pt modelId="{F2DE6EE4-DBF7-461C-87D4-1ABED2DC0A15}" type="sibTrans" cxnId="{D6DA8404-1B93-4B1F-B5C3-65176FD128F6}">
      <dgm:prSet/>
      <dgm:spPr/>
      <dgm:t>
        <a:bodyPr/>
        <a:lstStyle/>
        <a:p>
          <a:endParaRPr lang="en-US"/>
        </a:p>
      </dgm:t>
    </dgm:pt>
    <dgm:pt modelId="{F15295B9-F139-4D2D-A736-19AA194E082B}">
      <dgm:prSet custT="1"/>
      <dgm:spPr>
        <a:solidFill>
          <a:srgbClr val="1B5B21"/>
        </a:solidFill>
        <a:ln>
          <a:solidFill>
            <a:srgbClr val="1B5B21"/>
          </a:solidFill>
        </a:ln>
      </dgm:spPr>
      <dgm:t>
        <a:bodyPr/>
        <a:lstStyle/>
        <a:p>
          <a:pPr marL="0" lvl="0" indent="0" algn="ctr" defTabSz="666750">
            <a:lnSpc>
              <a:spcPct val="90000"/>
            </a:lnSpc>
            <a:spcBef>
              <a:spcPct val="0"/>
            </a:spcBef>
            <a:spcAft>
              <a:spcPct val="35000"/>
            </a:spcAft>
            <a:buNone/>
          </a:pPr>
          <a:r>
            <a:rPr lang="en-US" sz="1500" kern="1200">
              <a:solidFill>
                <a:prstClr val="white"/>
              </a:solidFill>
              <a:latin typeface="Arial" panose="020B0604020202020204" pitchFamily="34" charset="0"/>
              <a:ea typeface="+mn-ea"/>
              <a:cs typeface="Arial" panose="020B0604020202020204" pitchFamily="34" charset="0"/>
            </a:rPr>
            <a:t>April</a:t>
          </a:r>
        </a:p>
      </dgm:t>
    </dgm:pt>
    <dgm:pt modelId="{C50A6C2E-76B9-49FC-BA19-D4805523487A}" type="parTrans" cxnId="{FDA43788-E70D-4F13-A117-21859A3C009B}">
      <dgm:prSet/>
      <dgm:spPr/>
      <dgm:t>
        <a:bodyPr/>
        <a:lstStyle/>
        <a:p>
          <a:endParaRPr lang="en-US"/>
        </a:p>
      </dgm:t>
    </dgm:pt>
    <dgm:pt modelId="{92EFF8E3-7CBA-42FA-9712-4BA0CA4C76EE}" type="sibTrans" cxnId="{FDA43788-E70D-4F13-A117-21859A3C009B}">
      <dgm:prSet/>
      <dgm:spPr/>
      <dgm:t>
        <a:bodyPr/>
        <a:lstStyle/>
        <a:p>
          <a:endParaRPr lang="en-US"/>
        </a:p>
      </dgm:t>
    </dgm:pt>
    <dgm:pt modelId="{AF8EBBF4-4564-4E12-A947-56C89434E474}">
      <dgm:prSet custT="1"/>
      <dgm:spPr>
        <a:solidFill>
          <a:srgbClr val="1B5B21"/>
        </a:solidFill>
        <a:ln>
          <a:solidFill>
            <a:srgbClr val="1B5B21"/>
          </a:solidFill>
        </a:ln>
      </dgm:spPr>
      <dgm:t>
        <a:bodyPr/>
        <a:lstStyle/>
        <a:p>
          <a:pPr marL="0" lvl="0" indent="0" algn="ctr" defTabSz="666750">
            <a:lnSpc>
              <a:spcPct val="90000"/>
            </a:lnSpc>
            <a:spcBef>
              <a:spcPct val="0"/>
            </a:spcBef>
            <a:spcAft>
              <a:spcPct val="35000"/>
            </a:spcAft>
            <a:buNone/>
          </a:pPr>
          <a:r>
            <a:rPr lang="en-US" sz="1500" kern="1200">
              <a:solidFill>
                <a:prstClr val="white"/>
              </a:solidFill>
              <a:latin typeface="Arial" panose="020B0604020202020204" pitchFamily="34" charset="0"/>
              <a:ea typeface="+mn-ea"/>
              <a:cs typeface="Arial" panose="020B0604020202020204" pitchFamily="34" charset="0"/>
            </a:rPr>
            <a:t>May</a:t>
          </a:r>
        </a:p>
      </dgm:t>
    </dgm:pt>
    <dgm:pt modelId="{FD8937B0-A646-4314-A2AE-D43A9C282878}" type="parTrans" cxnId="{841D6C3F-6A46-45BC-8E32-45FB22066DB6}">
      <dgm:prSet/>
      <dgm:spPr/>
      <dgm:t>
        <a:bodyPr/>
        <a:lstStyle/>
        <a:p>
          <a:endParaRPr lang="en-US"/>
        </a:p>
      </dgm:t>
    </dgm:pt>
    <dgm:pt modelId="{4DE99C9F-3BAD-4AF8-B3ED-57484577D2BF}" type="sibTrans" cxnId="{841D6C3F-6A46-45BC-8E32-45FB22066DB6}">
      <dgm:prSet/>
      <dgm:spPr/>
      <dgm:t>
        <a:bodyPr/>
        <a:lstStyle/>
        <a:p>
          <a:endParaRPr lang="en-US"/>
        </a:p>
      </dgm:t>
    </dgm:pt>
    <dgm:pt modelId="{CC34C965-9E0C-46BD-AD8C-8E607B3EAA51}">
      <dgm:prSet custT="1"/>
      <dgm:spPr>
        <a:solidFill>
          <a:srgbClr val="1B5B21"/>
        </a:solidFill>
        <a:ln>
          <a:solidFill>
            <a:srgbClr val="1B5B21"/>
          </a:solidFill>
        </a:ln>
      </dgm:spPr>
      <dgm:t>
        <a:bodyPr/>
        <a:lstStyle/>
        <a:p>
          <a:pPr marL="0" lvl="0" indent="0" algn="ctr" defTabSz="666750">
            <a:lnSpc>
              <a:spcPct val="90000"/>
            </a:lnSpc>
            <a:spcBef>
              <a:spcPct val="0"/>
            </a:spcBef>
            <a:spcAft>
              <a:spcPct val="35000"/>
            </a:spcAft>
            <a:buNone/>
          </a:pPr>
          <a:r>
            <a:rPr lang="en-US" sz="1500" kern="1200">
              <a:solidFill>
                <a:prstClr val="white"/>
              </a:solidFill>
              <a:latin typeface="Arial" panose="020B0604020202020204" pitchFamily="34" charset="0"/>
              <a:ea typeface="+mn-ea"/>
              <a:cs typeface="Arial" panose="020B0604020202020204" pitchFamily="34" charset="0"/>
            </a:rPr>
            <a:t>June</a:t>
          </a:r>
        </a:p>
      </dgm:t>
    </dgm:pt>
    <dgm:pt modelId="{E7830667-27F2-411E-984C-059E1971EC79}" type="parTrans" cxnId="{5F8F9393-BE5A-4916-BF9F-68CE5B745E88}">
      <dgm:prSet/>
      <dgm:spPr/>
      <dgm:t>
        <a:bodyPr/>
        <a:lstStyle/>
        <a:p>
          <a:endParaRPr lang="en-US"/>
        </a:p>
      </dgm:t>
    </dgm:pt>
    <dgm:pt modelId="{B3A3A19D-BEDB-47C4-8505-FC3DF0F8EE47}" type="sibTrans" cxnId="{5F8F9393-BE5A-4916-BF9F-68CE5B745E88}">
      <dgm:prSet/>
      <dgm:spPr/>
      <dgm:t>
        <a:bodyPr/>
        <a:lstStyle/>
        <a:p>
          <a:endParaRPr lang="en-US"/>
        </a:p>
      </dgm:t>
    </dgm:pt>
    <dgm:pt modelId="{1CC1547D-E2D7-476E-BC4E-07CF1F3CB38B}">
      <dgm:prSet custT="1"/>
      <dgm:spPr>
        <a:solidFill>
          <a:srgbClr val="D5E3CF">
            <a:alpha val="90000"/>
          </a:srgbClr>
        </a:solidFill>
        <a:ln>
          <a:solidFill>
            <a:srgbClr val="D5E3CF">
              <a:alpha val="90000"/>
            </a:srgbClr>
          </a:solidFill>
        </a:ln>
      </dgm:spPr>
      <dgm:t>
        <a:bodyPr/>
        <a:lstStyle/>
        <a:p>
          <a:pPr marL="114300" lvl="1" indent="-114300" algn="l" defTabSz="622300">
            <a:lnSpc>
              <a:spcPct val="90000"/>
            </a:lnSpc>
            <a:spcBef>
              <a:spcPct val="0"/>
            </a:spcBef>
            <a:spcAft>
              <a:spcPct val="15000"/>
            </a:spcAft>
            <a:buChar char="•"/>
          </a:pPr>
          <a:r>
            <a:rPr lang="en-US" sz="1400" kern="1200" err="1">
              <a:solidFill>
                <a:prstClr val="black">
                  <a:hueOff val="0"/>
                  <a:satOff val="0"/>
                  <a:lumOff val="0"/>
                  <a:alphaOff val="0"/>
                </a:prstClr>
              </a:solidFill>
              <a:latin typeface="Arial" panose="020B0604020202020204" pitchFamily="34" charset="0"/>
              <a:ea typeface="+mn-ea"/>
              <a:cs typeface="Arial" panose="020B0604020202020204" pitchFamily="34" charset="0"/>
            </a:rPr>
            <a:t>Evaluee</a:t>
          </a:r>
          <a:r>
            <a:rPr lang="en-US" sz="1400" kern="1200">
              <a:solidFill>
                <a:prstClr val="black">
                  <a:hueOff val="0"/>
                  <a:satOff val="0"/>
                  <a:lumOff val="0"/>
                  <a:alphaOff val="0"/>
                </a:prstClr>
              </a:solidFill>
              <a:latin typeface="Arial" panose="020B0604020202020204" pitchFamily="34" charset="0"/>
              <a:ea typeface="+mn-ea"/>
              <a:cs typeface="Arial" panose="020B0604020202020204" pitchFamily="34" charset="0"/>
            </a:rPr>
            <a:t> submits:</a:t>
          </a:r>
        </a:p>
      </dgm:t>
    </dgm:pt>
    <dgm:pt modelId="{2BAAC3BC-F8B9-4F8D-8B23-F6849B7D8BAF}" type="parTrans" cxnId="{238DDD10-59EA-4389-9329-28779282A22C}">
      <dgm:prSet/>
      <dgm:spPr/>
      <dgm:t>
        <a:bodyPr/>
        <a:lstStyle/>
        <a:p>
          <a:endParaRPr lang="en-US"/>
        </a:p>
      </dgm:t>
    </dgm:pt>
    <dgm:pt modelId="{59AA77B2-782B-4632-B913-8DD53B7DB8D5}" type="sibTrans" cxnId="{238DDD10-59EA-4389-9329-28779282A22C}">
      <dgm:prSet/>
      <dgm:spPr/>
      <dgm:t>
        <a:bodyPr/>
        <a:lstStyle/>
        <a:p>
          <a:endParaRPr lang="en-US"/>
        </a:p>
      </dgm:t>
    </dgm:pt>
    <dgm:pt modelId="{2BDC4AD6-EC8F-4DE6-BAE0-08BB0429828E}">
      <dgm:prSet/>
      <dgm:spPr>
        <a:solidFill>
          <a:srgbClr val="D5E3CF">
            <a:alpha val="90000"/>
          </a:srgbClr>
        </a:solidFill>
        <a:ln>
          <a:solidFill>
            <a:srgbClr val="D5E3CF">
              <a:alpha val="90000"/>
            </a:srgbClr>
          </a:solidFill>
        </a:ln>
      </dgm:spPr>
      <dgm:t>
        <a:bodyPr/>
        <a:lstStyle/>
        <a:p>
          <a:pPr marL="114300" lvl="1" indent="0" algn="l" defTabSz="666750">
            <a:lnSpc>
              <a:spcPct val="90000"/>
            </a:lnSpc>
            <a:spcBef>
              <a:spcPct val="0"/>
            </a:spcBef>
            <a:spcAft>
              <a:spcPct val="15000"/>
            </a:spcAft>
          </a:pPr>
          <a:endParaRPr lang="en-US" sz="1500" kern="1200"/>
        </a:p>
      </dgm:t>
    </dgm:pt>
    <dgm:pt modelId="{32C48791-6643-4ECF-B25F-833BB295FBAC}" type="parTrans" cxnId="{0EF165E2-BE28-4B4B-8AD9-2322B6E89F85}">
      <dgm:prSet/>
      <dgm:spPr/>
      <dgm:t>
        <a:bodyPr/>
        <a:lstStyle/>
        <a:p>
          <a:endParaRPr lang="en-US"/>
        </a:p>
      </dgm:t>
    </dgm:pt>
    <dgm:pt modelId="{7E238124-2F27-4B5C-B4D2-06AE82613ACE}" type="sibTrans" cxnId="{0EF165E2-BE28-4B4B-8AD9-2322B6E89F85}">
      <dgm:prSet/>
      <dgm:spPr/>
      <dgm:t>
        <a:bodyPr/>
        <a:lstStyle/>
        <a:p>
          <a:endParaRPr lang="en-US"/>
        </a:p>
      </dgm:t>
    </dgm:pt>
    <dgm:pt modelId="{6388AE69-668B-4763-A793-DE0907EABCB4}">
      <dgm:prSet/>
      <dgm:spPr>
        <a:solidFill>
          <a:srgbClr val="D5E3CF">
            <a:alpha val="90000"/>
          </a:srgbClr>
        </a:solidFill>
        <a:ln>
          <a:solidFill>
            <a:srgbClr val="D5E3CF">
              <a:alpha val="90000"/>
            </a:srgbClr>
          </a:solidFill>
        </a:ln>
      </dgm:spPr>
      <dgm:t>
        <a:bodyPr/>
        <a:lstStyle/>
        <a:p>
          <a:pPr marL="114300" lvl="1" indent="0" algn="l" defTabSz="666750">
            <a:lnSpc>
              <a:spcPct val="90000"/>
            </a:lnSpc>
            <a:spcBef>
              <a:spcPct val="0"/>
            </a:spcBef>
            <a:spcAft>
              <a:spcPct val="15000"/>
            </a:spcAft>
          </a:pPr>
          <a:endParaRPr lang="en-US" sz="1500" kern="1200"/>
        </a:p>
      </dgm:t>
    </dgm:pt>
    <dgm:pt modelId="{0EEC4623-3E0A-4449-8DEB-24B6F6977147}" type="parTrans" cxnId="{24D877D0-3A7D-4F64-820C-8A53A34365C0}">
      <dgm:prSet/>
      <dgm:spPr/>
      <dgm:t>
        <a:bodyPr/>
        <a:lstStyle/>
        <a:p>
          <a:endParaRPr lang="en-US"/>
        </a:p>
      </dgm:t>
    </dgm:pt>
    <dgm:pt modelId="{37CDFB9B-9BBA-4DA5-8004-96F5F1A96286}" type="sibTrans" cxnId="{24D877D0-3A7D-4F64-820C-8A53A34365C0}">
      <dgm:prSet/>
      <dgm:spPr/>
      <dgm:t>
        <a:bodyPr/>
        <a:lstStyle/>
        <a:p>
          <a:endParaRPr lang="en-US"/>
        </a:p>
      </dgm:t>
    </dgm:pt>
    <dgm:pt modelId="{4CEC0424-FF52-433A-A70A-D773C3A7C8D1}">
      <dgm:prSet/>
      <dgm:spPr>
        <a:solidFill>
          <a:srgbClr val="D5E3CF">
            <a:alpha val="90000"/>
          </a:srgbClr>
        </a:solidFill>
        <a:ln>
          <a:solidFill>
            <a:srgbClr val="D5E3CF">
              <a:alpha val="90000"/>
            </a:srgbClr>
          </a:solidFill>
        </a:ln>
      </dgm:spPr>
      <dgm:t>
        <a:bodyPr/>
        <a:lstStyle/>
        <a:p>
          <a:pPr marL="114300" lvl="1" indent="0" algn="l" defTabSz="666750">
            <a:lnSpc>
              <a:spcPct val="90000"/>
            </a:lnSpc>
            <a:spcBef>
              <a:spcPct val="0"/>
            </a:spcBef>
            <a:spcAft>
              <a:spcPct val="15000"/>
            </a:spcAft>
          </a:pPr>
          <a:endParaRPr lang="en-US" sz="1500" kern="1200"/>
        </a:p>
      </dgm:t>
    </dgm:pt>
    <dgm:pt modelId="{9C70600C-D593-4092-85EF-A81AEB617734}" type="parTrans" cxnId="{FE3BAA34-0FEE-4248-8AFE-89F0C7239A11}">
      <dgm:prSet/>
      <dgm:spPr/>
      <dgm:t>
        <a:bodyPr/>
        <a:lstStyle/>
        <a:p>
          <a:endParaRPr lang="en-US"/>
        </a:p>
      </dgm:t>
    </dgm:pt>
    <dgm:pt modelId="{566CC391-19EC-4E28-B989-E2744EBB9BBF}" type="sibTrans" cxnId="{FE3BAA34-0FEE-4248-8AFE-89F0C7239A11}">
      <dgm:prSet/>
      <dgm:spPr/>
      <dgm:t>
        <a:bodyPr/>
        <a:lstStyle/>
        <a:p>
          <a:endParaRPr lang="en-US"/>
        </a:p>
      </dgm:t>
    </dgm:pt>
    <dgm:pt modelId="{635702CF-6384-4D22-B612-B280B9C078BB}">
      <dgm:prSet/>
      <dgm:spPr>
        <a:solidFill>
          <a:srgbClr val="D5E3CF">
            <a:alpha val="90000"/>
          </a:srgbClr>
        </a:solidFill>
        <a:ln>
          <a:solidFill>
            <a:srgbClr val="D5E3CF">
              <a:alpha val="90000"/>
            </a:srgbClr>
          </a:solidFill>
        </a:ln>
      </dgm:spPr>
      <dgm:t>
        <a:bodyPr/>
        <a:lstStyle/>
        <a:p>
          <a:pPr marL="114300" lvl="1" indent="0" algn="l" defTabSz="666750">
            <a:lnSpc>
              <a:spcPct val="90000"/>
            </a:lnSpc>
            <a:spcBef>
              <a:spcPct val="0"/>
            </a:spcBef>
            <a:spcAft>
              <a:spcPct val="15000"/>
            </a:spcAft>
          </a:pPr>
          <a:endParaRPr lang="en-US" sz="1500" kern="1200"/>
        </a:p>
      </dgm:t>
    </dgm:pt>
    <dgm:pt modelId="{1F597191-9D9E-498E-97E4-582B5D225A36}" type="parTrans" cxnId="{CF6CFA0D-FBA0-4D82-8DF7-529DC19CE399}">
      <dgm:prSet/>
      <dgm:spPr/>
      <dgm:t>
        <a:bodyPr/>
        <a:lstStyle/>
        <a:p>
          <a:endParaRPr lang="en-US"/>
        </a:p>
      </dgm:t>
    </dgm:pt>
    <dgm:pt modelId="{E8C8222E-6395-48BB-9D51-54A9F37C3732}" type="sibTrans" cxnId="{CF6CFA0D-FBA0-4D82-8DF7-529DC19CE399}">
      <dgm:prSet/>
      <dgm:spPr/>
      <dgm:t>
        <a:bodyPr/>
        <a:lstStyle/>
        <a:p>
          <a:endParaRPr lang="en-US"/>
        </a:p>
      </dgm:t>
    </dgm:pt>
    <dgm:pt modelId="{4740B86D-E392-4F54-8AED-64513ED9944F}">
      <dgm:prSet custT="1"/>
      <dgm:spPr>
        <a:solidFill>
          <a:srgbClr val="D5E3CF">
            <a:alpha val="90000"/>
          </a:srgbClr>
        </a:solidFill>
        <a:ln>
          <a:solidFill>
            <a:srgbClr val="D5E3CF">
              <a:alpha val="90000"/>
            </a:srgbClr>
          </a:solidFill>
        </a:ln>
      </dgm:spPr>
      <dgm:t>
        <a:bodyPr/>
        <a:lstStyle/>
        <a:p>
          <a:pPr marL="114300" lvl="1" indent="-114300" algn="l" defTabSz="622300">
            <a:lnSpc>
              <a:spcPct val="90000"/>
            </a:lnSpc>
            <a:spcBef>
              <a:spcPct val="0"/>
            </a:spcBef>
            <a:spcAft>
              <a:spcPct val="15000"/>
            </a:spcAft>
            <a:buChar char="•"/>
          </a:pPr>
          <a:r>
            <a:rPr lang="en-US" sz="1400" kern="1200">
              <a:solidFill>
                <a:prstClr val="black">
                  <a:hueOff val="0"/>
                  <a:satOff val="0"/>
                  <a:lumOff val="0"/>
                  <a:alphaOff val="0"/>
                </a:prstClr>
              </a:solidFill>
              <a:latin typeface="Arial" panose="020B0604020202020204" pitchFamily="34" charset="0"/>
              <a:ea typeface="+mn-ea"/>
              <a:cs typeface="Arial" panose="020B0604020202020204" pitchFamily="34" charset="0"/>
            </a:rPr>
            <a:t>1) annual portfolio</a:t>
          </a:r>
        </a:p>
      </dgm:t>
    </dgm:pt>
    <dgm:pt modelId="{9E36AACF-25E5-4F1F-8D87-5F0BCBDE16D9}" type="parTrans" cxnId="{7ADA61DD-8D4A-4881-A9D8-2BF95E7FAB2B}">
      <dgm:prSet/>
      <dgm:spPr/>
      <dgm:t>
        <a:bodyPr/>
        <a:lstStyle/>
        <a:p>
          <a:endParaRPr lang="en-US"/>
        </a:p>
      </dgm:t>
    </dgm:pt>
    <dgm:pt modelId="{FB11D8F4-CB6E-49AA-B669-643424F4CEC9}" type="sibTrans" cxnId="{7ADA61DD-8D4A-4881-A9D8-2BF95E7FAB2B}">
      <dgm:prSet/>
      <dgm:spPr/>
      <dgm:t>
        <a:bodyPr/>
        <a:lstStyle/>
        <a:p>
          <a:endParaRPr lang="en-US"/>
        </a:p>
      </dgm:t>
    </dgm:pt>
    <dgm:pt modelId="{483DF45F-0CAA-4BBC-A7D9-16E2BF279DA1}">
      <dgm:prSet custT="1"/>
      <dgm:spPr>
        <a:solidFill>
          <a:srgbClr val="D5E3CF">
            <a:alpha val="90000"/>
          </a:srgbClr>
        </a:solidFill>
        <a:ln>
          <a:solidFill>
            <a:srgbClr val="D5E3CF">
              <a:alpha val="90000"/>
            </a:srgbClr>
          </a:solidFill>
        </a:ln>
      </dgm:spPr>
      <dgm:t>
        <a:bodyPr/>
        <a:lstStyle/>
        <a:p>
          <a:pPr marL="114300" lvl="1" indent="-114300" algn="l" defTabSz="622300">
            <a:lnSpc>
              <a:spcPct val="90000"/>
            </a:lnSpc>
            <a:spcBef>
              <a:spcPct val="0"/>
            </a:spcBef>
            <a:spcAft>
              <a:spcPct val="15000"/>
            </a:spcAft>
            <a:buChar char="•"/>
          </a:pPr>
          <a:r>
            <a:rPr lang="en-US" sz="1400" kern="1200">
              <a:solidFill>
                <a:prstClr val="black">
                  <a:hueOff val="0"/>
                  <a:satOff val="0"/>
                  <a:lumOff val="0"/>
                  <a:alphaOff val="0"/>
                </a:prstClr>
              </a:solidFill>
              <a:latin typeface="Arial" panose="020B0604020202020204" pitchFamily="34" charset="0"/>
              <a:ea typeface="+mn-ea"/>
              <a:cs typeface="Arial" panose="020B0604020202020204" pitchFamily="34" charset="0"/>
            </a:rPr>
            <a:t>2) updated goals on FESF</a:t>
          </a:r>
        </a:p>
      </dgm:t>
    </dgm:pt>
    <dgm:pt modelId="{C8750481-280F-4A30-B970-00E56DD149A1}" type="parTrans" cxnId="{FD694662-1536-47C3-9778-884E4A778929}">
      <dgm:prSet/>
      <dgm:spPr/>
      <dgm:t>
        <a:bodyPr/>
        <a:lstStyle/>
        <a:p>
          <a:endParaRPr lang="en-US"/>
        </a:p>
      </dgm:t>
    </dgm:pt>
    <dgm:pt modelId="{DE35D88B-AEAD-4C3C-88C5-4E4EA03DD764}" type="sibTrans" cxnId="{FD694662-1536-47C3-9778-884E4A778929}">
      <dgm:prSet/>
      <dgm:spPr/>
      <dgm:t>
        <a:bodyPr/>
        <a:lstStyle/>
        <a:p>
          <a:endParaRPr lang="en-US"/>
        </a:p>
      </dgm:t>
    </dgm:pt>
    <dgm:pt modelId="{E7E0E9FC-B8EF-4B29-8E60-22957E860B0D}">
      <dgm:prSet custT="1"/>
      <dgm:spPr>
        <a:solidFill>
          <a:srgbClr val="D5E3CF">
            <a:alpha val="90000"/>
          </a:srgbClr>
        </a:solidFill>
        <a:ln>
          <a:solidFill>
            <a:srgbClr val="D5E3CF">
              <a:alpha val="90000"/>
            </a:srgbClr>
          </a:solidFill>
        </a:ln>
      </dgm:spPr>
      <dgm:t>
        <a:bodyPr/>
        <a:lstStyle/>
        <a:p>
          <a:pPr marL="114300" lvl="1" indent="-114300" algn="l" defTabSz="622300">
            <a:lnSpc>
              <a:spcPct val="90000"/>
            </a:lnSpc>
            <a:spcBef>
              <a:spcPct val="0"/>
            </a:spcBef>
            <a:spcAft>
              <a:spcPct val="15000"/>
            </a:spcAft>
            <a:buChar char="•"/>
          </a:pPr>
          <a:r>
            <a:rPr lang="en-US" sz="1400" kern="1200">
              <a:solidFill>
                <a:prstClr val="black">
                  <a:hueOff val="0"/>
                  <a:satOff val="0"/>
                  <a:lumOff val="0"/>
                  <a:alphaOff val="0"/>
                </a:prstClr>
              </a:solidFill>
              <a:latin typeface="Arial" panose="020B0604020202020204" pitchFamily="34" charset="0"/>
              <a:ea typeface="+mn-ea"/>
              <a:cs typeface="Arial" panose="020B0604020202020204" pitchFamily="34" charset="0"/>
            </a:rPr>
            <a:t>Meet with </a:t>
          </a:r>
          <a:r>
            <a:rPr lang="en-US" sz="1400" kern="1200" err="1">
              <a:solidFill>
                <a:prstClr val="black">
                  <a:hueOff val="0"/>
                  <a:satOff val="0"/>
                  <a:lumOff val="0"/>
                  <a:alphaOff val="0"/>
                </a:prstClr>
              </a:solidFill>
              <a:latin typeface="Arial" panose="020B0604020202020204" pitchFamily="34" charset="0"/>
              <a:ea typeface="+mn-ea"/>
              <a:cs typeface="Arial" panose="020B0604020202020204" pitchFamily="34" charset="0"/>
            </a:rPr>
            <a:t>evaluees</a:t>
          </a:r>
          <a:r>
            <a:rPr lang="en-US" sz="1400" kern="1200">
              <a:solidFill>
                <a:prstClr val="black">
                  <a:hueOff val="0"/>
                  <a:satOff val="0"/>
                  <a:lumOff val="0"/>
                  <a:alphaOff val="0"/>
                </a:prstClr>
              </a:solidFill>
              <a:latin typeface="Arial" panose="020B0604020202020204" pitchFamily="34" charset="0"/>
              <a:ea typeface="+mn-ea"/>
              <a:cs typeface="Arial" panose="020B0604020202020204" pitchFamily="34" charset="0"/>
            </a:rPr>
            <a:t> and discuss year in review</a:t>
          </a:r>
        </a:p>
      </dgm:t>
    </dgm:pt>
    <dgm:pt modelId="{38F3FB4E-6CD1-4F69-B5DF-8C6E8651FFEE}" type="parTrans" cxnId="{FBEE4ECC-1D4D-48A8-A6B6-E6046023C6C7}">
      <dgm:prSet/>
      <dgm:spPr/>
      <dgm:t>
        <a:bodyPr/>
        <a:lstStyle/>
        <a:p>
          <a:endParaRPr lang="en-US"/>
        </a:p>
      </dgm:t>
    </dgm:pt>
    <dgm:pt modelId="{5F2D2FBD-5965-4D73-B940-A264AC039AC1}" type="sibTrans" cxnId="{FBEE4ECC-1D4D-48A8-A6B6-E6046023C6C7}">
      <dgm:prSet/>
      <dgm:spPr/>
      <dgm:t>
        <a:bodyPr/>
        <a:lstStyle/>
        <a:p>
          <a:endParaRPr lang="en-US"/>
        </a:p>
      </dgm:t>
    </dgm:pt>
    <dgm:pt modelId="{91B7991B-9D51-49C9-9FF5-8D27FBA24D30}">
      <dgm:prSet custT="1"/>
      <dgm:spPr>
        <a:solidFill>
          <a:srgbClr val="D5E3CF">
            <a:alpha val="90000"/>
          </a:srgbClr>
        </a:solidFill>
        <a:ln>
          <a:solidFill>
            <a:srgbClr val="D5E3CF">
              <a:alpha val="90000"/>
            </a:srgbClr>
          </a:solidFill>
        </a:ln>
      </dgm:spPr>
      <dgm:t>
        <a:bodyPr/>
        <a:lstStyle/>
        <a:p>
          <a:pPr marL="114300" lvl="1" indent="-114300" algn="l" defTabSz="622300">
            <a:lnSpc>
              <a:spcPct val="90000"/>
            </a:lnSpc>
            <a:spcBef>
              <a:spcPct val="0"/>
            </a:spcBef>
            <a:spcAft>
              <a:spcPct val="15000"/>
            </a:spcAft>
            <a:buChar char="•"/>
          </a:pPr>
          <a:r>
            <a:rPr lang="en-US" sz="1400" kern="1200">
              <a:solidFill>
                <a:prstClr val="black">
                  <a:hueOff val="0"/>
                  <a:satOff val="0"/>
                  <a:lumOff val="0"/>
                  <a:alphaOff val="0"/>
                </a:prstClr>
              </a:solidFill>
              <a:latin typeface="Arial" panose="020B0604020202020204" pitchFamily="34" charset="0"/>
              <a:ea typeface="+mn-ea"/>
              <a:cs typeface="Arial" panose="020B0604020202020204" pitchFamily="34" charset="0"/>
            </a:rPr>
            <a:t>Evaluator documents final notes on FESF</a:t>
          </a:r>
        </a:p>
      </dgm:t>
    </dgm:pt>
    <dgm:pt modelId="{E597BD1E-C7DB-4546-BC6B-6D4CE6A88C55}" type="parTrans" cxnId="{099E751D-8EDC-4FA7-ACA6-61A4CD49B56F}">
      <dgm:prSet/>
      <dgm:spPr/>
      <dgm:t>
        <a:bodyPr/>
        <a:lstStyle/>
        <a:p>
          <a:endParaRPr lang="en-US"/>
        </a:p>
      </dgm:t>
    </dgm:pt>
    <dgm:pt modelId="{A2FE1CE0-C5DD-4590-A2D1-1E89AF45B386}" type="sibTrans" cxnId="{099E751D-8EDC-4FA7-ACA6-61A4CD49B56F}">
      <dgm:prSet/>
      <dgm:spPr/>
      <dgm:t>
        <a:bodyPr/>
        <a:lstStyle/>
        <a:p>
          <a:endParaRPr lang="en-US"/>
        </a:p>
      </dgm:t>
    </dgm:pt>
    <dgm:pt modelId="{5D5C0F63-77A1-4D7E-8B61-C5132805DE7A}">
      <dgm:prSet custT="1"/>
      <dgm:spPr>
        <a:solidFill>
          <a:srgbClr val="D5E3CF">
            <a:alpha val="89804"/>
          </a:srgbClr>
        </a:solidFill>
        <a:ln>
          <a:solidFill>
            <a:srgbClr val="D5E3CF">
              <a:alpha val="90000"/>
            </a:srgbClr>
          </a:solidFill>
        </a:ln>
      </dgm:spPr>
      <dgm:t>
        <a:bodyPr/>
        <a:lstStyle/>
        <a:p>
          <a:pPr marL="114300" lvl="1" indent="-114300" algn="l" defTabSz="622300">
            <a:lnSpc>
              <a:spcPct val="90000"/>
            </a:lnSpc>
            <a:spcBef>
              <a:spcPct val="0"/>
            </a:spcBef>
            <a:spcAft>
              <a:spcPct val="15000"/>
            </a:spcAft>
            <a:buChar char="•"/>
          </a:pPr>
          <a:r>
            <a:rPr lang="en-US" sz="1400" kern="1200">
              <a:solidFill>
                <a:prstClr val="black">
                  <a:hueOff val="0"/>
                  <a:satOff val="0"/>
                  <a:lumOff val="0"/>
                  <a:alphaOff val="0"/>
                </a:prstClr>
              </a:solidFill>
              <a:latin typeface="Arial" panose="020B0604020202020204" pitchFamily="34" charset="0"/>
              <a:ea typeface="+mn-ea"/>
              <a:cs typeface="Arial" panose="020B0604020202020204" pitchFamily="34" charset="0"/>
            </a:rPr>
            <a:t>Complete FT evaluation report</a:t>
          </a:r>
        </a:p>
      </dgm:t>
    </dgm:pt>
    <dgm:pt modelId="{0F9E362C-144C-4856-B4C5-86BC6A86C0AA}" type="parTrans" cxnId="{66831800-E501-4D11-AE31-F4C1FF6CAE31}">
      <dgm:prSet/>
      <dgm:spPr/>
      <dgm:t>
        <a:bodyPr/>
        <a:lstStyle/>
        <a:p>
          <a:endParaRPr lang="en-US"/>
        </a:p>
      </dgm:t>
    </dgm:pt>
    <dgm:pt modelId="{26DB9EE4-8294-4A27-8DB5-FA860002BC65}" type="sibTrans" cxnId="{66831800-E501-4D11-AE31-F4C1FF6CAE31}">
      <dgm:prSet/>
      <dgm:spPr/>
      <dgm:t>
        <a:bodyPr/>
        <a:lstStyle/>
        <a:p>
          <a:endParaRPr lang="en-US"/>
        </a:p>
      </dgm:t>
    </dgm:pt>
    <dgm:pt modelId="{029BFAE7-C47A-41F9-B432-D2E19B113F33}">
      <dgm:prSet custT="1"/>
      <dgm:spPr>
        <a:solidFill>
          <a:srgbClr val="D5E3CF">
            <a:alpha val="89804"/>
          </a:srgbClr>
        </a:solidFill>
        <a:ln>
          <a:solidFill>
            <a:srgbClr val="D5E3CF">
              <a:alpha val="90000"/>
            </a:srgbClr>
          </a:solidFill>
        </a:ln>
      </dgm:spPr>
      <dgm:t>
        <a:bodyPr/>
        <a:lstStyle/>
        <a:p>
          <a:pPr marL="114300" lvl="1" indent="-114300" algn="l" defTabSz="622300">
            <a:lnSpc>
              <a:spcPct val="90000"/>
            </a:lnSpc>
            <a:spcBef>
              <a:spcPct val="0"/>
            </a:spcBef>
            <a:spcAft>
              <a:spcPct val="15000"/>
            </a:spcAft>
            <a:buChar char="•"/>
          </a:pPr>
          <a:r>
            <a:rPr lang="en-US" sz="1400" kern="1200">
              <a:solidFill>
                <a:prstClr val="black">
                  <a:hueOff val="0"/>
                  <a:satOff val="0"/>
                  <a:lumOff val="0"/>
                  <a:alphaOff val="0"/>
                </a:prstClr>
              </a:solidFill>
              <a:latin typeface="Arial" panose="020B0604020202020204" pitchFamily="34" charset="0"/>
              <a:ea typeface="+mn-ea"/>
              <a:cs typeface="Arial" panose="020B0604020202020204" pitchFamily="34" charset="0"/>
            </a:rPr>
            <a:t>Solicit feedback/review from faculty on FT evaluation report.</a:t>
          </a:r>
        </a:p>
      </dgm:t>
    </dgm:pt>
    <dgm:pt modelId="{E2B8540F-395E-4E24-BE02-BCAF4BFCF6B2}" type="parTrans" cxnId="{0D70D050-9E6E-4C97-AC54-57B3A59C7DC2}">
      <dgm:prSet/>
      <dgm:spPr/>
      <dgm:t>
        <a:bodyPr/>
        <a:lstStyle/>
        <a:p>
          <a:endParaRPr lang="en-US"/>
        </a:p>
      </dgm:t>
    </dgm:pt>
    <dgm:pt modelId="{299CE1EF-DAAD-445F-9037-3662ADBE7197}" type="sibTrans" cxnId="{0D70D050-9E6E-4C97-AC54-57B3A59C7DC2}">
      <dgm:prSet/>
      <dgm:spPr/>
      <dgm:t>
        <a:bodyPr/>
        <a:lstStyle/>
        <a:p>
          <a:endParaRPr lang="en-US"/>
        </a:p>
      </dgm:t>
    </dgm:pt>
    <dgm:pt modelId="{1F138F80-D997-40A8-AFD3-323185056968}">
      <dgm:prSet custT="1"/>
      <dgm:spPr>
        <a:solidFill>
          <a:srgbClr val="D5E3CF">
            <a:alpha val="89804"/>
          </a:srgbClr>
        </a:solidFill>
        <a:ln>
          <a:solidFill>
            <a:srgbClr val="D5E3CF">
              <a:alpha val="90000"/>
            </a:srgbClr>
          </a:solidFill>
        </a:ln>
      </dgm:spPr>
      <dgm:t>
        <a:bodyPr/>
        <a:lstStyle/>
        <a:p>
          <a:pPr marL="114300" lvl="1" indent="-114300" algn="l" defTabSz="622300">
            <a:lnSpc>
              <a:spcPct val="90000"/>
            </a:lnSpc>
            <a:spcBef>
              <a:spcPct val="0"/>
            </a:spcBef>
            <a:spcAft>
              <a:spcPct val="15000"/>
            </a:spcAft>
            <a:buChar char="•"/>
          </a:pPr>
          <a:r>
            <a:rPr lang="en-US" sz="1400" kern="1200">
              <a:solidFill>
                <a:prstClr val="black">
                  <a:hueOff val="0"/>
                  <a:satOff val="0"/>
                  <a:lumOff val="0"/>
                  <a:alphaOff val="0"/>
                </a:prstClr>
              </a:solidFill>
              <a:latin typeface="Arial" panose="020B0604020202020204" pitchFamily="34" charset="0"/>
              <a:ea typeface="+mn-ea"/>
              <a:cs typeface="Arial" panose="020B0604020202020204" pitchFamily="34" charset="0"/>
            </a:rPr>
            <a:t>Submit final evaluation report to Dean with supporting documents (FESF, teaching observation, annual portfolio)</a:t>
          </a:r>
        </a:p>
      </dgm:t>
    </dgm:pt>
    <dgm:pt modelId="{3AC1F12D-731E-4F60-B939-35B291659F15}" type="parTrans" cxnId="{1D5BA69E-9199-4C57-94DE-907E6EB066BF}">
      <dgm:prSet/>
      <dgm:spPr/>
      <dgm:t>
        <a:bodyPr/>
        <a:lstStyle/>
        <a:p>
          <a:endParaRPr lang="en-US"/>
        </a:p>
      </dgm:t>
    </dgm:pt>
    <dgm:pt modelId="{91F27EDF-C512-4A96-8E14-19899D8DD6AE}" type="sibTrans" cxnId="{1D5BA69E-9199-4C57-94DE-907E6EB066BF}">
      <dgm:prSet/>
      <dgm:spPr/>
      <dgm:t>
        <a:bodyPr/>
        <a:lstStyle/>
        <a:p>
          <a:endParaRPr lang="en-US"/>
        </a:p>
      </dgm:t>
    </dgm:pt>
    <dgm:pt modelId="{8235118D-BC7E-4180-8030-3A6372FBDFE0}" type="pres">
      <dgm:prSet presAssocID="{D4205FC4-3025-40CD-B6BB-5AC26BFBE9AB}" presName="Name0" presStyleCnt="0">
        <dgm:presLayoutVars>
          <dgm:dir/>
          <dgm:animLvl val="lvl"/>
          <dgm:resizeHandles val="exact"/>
        </dgm:presLayoutVars>
      </dgm:prSet>
      <dgm:spPr/>
    </dgm:pt>
    <dgm:pt modelId="{79B58018-737D-4B9C-8898-FC8E09241861}" type="pres">
      <dgm:prSet presAssocID="{B85C15FB-36BC-46D2-9F41-3224F0C13B9B}" presName="composite" presStyleCnt="0"/>
      <dgm:spPr/>
    </dgm:pt>
    <dgm:pt modelId="{59E3F929-C2F8-4D62-B2D5-73C1C141EFBE}" type="pres">
      <dgm:prSet presAssocID="{B85C15FB-36BC-46D2-9F41-3224F0C13B9B}" presName="parTx" presStyleLbl="alignNode1" presStyleIdx="0" presStyleCnt="6">
        <dgm:presLayoutVars>
          <dgm:chMax val="0"/>
          <dgm:chPref val="0"/>
          <dgm:bulletEnabled val="1"/>
        </dgm:presLayoutVars>
      </dgm:prSet>
      <dgm:spPr/>
    </dgm:pt>
    <dgm:pt modelId="{D522801E-54BD-4850-B3D9-F31748EE495F}" type="pres">
      <dgm:prSet presAssocID="{B85C15FB-36BC-46D2-9F41-3224F0C13B9B}" presName="desTx" presStyleLbl="alignAccFollowNode1" presStyleIdx="0" presStyleCnt="6">
        <dgm:presLayoutVars>
          <dgm:bulletEnabled val="1"/>
        </dgm:presLayoutVars>
      </dgm:prSet>
      <dgm:spPr/>
    </dgm:pt>
    <dgm:pt modelId="{040F636F-8C78-4500-B7CD-E1D7FF29306F}" type="pres">
      <dgm:prSet presAssocID="{975A6181-677B-4EC2-8F5C-ADB56879CCF3}" presName="space" presStyleCnt="0"/>
      <dgm:spPr/>
    </dgm:pt>
    <dgm:pt modelId="{721F464A-4193-4ED0-8B43-70E643ED26E7}" type="pres">
      <dgm:prSet presAssocID="{4F1C757D-DF49-4C79-8486-35B1D773438D}" presName="composite" presStyleCnt="0"/>
      <dgm:spPr/>
    </dgm:pt>
    <dgm:pt modelId="{BA8496E7-E597-4B04-82A5-AC3C9E33FAE0}" type="pres">
      <dgm:prSet presAssocID="{4F1C757D-DF49-4C79-8486-35B1D773438D}" presName="parTx" presStyleLbl="alignNode1" presStyleIdx="1" presStyleCnt="6">
        <dgm:presLayoutVars>
          <dgm:chMax val="0"/>
          <dgm:chPref val="0"/>
          <dgm:bulletEnabled val="1"/>
        </dgm:presLayoutVars>
      </dgm:prSet>
      <dgm:spPr/>
    </dgm:pt>
    <dgm:pt modelId="{2B8C7DFC-92BC-4079-8D91-437D8C079E95}" type="pres">
      <dgm:prSet presAssocID="{4F1C757D-DF49-4C79-8486-35B1D773438D}" presName="desTx" presStyleLbl="alignAccFollowNode1" presStyleIdx="1" presStyleCnt="6">
        <dgm:presLayoutVars>
          <dgm:bulletEnabled val="1"/>
        </dgm:presLayoutVars>
      </dgm:prSet>
      <dgm:spPr/>
    </dgm:pt>
    <dgm:pt modelId="{C571E4B1-EEF5-4515-95E9-98F68717E52F}" type="pres">
      <dgm:prSet presAssocID="{7737E7FD-5360-4098-9705-FCFF7BB7AFA4}" presName="space" presStyleCnt="0"/>
      <dgm:spPr/>
    </dgm:pt>
    <dgm:pt modelId="{10CA36F0-5439-4BEE-952C-887659FBA8D2}" type="pres">
      <dgm:prSet presAssocID="{9FBF66D9-9F4F-4ED3-B214-DC5D4E9833CE}" presName="composite" presStyleCnt="0"/>
      <dgm:spPr/>
    </dgm:pt>
    <dgm:pt modelId="{11B48C88-934E-4017-A060-718CD237574A}" type="pres">
      <dgm:prSet presAssocID="{9FBF66D9-9F4F-4ED3-B214-DC5D4E9833CE}" presName="parTx" presStyleLbl="alignNode1" presStyleIdx="2" presStyleCnt="6">
        <dgm:presLayoutVars>
          <dgm:chMax val="0"/>
          <dgm:chPref val="0"/>
          <dgm:bulletEnabled val="1"/>
        </dgm:presLayoutVars>
      </dgm:prSet>
      <dgm:spPr/>
    </dgm:pt>
    <dgm:pt modelId="{79779D21-5803-4C7B-9056-BB300A942A16}" type="pres">
      <dgm:prSet presAssocID="{9FBF66D9-9F4F-4ED3-B214-DC5D4E9833CE}" presName="desTx" presStyleLbl="alignAccFollowNode1" presStyleIdx="2" presStyleCnt="6">
        <dgm:presLayoutVars>
          <dgm:bulletEnabled val="1"/>
        </dgm:presLayoutVars>
      </dgm:prSet>
      <dgm:spPr/>
    </dgm:pt>
    <dgm:pt modelId="{D22EE7F4-A476-4AFE-BE20-FFFBA4CA4CCE}" type="pres">
      <dgm:prSet presAssocID="{929B61D3-EEB2-4956-88A4-B2E71DB8A497}" presName="space" presStyleCnt="0"/>
      <dgm:spPr/>
    </dgm:pt>
    <dgm:pt modelId="{E4F419AB-AEC9-444E-88DA-5B2A5D8C36D1}" type="pres">
      <dgm:prSet presAssocID="{F15295B9-F139-4D2D-A736-19AA194E082B}" presName="composite" presStyleCnt="0"/>
      <dgm:spPr/>
    </dgm:pt>
    <dgm:pt modelId="{BFCDA865-41AB-4B2F-99F2-E44E176F89D2}" type="pres">
      <dgm:prSet presAssocID="{F15295B9-F139-4D2D-A736-19AA194E082B}" presName="parTx" presStyleLbl="alignNode1" presStyleIdx="3" presStyleCnt="6">
        <dgm:presLayoutVars>
          <dgm:chMax val="0"/>
          <dgm:chPref val="0"/>
          <dgm:bulletEnabled val="1"/>
        </dgm:presLayoutVars>
      </dgm:prSet>
      <dgm:spPr/>
    </dgm:pt>
    <dgm:pt modelId="{FFB12EE3-A776-4CF0-845B-663500A0D76E}" type="pres">
      <dgm:prSet presAssocID="{F15295B9-F139-4D2D-A736-19AA194E082B}" presName="desTx" presStyleLbl="alignAccFollowNode1" presStyleIdx="3" presStyleCnt="6">
        <dgm:presLayoutVars>
          <dgm:bulletEnabled val="1"/>
        </dgm:presLayoutVars>
      </dgm:prSet>
      <dgm:spPr/>
    </dgm:pt>
    <dgm:pt modelId="{F0AC0EBA-EF51-4303-82E5-FE02DD8C1872}" type="pres">
      <dgm:prSet presAssocID="{92EFF8E3-7CBA-42FA-9712-4BA0CA4C76EE}" presName="space" presStyleCnt="0"/>
      <dgm:spPr/>
    </dgm:pt>
    <dgm:pt modelId="{5E6FB0F7-121D-4640-8DD1-E9387B53DB45}" type="pres">
      <dgm:prSet presAssocID="{AF8EBBF4-4564-4E12-A947-56C89434E474}" presName="composite" presStyleCnt="0"/>
      <dgm:spPr/>
    </dgm:pt>
    <dgm:pt modelId="{B360B5CF-52D3-4017-94AB-84265147CDB3}" type="pres">
      <dgm:prSet presAssocID="{AF8EBBF4-4564-4E12-A947-56C89434E474}" presName="parTx" presStyleLbl="alignNode1" presStyleIdx="4" presStyleCnt="6">
        <dgm:presLayoutVars>
          <dgm:chMax val="0"/>
          <dgm:chPref val="0"/>
          <dgm:bulletEnabled val="1"/>
        </dgm:presLayoutVars>
      </dgm:prSet>
      <dgm:spPr/>
    </dgm:pt>
    <dgm:pt modelId="{8F91C027-D92A-40B7-A93D-F02D5CD0E297}" type="pres">
      <dgm:prSet presAssocID="{AF8EBBF4-4564-4E12-A947-56C89434E474}" presName="desTx" presStyleLbl="alignAccFollowNode1" presStyleIdx="4" presStyleCnt="6">
        <dgm:presLayoutVars>
          <dgm:bulletEnabled val="1"/>
        </dgm:presLayoutVars>
      </dgm:prSet>
      <dgm:spPr/>
    </dgm:pt>
    <dgm:pt modelId="{A1230F8E-182C-41B8-9D85-7C569EE4DC91}" type="pres">
      <dgm:prSet presAssocID="{4DE99C9F-3BAD-4AF8-B3ED-57484577D2BF}" presName="space" presStyleCnt="0"/>
      <dgm:spPr/>
    </dgm:pt>
    <dgm:pt modelId="{C3423101-55E0-4AD5-A304-E5833B1A0E7F}" type="pres">
      <dgm:prSet presAssocID="{CC34C965-9E0C-46BD-AD8C-8E607B3EAA51}" presName="composite" presStyleCnt="0"/>
      <dgm:spPr/>
    </dgm:pt>
    <dgm:pt modelId="{5636D7BD-9F8E-4C4B-96F2-32DCA597A79D}" type="pres">
      <dgm:prSet presAssocID="{CC34C965-9E0C-46BD-AD8C-8E607B3EAA51}" presName="parTx" presStyleLbl="alignNode1" presStyleIdx="5" presStyleCnt="6">
        <dgm:presLayoutVars>
          <dgm:chMax val="0"/>
          <dgm:chPref val="0"/>
          <dgm:bulletEnabled val="1"/>
        </dgm:presLayoutVars>
      </dgm:prSet>
      <dgm:spPr/>
    </dgm:pt>
    <dgm:pt modelId="{2D067247-F3B4-4C53-8193-454F492D25BD}" type="pres">
      <dgm:prSet presAssocID="{CC34C965-9E0C-46BD-AD8C-8E607B3EAA51}" presName="desTx" presStyleLbl="alignAccFollowNode1" presStyleIdx="5" presStyleCnt="6">
        <dgm:presLayoutVars>
          <dgm:bulletEnabled val="1"/>
        </dgm:presLayoutVars>
      </dgm:prSet>
      <dgm:spPr/>
    </dgm:pt>
  </dgm:ptLst>
  <dgm:cxnLst>
    <dgm:cxn modelId="{66831800-E501-4D11-AE31-F4C1FF6CAE31}" srcId="{CC34C965-9E0C-46BD-AD8C-8E607B3EAA51}" destId="{5D5C0F63-77A1-4D7E-8B61-C5132805DE7A}" srcOrd="0" destOrd="0" parTransId="{0F9E362C-144C-4856-B4C5-86BC6A86C0AA}" sibTransId="{26DB9EE4-8294-4A27-8DB5-FA860002BC65}"/>
    <dgm:cxn modelId="{DA009A02-CA9C-49DE-BFFB-6692DA2AB2F1}" type="presOf" srcId="{5D5C0F63-77A1-4D7E-8B61-C5132805DE7A}" destId="{2D067247-F3B4-4C53-8193-454F492D25BD}" srcOrd="0" destOrd="0" presId="urn:microsoft.com/office/officeart/2005/8/layout/hList1"/>
    <dgm:cxn modelId="{4A9FBD03-150F-4E17-8BB8-CCD2D7C7183A}" type="presOf" srcId="{B85C15FB-36BC-46D2-9F41-3224F0C13B9B}" destId="{59E3F929-C2F8-4D62-B2D5-73C1C141EFBE}" srcOrd="0" destOrd="0" presId="urn:microsoft.com/office/officeart/2005/8/layout/hList1"/>
    <dgm:cxn modelId="{D6DA8404-1B93-4B1F-B5C3-65176FD128F6}" srcId="{9FBF66D9-9F4F-4ED3-B214-DC5D4E9833CE}" destId="{1CD501EC-464D-4500-BF21-07F7C338ABF9}" srcOrd="1" destOrd="0" parTransId="{5D126D06-CEC5-4A05-93C7-8A3952B72F51}" sibTransId="{F2DE6EE4-DBF7-461C-87D4-1ABED2DC0A15}"/>
    <dgm:cxn modelId="{06E2530A-58EC-4E55-B9BF-119843E34823}" srcId="{9FBF66D9-9F4F-4ED3-B214-DC5D4E9833CE}" destId="{33CA676C-3E39-492D-95ED-AE45B4B2B664}" srcOrd="0" destOrd="0" parTransId="{7858D526-8FD8-441B-AA60-42C814B28E8E}" sibTransId="{917A29CD-B5BA-41A9-8E64-343D3EC90F1A}"/>
    <dgm:cxn modelId="{CF6CFA0D-FBA0-4D82-8DF7-529DC19CE399}" srcId="{F15295B9-F139-4D2D-A736-19AA194E082B}" destId="{635702CF-6384-4D22-B612-B280B9C078BB}" srcOrd="6" destOrd="0" parTransId="{1F597191-9D9E-498E-97E4-582B5D225A36}" sibTransId="{E8C8222E-6395-48BB-9D51-54A9F37C3732}"/>
    <dgm:cxn modelId="{238DDD10-59EA-4389-9329-28779282A22C}" srcId="{F15295B9-F139-4D2D-A736-19AA194E082B}" destId="{1CC1547D-E2D7-476E-BC4E-07CF1F3CB38B}" srcOrd="0" destOrd="0" parTransId="{2BAAC3BC-F8B9-4F8D-8B23-F6849B7D8BAF}" sibTransId="{59AA77B2-782B-4632-B913-8DD53B7DB8D5}"/>
    <dgm:cxn modelId="{099E751D-8EDC-4FA7-ACA6-61A4CD49B56F}" srcId="{AF8EBBF4-4564-4E12-A947-56C89434E474}" destId="{91B7991B-9D51-49C9-9FF5-8D27FBA24D30}" srcOrd="1" destOrd="0" parTransId="{E597BD1E-C7DB-4546-BC6B-6D4CE6A88C55}" sibTransId="{A2FE1CE0-C5DD-4590-A2D1-1E89AF45B386}"/>
    <dgm:cxn modelId="{3746F620-BB3C-4785-8BB8-4E4980332525}" type="presOf" srcId="{029BFAE7-C47A-41F9-B432-D2E19B113F33}" destId="{2D067247-F3B4-4C53-8193-454F492D25BD}" srcOrd="0" destOrd="1" presId="urn:microsoft.com/office/officeart/2005/8/layout/hList1"/>
    <dgm:cxn modelId="{77197527-4364-4EB1-B031-D68F78B22D69}" type="presOf" srcId="{2BDC4AD6-EC8F-4DE6-BAE0-08BB0429828E}" destId="{FFB12EE3-A776-4CF0-845B-663500A0D76E}" srcOrd="0" destOrd="3" presId="urn:microsoft.com/office/officeart/2005/8/layout/hList1"/>
    <dgm:cxn modelId="{F6E78333-E99C-4C9F-83BC-C4EC6030DC65}" type="presOf" srcId="{4F1C757D-DF49-4C79-8486-35B1D773438D}" destId="{BA8496E7-E597-4B04-82A5-AC3C9E33FAE0}" srcOrd="0" destOrd="0" presId="urn:microsoft.com/office/officeart/2005/8/layout/hList1"/>
    <dgm:cxn modelId="{FE3BAA34-0FEE-4248-8AFE-89F0C7239A11}" srcId="{F15295B9-F139-4D2D-A736-19AA194E082B}" destId="{4CEC0424-FF52-433A-A70A-D773C3A7C8D1}" srcOrd="5" destOrd="0" parTransId="{9C70600C-D593-4092-85EF-A81AEB617734}" sibTransId="{566CC391-19EC-4E28-B989-E2744EBB9BBF}"/>
    <dgm:cxn modelId="{B8571F3C-A611-491F-B9E7-254B78DF659B}" type="presOf" srcId="{9FBF66D9-9F4F-4ED3-B214-DC5D4E9833CE}" destId="{11B48C88-934E-4017-A060-718CD237574A}" srcOrd="0" destOrd="0" presId="urn:microsoft.com/office/officeart/2005/8/layout/hList1"/>
    <dgm:cxn modelId="{841D6C3F-6A46-45BC-8E32-45FB22066DB6}" srcId="{D4205FC4-3025-40CD-B6BB-5AC26BFBE9AB}" destId="{AF8EBBF4-4564-4E12-A947-56C89434E474}" srcOrd="4" destOrd="0" parTransId="{FD8937B0-A646-4314-A2AE-D43A9C282878}" sibTransId="{4DE99C9F-3BAD-4AF8-B3ED-57484577D2BF}"/>
    <dgm:cxn modelId="{C6FA3B4A-229E-4AEB-827B-B3B79322CA59}" type="presOf" srcId="{33CA676C-3E39-492D-95ED-AE45B4B2B664}" destId="{79779D21-5803-4C7B-9056-BB300A942A16}" srcOrd="0" destOrd="0" presId="urn:microsoft.com/office/officeart/2005/8/layout/hList1"/>
    <dgm:cxn modelId="{0D70D050-9E6E-4C97-AC54-57B3A59C7DC2}" srcId="{CC34C965-9E0C-46BD-AD8C-8E607B3EAA51}" destId="{029BFAE7-C47A-41F9-B432-D2E19B113F33}" srcOrd="1" destOrd="0" parTransId="{E2B8540F-395E-4E24-BE02-BCAF4BFCF6B2}" sibTransId="{299CE1EF-DAAD-445F-9037-3662ADBE7197}"/>
    <dgm:cxn modelId="{0A7DCB53-8367-4198-8998-497AC01041C2}" type="presOf" srcId="{1CD501EC-464D-4500-BF21-07F7C338ABF9}" destId="{79779D21-5803-4C7B-9056-BB300A942A16}" srcOrd="0" destOrd="1" presId="urn:microsoft.com/office/officeart/2005/8/layout/hList1"/>
    <dgm:cxn modelId="{9F0E9D58-E37D-4297-BE9A-5F1E59FD66E8}" srcId="{4F1C757D-DF49-4C79-8486-35B1D773438D}" destId="{FC845074-8540-438F-BBB0-2FD84D063F9B}" srcOrd="0" destOrd="0" parTransId="{F87FE878-EDE9-48AE-8866-7FDCAF36702C}" sibTransId="{8DF0A86D-092E-4AAD-A192-2F7B9E9B20FC}"/>
    <dgm:cxn modelId="{5E8FC860-59E9-4C13-A1D0-B784D38C1D25}" type="presOf" srcId="{F15295B9-F139-4D2D-A736-19AA194E082B}" destId="{BFCDA865-41AB-4B2F-99F2-E44E176F89D2}" srcOrd="0" destOrd="0" presId="urn:microsoft.com/office/officeart/2005/8/layout/hList1"/>
    <dgm:cxn modelId="{C98CFC60-C076-4472-84B9-23BD46E54EEB}" type="presOf" srcId="{D4205FC4-3025-40CD-B6BB-5AC26BFBE9AB}" destId="{8235118D-BC7E-4180-8030-3A6372FBDFE0}" srcOrd="0" destOrd="0" presId="urn:microsoft.com/office/officeart/2005/8/layout/hList1"/>
    <dgm:cxn modelId="{F1053E61-7E59-4328-8E3D-E1B76BE37208}" srcId="{D4205FC4-3025-40CD-B6BB-5AC26BFBE9AB}" destId="{B85C15FB-36BC-46D2-9F41-3224F0C13B9B}" srcOrd="0" destOrd="0" parTransId="{0DDF9622-ADE7-4699-9748-E4BA6DC06F01}" sibTransId="{975A6181-677B-4EC2-8F5C-ADB56879CCF3}"/>
    <dgm:cxn modelId="{FD694662-1536-47C3-9778-884E4A778929}" srcId="{F15295B9-F139-4D2D-A736-19AA194E082B}" destId="{483DF45F-0CAA-4BBC-A7D9-16E2BF279DA1}" srcOrd="2" destOrd="0" parTransId="{C8750481-280F-4A30-B970-00E56DD149A1}" sibTransId="{DE35D88B-AEAD-4C3C-88C5-4E4EA03DD764}"/>
    <dgm:cxn modelId="{169D0366-3B61-4655-A635-CDAB70128A29}" srcId="{4F1C757D-DF49-4C79-8486-35B1D773438D}" destId="{351CE29A-337C-464C-B8FA-6867A7F6D4B9}" srcOrd="1" destOrd="0" parTransId="{7A22F238-081E-4CDB-9A1C-048D047A81FD}" sibTransId="{4B379C0F-BAA7-4FFD-815B-987CD68D439C}"/>
    <dgm:cxn modelId="{4576EF71-C89F-4F4E-8644-FB35B995392C}" type="presOf" srcId="{64C3B531-606F-4B3E-A0BA-FB290ACB864B}" destId="{D522801E-54BD-4850-B3D9-F31748EE495F}" srcOrd="0" destOrd="0" presId="urn:microsoft.com/office/officeart/2005/8/layout/hList1"/>
    <dgm:cxn modelId="{27C1387F-E699-427B-B853-1621BFD79AC3}" type="presOf" srcId="{6388AE69-668B-4763-A793-DE0907EABCB4}" destId="{FFB12EE3-A776-4CF0-845B-663500A0D76E}" srcOrd="0" destOrd="4" presId="urn:microsoft.com/office/officeart/2005/8/layout/hList1"/>
    <dgm:cxn modelId="{FDA43788-E70D-4F13-A117-21859A3C009B}" srcId="{D4205FC4-3025-40CD-B6BB-5AC26BFBE9AB}" destId="{F15295B9-F139-4D2D-A736-19AA194E082B}" srcOrd="3" destOrd="0" parTransId="{C50A6C2E-76B9-49FC-BA19-D4805523487A}" sibTransId="{92EFF8E3-7CBA-42FA-9712-4BA0CA4C76EE}"/>
    <dgm:cxn modelId="{F48DCE88-5DD1-4017-8226-05E5FC4F742C}" type="presOf" srcId="{E7E0E9FC-B8EF-4B29-8E60-22957E860B0D}" destId="{8F91C027-D92A-40B7-A93D-F02D5CD0E297}" srcOrd="0" destOrd="0" presId="urn:microsoft.com/office/officeart/2005/8/layout/hList1"/>
    <dgm:cxn modelId="{8F5DF08A-646C-40AF-9794-EBD54D520319}" type="presOf" srcId="{FC845074-8540-438F-BBB0-2FD84D063F9B}" destId="{2B8C7DFC-92BC-4079-8D91-437D8C079E95}" srcOrd="0" destOrd="0" presId="urn:microsoft.com/office/officeart/2005/8/layout/hList1"/>
    <dgm:cxn modelId="{0082198B-38B8-4767-856A-293E1BC95BB6}" type="presOf" srcId="{4740B86D-E392-4F54-8AED-64513ED9944F}" destId="{FFB12EE3-A776-4CF0-845B-663500A0D76E}" srcOrd="0" destOrd="1" presId="urn:microsoft.com/office/officeart/2005/8/layout/hList1"/>
    <dgm:cxn modelId="{5F8F9393-BE5A-4916-BF9F-68CE5B745E88}" srcId="{D4205FC4-3025-40CD-B6BB-5AC26BFBE9AB}" destId="{CC34C965-9E0C-46BD-AD8C-8E607B3EAA51}" srcOrd="5" destOrd="0" parTransId="{E7830667-27F2-411E-984C-059E1971EC79}" sibTransId="{B3A3A19D-BEDB-47C4-8505-FC3DF0F8EE47}"/>
    <dgm:cxn modelId="{1D5BA69E-9199-4C57-94DE-907E6EB066BF}" srcId="{CC34C965-9E0C-46BD-AD8C-8E607B3EAA51}" destId="{1F138F80-D997-40A8-AFD3-323185056968}" srcOrd="2" destOrd="0" parTransId="{3AC1F12D-731E-4F60-B939-35B291659F15}" sibTransId="{91F27EDF-C512-4A96-8E14-19899D8DD6AE}"/>
    <dgm:cxn modelId="{FA8EA1A0-6DDE-44A0-81A6-F723EA8E4616}" type="presOf" srcId="{483DF45F-0CAA-4BBC-A7D9-16E2BF279DA1}" destId="{FFB12EE3-A776-4CF0-845B-663500A0D76E}" srcOrd="0" destOrd="2" presId="urn:microsoft.com/office/officeart/2005/8/layout/hList1"/>
    <dgm:cxn modelId="{E0C158AD-063E-4ED2-8FD8-635A7E387FDA}" type="presOf" srcId="{AF8EBBF4-4564-4E12-A947-56C89434E474}" destId="{B360B5CF-52D3-4017-94AB-84265147CDB3}" srcOrd="0" destOrd="0" presId="urn:microsoft.com/office/officeart/2005/8/layout/hList1"/>
    <dgm:cxn modelId="{D26E0DB2-1D77-4E4C-AF8F-7249A64050D9}" type="presOf" srcId="{1CC1547D-E2D7-476E-BC4E-07CF1F3CB38B}" destId="{FFB12EE3-A776-4CF0-845B-663500A0D76E}" srcOrd="0" destOrd="0" presId="urn:microsoft.com/office/officeart/2005/8/layout/hList1"/>
    <dgm:cxn modelId="{96F6B4B9-2C18-487E-8DB0-0ECC0FB823F0}" type="presOf" srcId="{4CEC0424-FF52-433A-A70A-D773C3A7C8D1}" destId="{FFB12EE3-A776-4CF0-845B-663500A0D76E}" srcOrd="0" destOrd="5" presId="urn:microsoft.com/office/officeart/2005/8/layout/hList1"/>
    <dgm:cxn modelId="{26AF50C6-80F3-48DF-8752-18611F3C2781}" type="presOf" srcId="{635702CF-6384-4D22-B612-B280B9C078BB}" destId="{FFB12EE3-A776-4CF0-845B-663500A0D76E}" srcOrd="0" destOrd="6" presId="urn:microsoft.com/office/officeart/2005/8/layout/hList1"/>
    <dgm:cxn modelId="{FBEE4ECC-1D4D-48A8-A6B6-E6046023C6C7}" srcId="{AF8EBBF4-4564-4E12-A947-56C89434E474}" destId="{E7E0E9FC-B8EF-4B29-8E60-22957E860B0D}" srcOrd="0" destOrd="0" parTransId="{38F3FB4E-6CD1-4F69-B5DF-8C6E8651FFEE}" sibTransId="{5F2D2FBD-5965-4D73-B940-A264AC039AC1}"/>
    <dgm:cxn modelId="{5A65FCCD-FD95-4DFB-B0F4-B5A60FD02312}" srcId="{B85C15FB-36BC-46D2-9F41-3224F0C13B9B}" destId="{64C3B531-606F-4B3E-A0BA-FB290ACB864B}" srcOrd="0" destOrd="0" parTransId="{6CE674AD-9F8E-48F5-AC90-4DC3C27748F8}" sibTransId="{7157D680-BC26-460F-A998-A79FDBFB19DC}"/>
    <dgm:cxn modelId="{24D877D0-3A7D-4F64-820C-8A53A34365C0}" srcId="{F15295B9-F139-4D2D-A736-19AA194E082B}" destId="{6388AE69-668B-4763-A793-DE0907EABCB4}" srcOrd="4" destOrd="0" parTransId="{0EEC4623-3E0A-4449-8DEB-24B6F6977147}" sibTransId="{37CDFB9B-9BBA-4DA5-8004-96F5F1A96286}"/>
    <dgm:cxn modelId="{5AE015D2-EED3-4A1B-8988-B84ACF007EA6}" type="presOf" srcId="{CC34C965-9E0C-46BD-AD8C-8E607B3EAA51}" destId="{5636D7BD-9F8E-4C4B-96F2-32DCA597A79D}" srcOrd="0" destOrd="0" presId="urn:microsoft.com/office/officeart/2005/8/layout/hList1"/>
    <dgm:cxn modelId="{7ADA61DD-8D4A-4881-A9D8-2BF95E7FAB2B}" srcId="{F15295B9-F139-4D2D-A736-19AA194E082B}" destId="{4740B86D-E392-4F54-8AED-64513ED9944F}" srcOrd="1" destOrd="0" parTransId="{9E36AACF-25E5-4F1F-8D87-5F0BCBDE16D9}" sibTransId="{FB11D8F4-CB6E-49AA-B669-643424F4CEC9}"/>
    <dgm:cxn modelId="{8FF6DEDE-5452-4E4B-B04D-97F701BB1C6F}" type="presOf" srcId="{351CE29A-337C-464C-B8FA-6867A7F6D4B9}" destId="{2B8C7DFC-92BC-4079-8D91-437D8C079E95}" srcOrd="0" destOrd="1" presId="urn:microsoft.com/office/officeart/2005/8/layout/hList1"/>
    <dgm:cxn modelId="{0EF165E2-BE28-4B4B-8AD9-2322B6E89F85}" srcId="{F15295B9-F139-4D2D-A736-19AA194E082B}" destId="{2BDC4AD6-EC8F-4DE6-BAE0-08BB0429828E}" srcOrd="3" destOrd="0" parTransId="{32C48791-6643-4ECF-B25F-833BB295FBAC}" sibTransId="{7E238124-2F27-4B5C-B4D2-06AE82613ACE}"/>
    <dgm:cxn modelId="{6714E1E7-7A70-4036-B80E-51176213ED80}" srcId="{D4205FC4-3025-40CD-B6BB-5AC26BFBE9AB}" destId="{9FBF66D9-9F4F-4ED3-B214-DC5D4E9833CE}" srcOrd="2" destOrd="0" parTransId="{67645482-E06C-4DF8-AA94-60D6F1C8E0B6}" sibTransId="{929B61D3-EEB2-4956-88A4-B2E71DB8A497}"/>
    <dgm:cxn modelId="{1BA6D4E9-B30F-4D26-B7BB-6F06C492A293}" srcId="{D4205FC4-3025-40CD-B6BB-5AC26BFBE9AB}" destId="{4F1C757D-DF49-4C79-8486-35B1D773438D}" srcOrd="1" destOrd="0" parTransId="{D67FB59B-C7B2-4585-950F-B69189010F78}" sibTransId="{7737E7FD-5360-4098-9705-FCFF7BB7AFA4}"/>
    <dgm:cxn modelId="{D70BF7ED-BD8B-44FA-85FF-C833177CF549}" type="presOf" srcId="{91B7991B-9D51-49C9-9FF5-8D27FBA24D30}" destId="{8F91C027-D92A-40B7-A93D-F02D5CD0E297}" srcOrd="0" destOrd="1" presId="urn:microsoft.com/office/officeart/2005/8/layout/hList1"/>
    <dgm:cxn modelId="{94DD74EE-E766-4110-B4CB-15AA9E6BCA91}" type="presOf" srcId="{1F138F80-D997-40A8-AFD3-323185056968}" destId="{2D067247-F3B4-4C53-8193-454F492D25BD}" srcOrd="0" destOrd="2" presId="urn:microsoft.com/office/officeart/2005/8/layout/hList1"/>
    <dgm:cxn modelId="{37BCFEBC-140A-49F5-BB6B-EF481153C144}" type="presParOf" srcId="{8235118D-BC7E-4180-8030-3A6372FBDFE0}" destId="{79B58018-737D-4B9C-8898-FC8E09241861}" srcOrd="0" destOrd="0" presId="urn:microsoft.com/office/officeart/2005/8/layout/hList1"/>
    <dgm:cxn modelId="{8BA0457E-52CC-423C-B692-2112E8772DE0}" type="presParOf" srcId="{79B58018-737D-4B9C-8898-FC8E09241861}" destId="{59E3F929-C2F8-4D62-B2D5-73C1C141EFBE}" srcOrd="0" destOrd="0" presId="urn:microsoft.com/office/officeart/2005/8/layout/hList1"/>
    <dgm:cxn modelId="{ED66A2EF-0988-448F-986F-B522AD559A1F}" type="presParOf" srcId="{79B58018-737D-4B9C-8898-FC8E09241861}" destId="{D522801E-54BD-4850-B3D9-F31748EE495F}" srcOrd="1" destOrd="0" presId="urn:microsoft.com/office/officeart/2005/8/layout/hList1"/>
    <dgm:cxn modelId="{8705A8F9-73DE-49DE-9FE7-226EBE20B1D1}" type="presParOf" srcId="{8235118D-BC7E-4180-8030-3A6372FBDFE0}" destId="{040F636F-8C78-4500-B7CD-E1D7FF29306F}" srcOrd="1" destOrd="0" presId="urn:microsoft.com/office/officeart/2005/8/layout/hList1"/>
    <dgm:cxn modelId="{39E2C7C2-A9D0-4381-AB69-59191F5208D3}" type="presParOf" srcId="{8235118D-BC7E-4180-8030-3A6372FBDFE0}" destId="{721F464A-4193-4ED0-8B43-70E643ED26E7}" srcOrd="2" destOrd="0" presId="urn:microsoft.com/office/officeart/2005/8/layout/hList1"/>
    <dgm:cxn modelId="{282D40E9-0478-4FB2-B6DC-0E31A4FDD496}" type="presParOf" srcId="{721F464A-4193-4ED0-8B43-70E643ED26E7}" destId="{BA8496E7-E597-4B04-82A5-AC3C9E33FAE0}" srcOrd="0" destOrd="0" presId="urn:microsoft.com/office/officeart/2005/8/layout/hList1"/>
    <dgm:cxn modelId="{27E2FACD-9F66-4253-888B-1FFFC6AFA99B}" type="presParOf" srcId="{721F464A-4193-4ED0-8B43-70E643ED26E7}" destId="{2B8C7DFC-92BC-4079-8D91-437D8C079E95}" srcOrd="1" destOrd="0" presId="urn:microsoft.com/office/officeart/2005/8/layout/hList1"/>
    <dgm:cxn modelId="{25C7B792-CE87-4E39-89E5-539ED235612F}" type="presParOf" srcId="{8235118D-BC7E-4180-8030-3A6372FBDFE0}" destId="{C571E4B1-EEF5-4515-95E9-98F68717E52F}" srcOrd="3" destOrd="0" presId="urn:microsoft.com/office/officeart/2005/8/layout/hList1"/>
    <dgm:cxn modelId="{C49EDC2D-A9B5-49D3-9D11-6FCB38C5DE13}" type="presParOf" srcId="{8235118D-BC7E-4180-8030-3A6372FBDFE0}" destId="{10CA36F0-5439-4BEE-952C-887659FBA8D2}" srcOrd="4" destOrd="0" presId="urn:microsoft.com/office/officeart/2005/8/layout/hList1"/>
    <dgm:cxn modelId="{4D246F91-F7C0-41DB-AA61-12C4A1EC225D}" type="presParOf" srcId="{10CA36F0-5439-4BEE-952C-887659FBA8D2}" destId="{11B48C88-934E-4017-A060-718CD237574A}" srcOrd="0" destOrd="0" presId="urn:microsoft.com/office/officeart/2005/8/layout/hList1"/>
    <dgm:cxn modelId="{B5E54D53-8CD4-45FB-8C03-853EBC2DD144}" type="presParOf" srcId="{10CA36F0-5439-4BEE-952C-887659FBA8D2}" destId="{79779D21-5803-4C7B-9056-BB300A942A16}" srcOrd="1" destOrd="0" presId="urn:microsoft.com/office/officeart/2005/8/layout/hList1"/>
    <dgm:cxn modelId="{8CD63D74-FFF2-4DBE-88BE-2979C3312480}" type="presParOf" srcId="{8235118D-BC7E-4180-8030-3A6372FBDFE0}" destId="{D22EE7F4-A476-4AFE-BE20-FFFBA4CA4CCE}" srcOrd="5" destOrd="0" presId="urn:microsoft.com/office/officeart/2005/8/layout/hList1"/>
    <dgm:cxn modelId="{BB8693E1-CC57-4A73-B1DA-0D36876DFAB3}" type="presParOf" srcId="{8235118D-BC7E-4180-8030-3A6372FBDFE0}" destId="{E4F419AB-AEC9-444E-88DA-5B2A5D8C36D1}" srcOrd="6" destOrd="0" presId="urn:microsoft.com/office/officeart/2005/8/layout/hList1"/>
    <dgm:cxn modelId="{8475BD0F-F9DC-4D68-A903-6AF019FA248E}" type="presParOf" srcId="{E4F419AB-AEC9-444E-88DA-5B2A5D8C36D1}" destId="{BFCDA865-41AB-4B2F-99F2-E44E176F89D2}" srcOrd="0" destOrd="0" presId="urn:microsoft.com/office/officeart/2005/8/layout/hList1"/>
    <dgm:cxn modelId="{B7C72069-DE79-4B33-A827-D9C9AD1F3B7F}" type="presParOf" srcId="{E4F419AB-AEC9-444E-88DA-5B2A5D8C36D1}" destId="{FFB12EE3-A776-4CF0-845B-663500A0D76E}" srcOrd="1" destOrd="0" presId="urn:microsoft.com/office/officeart/2005/8/layout/hList1"/>
    <dgm:cxn modelId="{C0EBCCAC-D5D1-448F-9B6B-D891CAED4095}" type="presParOf" srcId="{8235118D-BC7E-4180-8030-3A6372FBDFE0}" destId="{F0AC0EBA-EF51-4303-82E5-FE02DD8C1872}" srcOrd="7" destOrd="0" presId="urn:microsoft.com/office/officeart/2005/8/layout/hList1"/>
    <dgm:cxn modelId="{ACDFF5EA-C9AF-4E53-A7AF-B4511DF26033}" type="presParOf" srcId="{8235118D-BC7E-4180-8030-3A6372FBDFE0}" destId="{5E6FB0F7-121D-4640-8DD1-E9387B53DB45}" srcOrd="8" destOrd="0" presId="urn:microsoft.com/office/officeart/2005/8/layout/hList1"/>
    <dgm:cxn modelId="{C3625328-B9E0-417F-91F6-BD238BD2236A}" type="presParOf" srcId="{5E6FB0F7-121D-4640-8DD1-E9387B53DB45}" destId="{B360B5CF-52D3-4017-94AB-84265147CDB3}" srcOrd="0" destOrd="0" presId="urn:microsoft.com/office/officeart/2005/8/layout/hList1"/>
    <dgm:cxn modelId="{BB0BC7C7-C571-4D13-A02D-B9EC4B6B86E7}" type="presParOf" srcId="{5E6FB0F7-121D-4640-8DD1-E9387B53DB45}" destId="{8F91C027-D92A-40B7-A93D-F02D5CD0E297}" srcOrd="1" destOrd="0" presId="urn:microsoft.com/office/officeart/2005/8/layout/hList1"/>
    <dgm:cxn modelId="{CAD2DD32-51BD-438E-9867-1E9282C3837F}" type="presParOf" srcId="{8235118D-BC7E-4180-8030-3A6372FBDFE0}" destId="{A1230F8E-182C-41B8-9D85-7C569EE4DC91}" srcOrd="9" destOrd="0" presId="urn:microsoft.com/office/officeart/2005/8/layout/hList1"/>
    <dgm:cxn modelId="{3981806C-01B8-4835-81D2-0EA5817BE935}" type="presParOf" srcId="{8235118D-BC7E-4180-8030-3A6372FBDFE0}" destId="{C3423101-55E0-4AD5-A304-E5833B1A0E7F}" srcOrd="10" destOrd="0" presId="urn:microsoft.com/office/officeart/2005/8/layout/hList1"/>
    <dgm:cxn modelId="{45C40C1B-0079-4BEA-897A-953A20363B4C}" type="presParOf" srcId="{C3423101-55E0-4AD5-A304-E5833B1A0E7F}" destId="{5636D7BD-9F8E-4C4B-96F2-32DCA597A79D}" srcOrd="0" destOrd="0" presId="urn:microsoft.com/office/officeart/2005/8/layout/hList1"/>
    <dgm:cxn modelId="{287FACD9-20D8-42B2-B1C0-A11324B8DFF1}" type="presParOf" srcId="{C3423101-55E0-4AD5-A304-E5833B1A0E7F}" destId="{2D067247-F3B4-4C53-8193-454F492D25B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7BB26-AEE6-6A42-8BFE-831FC6B30502}">
      <dsp:nvSpPr>
        <dsp:cNvPr id="0" name=""/>
        <dsp:cNvSpPr/>
      </dsp:nvSpPr>
      <dsp:spPr>
        <a:xfrm>
          <a:off x="5486" y="1104848"/>
          <a:ext cx="2494700" cy="1484460"/>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Dean, Associate Deans</a:t>
          </a:r>
        </a:p>
      </dsp:txBody>
      <dsp:txXfrm>
        <a:off x="5486" y="1104848"/>
        <a:ext cx="2494700" cy="989640"/>
      </dsp:txXfrm>
    </dsp:sp>
    <dsp:sp modelId="{1BCB8969-A83F-AE44-8476-DE60F7279D91}">
      <dsp:nvSpPr>
        <dsp:cNvPr id="0" name=""/>
        <dsp:cNvSpPr/>
      </dsp:nvSpPr>
      <dsp:spPr>
        <a:xfrm>
          <a:off x="516449" y="2094489"/>
          <a:ext cx="2494700" cy="1152000"/>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2DB084-81A7-8C42-BE04-E2291FF6583B}">
      <dsp:nvSpPr>
        <dsp:cNvPr id="0" name=""/>
        <dsp:cNvSpPr/>
      </dsp:nvSpPr>
      <dsp:spPr>
        <a:xfrm>
          <a:off x="2878374" y="1289114"/>
          <a:ext cx="801757" cy="621108"/>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878374" y="1413336"/>
        <a:ext cx="615425" cy="372664"/>
      </dsp:txXfrm>
    </dsp:sp>
    <dsp:sp modelId="{D49958B1-3ACA-7443-AE06-4A91ADCE280D}">
      <dsp:nvSpPr>
        <dsp:cNvPr id="0" name=""/>
        <dsp:cNvSpPr/>
      </dsp:nvSpPr>
      <dsp:spPr>
        <a:xfrm>
          <a:off x="4012937" y="1104848"/>
          <a:ext cx="2494700" cy="1484460"/>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Dean, Associate Deans, Assistant Deans</a:t>
          </a:r>
        </a:p>
      </dsp:txBody>
      <dsp:txXfrm>
        <a:off x="4012937" y="1104848"/>
        <a:ext cx="2494700" cy="989640"/>
      </dsp:txXfrm>
    </dsp:sp>
    <dsp:sp modelId="{DE0C95B3-D06F-9F43-A429-18C03847D333}">
      <dsp:nvSpPr>
        <dsp:cNvPr id="0" name=""/>
        <dsp:cNvSpPr/>
      </dsp:nvSpPr>
      <dsp:spPr>
        <a:xfrm>
          <a:off x="4523900" y="2094489"/>
          <a:ext cx="2494700" cy="1152000"/>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1E8F87-5DAD-8141-9ACE-44187474E298}">
      <dsp:nvSpPr>
        <dsp:cNvPr id="0" name=""/>
        <dsp:cNvSpPr/>
      </dsp:nvSpPr>
      <dsp:spPr>
        <a:xfrm>
          <a:off x="6885825" y="1289114"/>
          <a:ext cx="801757" cy="621108"/>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885825" y="1413336"/>
        <a:ext cx="615425" cy="372664"/>
      </dsp:txXfrm>
    </dsp:sp>
    <dsp:sp modelId="{3793D900-D7A1-C54A-B338-22A5510FD74C}">
      <dsp:nvSpPr>
        <dsp:cNvPr id="0" name=""/>
        <dsp:cNvSpPr/>
      </dsp:nvSpPr>
      <dsp:spPr>
        <a:xfrm>
          <a:off x="8020388" y="1104848"/>
          <a:ext cx="2494700" cy="1484460"/>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Chair of Faculty + Secondary evaluators</a:t>
          </a:r>
        </a:p>
      </dsp:txBody>
      <dsp:txXfrm>
        <a:off x="8020388" y="1104848"/>
        <a:ext cx="2494700" cy="989640"/>
      </dsp:txXfrm>
    </dsp:sp>
    <dsp:sp modelId="{59E6BEA4-4727-7D4C-AD00-5058883A96CE}">
      <dsp:nvSpPr>
        <dsp:cNvPr id="0" name=""/>
        <dsp:cNvSpPr/>
      </dsp:nvSpPr>
      <dsp:spPr>
        <a:xfrm>
          <a:off x="8531350" y="2094489"/>
          <a:ext cx="2494700" cy="1152000"/>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3F929-C2F8-4D62-B2D5-73C1C141EFBE}">
      <dsp:nvSpPr>
        <dsp:cNvPr id="0" name=""/>
        <dsp:cNvSpPr/>
      </dsp:nvSpPr>
      <dsp:spPr>
        <a:xfrm>
          <a:off x="3022" y="365688"/>
          <a:ext cx="1605854" cy="642341"/>
        </a:xfrm>
        <a:prstGeom prst="rect">
          <a:avLst/>
        </a:prstGeom>
        <a:solidFill>
          <a:srgbClr val="1B5B21"/>
        </a:solidFill>
        <a:ln w="12700" cap="flat" cmpd="sng" algn="ctr">
          <a:solidFill>
            <a:srgbClr val="1B5B2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August</a:t>
          </a:r>
        </a:p>
      </dsp:txBody>
      <dsp:txXfrm>
        <a:off x="3022" y="365688"/>
        <a:ext cx="1605854" cy="642341"/>
      </dsp:txXfrm>
    </dsp:sp>
    <dsp:sp modelId="{D522801E-54BD-4850-B3D9-F31748EE495F}">
      <dsp:nvSpPr>
        <dsp:cNvPr id="0" name=""/>
        <dsp:cNvSpPr/>
      </dsp:nvSpPr>
      <dsp:spPr>
        <a:xfrm>
          <a:off x="3022" y="1008030"/>
          <a:ext cx="1605854" cy="3122437"/>
        </a:xfrm>
        <a:prstGeom prst="rect">
          <a:avLst/>
        </a:prstGeom>
        <a:solidFill>
          <a:srgbClr val="D5E3CF">
            <a:alpha val="90000"/>
          </a:srgbClr>
        </a:solidFill>
        <a:ln w="12700" cap="flat" cmpd="sng" algn="ctr">
          <a:solidFill>
            <a:srgbClr val="D5E3CF">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err="1">
              <a:latin typeface="Arial" panose="020B0604020202020204" pitchFamily="34" charset="0"/>
              <a:cs typeface="Arial" panose="020B0604020202020204" pitchFamily="34" charset="0"/>
            </a:rPr>
            <a:t>Evaluee</a:t>
          </a:r>
          <a:r>
            <a:rPr lang="en-US" sz="1400" kern="1200">
              <a:latin typeface="Arial" panose="020B0604020202020204" pitchFamily="34" charset="0"/>
              <a:cs typeface="Arial" panose="020B0604020202020204" pitchFamily="34" charset="0"/>
            </a:rPr>
            <a:t> drafts and submits goals for the year on Faculty Evaluation Support Form (FESF).</a:t>
          </a:r>
        </a:p>
      </dsp:txBody>
      <dsp:txXfrm>
        <a:off x="3022" y="1008030"/>
        <a:ext cx="1605854" cy="3122437"/>
      </dsp:txXfrm>
    </dsp:sp>
    <dsp:sp modelId="{BA8496E7-E597-4B04-82A5-AC3C9E33FAE0}">
      <dsp:nvSpPr>
        <dsp:cNvPr id="0" name=""/>
        <dsp:cNvSpPr/>
      </dsp:nvSpPr>
      <dsp:spPr>
        <a:xfrm>
          <a:off x="1833696" y="365688"/>
          <a:ext cx="1605854" cy="642341"/>
        </a:xfrm>
        <a:prstGeom prst="rect">
          <a:avLst/>
        </a:prstGeom>
        <a:solidFill>
          <a:srgbClr val="1B5B21"/>
        </a:solidFill>
        <a:ln w="12700" cap="flat" cmpd="sng" algn="ctr">
          <a:solidFill>
            <a:srgbClr val="1B5B2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solidFill>
                <a:prstClr val="white"/>
              </a:solidFill>
              <a:latin typeface="Arial" panose="020B0604020202020204" pitchFamily="34" charset="0"/>
              <a:ea typeface="+mn-ea"/>
              <a:cs typeface="Arial" panose="020B0604020202020204" pitchFamily="34" charset="0"/>
            </a:rPr>
            <a:t>September</a:t>
          </a:r>
        </a:p>
      </dsp:txBody>
      <dsp:txXfrm>
        <a:off x="1833696" y="365688"/>
        <a:ext cx="1605854" cy="642341"/>
      </dsp:txXfrm>
    </dsp:sp>
    <dsp:sp modelId="{2B8C7DFC-92BC-4079-8D91-437D8C079E95}">
      <dsp:nvSpPr>
        <dsp:cNvPr id="0" name=""/>
        <dsp:cNvSpPr/>
      </dsp:nvSpPr>
      <dsp:spPr>
        <a:xfrm>
          <a:off x="1833696" y="1008030"/>
          <a:ext cx="1605854" cy="3122437"/>
        </a:xfrm>
        <a:prstGeom prst="rect">
          <a:avLst/>
        </a:prstGeom>
        <a:solidFill>
          <a:srgbClr val="D5E3CF">
            <a:alpha val="90000"/>
          </a:srgbClr>
        </a:solidFill>
        <a:ln w="12700" cap="flat" cmpd="sng" algn="ctr">
          <a:solidFill>
            <a:srgbClr val="D5E3CF">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a:solidFill>
                <a:prstClr val="black">
                  <a:hueOff val="0"/>
                  <a:satOff val="0"/>
                  <a:lumOff val="0"/>
                  <a:alphaOff val="0"/>
                </a:prstClr>
              </a:solidFill>
              <a:latin typeface="Arial" panose="020B0604020202020204" pitchFamily="34" charset="0"/>
              <a:ea typeface="+mn-ea"/>
              <a:cs typeface="Arial" panose="020B0604020202020204" pitchFamily="34" charset="0"/>
            </a:rPr>
            <a:t>Meet with </a:t>
          </a:r>
          <a:r>
            <a:rPr lang="en-US" sz="1400" kern="1200" err="1">
              <a:solidFill>
                <a:prstClr val="black">
                  <a:hueOff val="0"/>
                  <a:satOff val="0"/>
                  <a:lumOff val="0"/>
                  <a:alphaOff val="0"/>
                </a:prstClr>
              </a:solidFill>
              <a:latin typeface="Arial" panose="020B0604020202020204" pitchFamily="34" charset="0"/>
              <a:ea typeface="+mn-ea"/>
              <a:cs typeface="Arial" panose="020B0604020202020204" pitchFamily="34" charset="0"/>
            </a:rPr>
            <a:t>evaluees</a:t>
          </a:r>
          <a:r>
            <a:rPr lang="en-US" sz="1400" kern="1200">
              <a:solidFill>
                <a:prstClr val="black">
                  <a:hueOff val="0"/>
                  <a:satOff val="0"/>
                  <a:lumOff val="0"/>
                  <a:alphaOff val="0"/>
                </a:prstClr>
              </a:solidFill>
              <a:latin typeface="Arial" panose="020B0604020202020204" pitchFamily="34" charset="0"/>
              <a:ea typeface="+mn-ea"/>
              <a:cs typeface="Arial" panose="020B0604020202020204" pitchFamily="34" charset="0"/>
            </a:rPr>
            <a:t> and discuss FESF</a:t>
          </a:r>
        </a:p>
        <a:p>
          <a:pPr marL="114300" lvl="1" indent="-114300" algn="l" defTabSz="622300">
            <a:lnSpc>
              <a:spcPct val="90000"/>
            </a:lnSpc>
            <a:spcBef>
              <a:spcPct val="0"/>
            </a:spcBef>
            <a:spcAft>
              <a:spcPct val="15000"/>
            </a:spcAft>
            <a:buChar char="•"/>
          </a:pPr>
          <a:r>
            <a:rPr lang="en-US" sz="1400" kern="1200">
              <a:solidFill>
                <a:prstClr val="black">
                  <a:hueOff val="0"/>
                  <a:satOff val="0"/>
                  <a:lumOff val="0"/>
                  <a:alphaOff val="0"/>
                </a:prstClr>
              </a:solidFill>
              <a:latin typeface="Arial" panose="020B0604020202020204" pitchFamily="34" charset="0"/>
              <a:ea typeface="+mn-ea"/>
              <a:cs typeface="Arial" panose="020B0604020202020204" pitchFamily="34" charset="0"/>
            </a:rPr>
            <a:t>Observe teaching (every 2 years)</a:t>
          </a:r>
        </a:p>
      </dsp:txBody>
      <dsp:txXfrm>
        <a:off x="1833696" y="1008030"/>
        <a:ext cx="1605854" cy="3122437"/>
      </dsp:txXfrm>
    </dsp:sp>
    <dsp:sp modelId="{11B48C88-934E-4017-A060-718CD237574A}">
      <dsp:nvSpPr>
        <dsp:cNvPr id="0" name=""/>
        <dsp:cNvSpPr/>
      </dsp:nvSpPr>
      <dsp:spPr>
        <a:xfrm>
          <a:off x="3664371" y="365688"/>
          <a:ext cx="1605854" cy="642341"/>
        </a:xfrm>
        <a:prstGeom prst="rect">
          <a:avLst/>
        </a:prstGeom>
        <a:solidFill>
          <a:srgbClr val="1B5B21"/>
        </a:solidFill>
        <a:ln w="12700" cap="flat" cmpd="sng" algn="ctr">
          <a:solidFill>
            <a:srgbClr val="1B5B2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solidFill>
                <a:prstClr val="white"/>
              </a:solidFill>
              <a:latin typeface="Arial" panose="020B0604020202020204" pitchFamily="34" charset="0"/>
              <a:ea typeface="+mn-ea"/>
              <a:cs typeface="Arial" panose="020B0604020202020204" pitchFamily="34" charset="0"/>
            </a:rPr>
            <a:t>October</a:t>
          </a:r>
        </a:p>
      </dsp:txBody>
      <dsp:txXfrm>
        <a:off x="3664371" y="365688"/>
        <a:ext cx="1605854" cy="642341"/>
      </dsp:txXfrm>
    </dsp:sp>
    <dsp:sp modelId="{79779D21-5803-4C7B-9056-BB300A942A16}">
      <dsp:nvSpPr>
        <dsp:cNvPr id="0" name=""/>
        <dsp:cNvSpPr/>
      </dsp:nvSpPr>
      <dsp:spPr>
        <a:xfrm>
          <a:off x="3664371" y="1008030"/>
          <a:ext cx="1605854" cy="3122437"/>
        </a:xfrm>
        <a:prstGeom prst="rect">
          <a:avLst/>
        </a:prstGeom>
        <a:solidFill>
          <a:srgbClr val="D5E3CF">
            <a:alpha val="90000"/>
          </a:srgbClr>
        </a:solidFill>
        <a:ln w="12700" cap="flat" cmpd="sng" algn="ctr">
          <a:solidFill>
            <a:srgbClr val="D5E3CF">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a:solidFill>
                <a:prstClr val="black">
                  <a:hueOff val="0"/>
                  <a:satOff val="0"/>
                  <a:lumOff val="0"/>
                  <a:alphaOff val="0"/>
                </a:prstClr>
              </a:solidFill>
              <a:latin typeface="Arial" panose="020B0604020202020204" pitchFamily="34" charset="0"/>
              <a:ea typeface="+mn-ea"/>
              <a:cs typeface="Arial" panose="020B0604020202020204" pitchFamily="34" charset="0"/>
            </a:rPr>
            <a:t>Evaluator documents initial notes on FESF</a:t>
          </a:r>
        </a:p>
        <a:p>
          <a:pPr marL="114300" lvl="1" indent="-114300" algn="l" defTabSz="622300">
            <a:lnSpc>
              <a:spcPct val="90000"/>
            </a:lnSpc>
            <a:spcBef>
              <a:spcPct val="0"/>
            </a:spcBef>
            <a:spcAft>
              <a:spcPct val="15000"/>
            </a:spcAft>
            <a:buChar char="•"/>
          </a:pPr>
          <a:r>
            <a:rPr lang="en-US" sz="1400" kern="1200">
              <a:solidFill>
                <a:prstClr val="black">
                  <a:hueOff val="0"/>
                  <a:satOff val="0"/>
                  <a:lumOff val="0"/>
                  <a:alphaOff val="0"/>
                </a:prstClr>
              </a:solidFill>
              <a:latin typeface="Arial" panose="020B0604020202020204" pitchFamily="34" charset="0"/>
              <a:ea typeface="+mn-ea"/>
              <a:cs typeface="Arial" panose="020B0604020202020204" pitchFamily="34" charset="0"/>
            </a:rPr>
            <a:t>Distributes a copy to faculty</a:t>
          </a:r>
        </a:p>
      </dsp:txBody>
      <dsp:txXfrm>
        <a:off x="3664371" y="1008030"/>
        <a:ext cx="1605854" cy="3122437"/>
      </dsp:txXfrm>
    </dsp:sp>
    <dsp:sp modelId="{BFCDA865-41AB-4B2F-99F2-E44E176F89D2}">
      <dsp:nvSpPr>
        <dsp:cNvPr id="0" name=""/>
        <dsp:cNvSpPr/>
      </dsp:nvSpPr>
      <dsp:spPr>
        <a:xfrm>
          <a:off x="5495045" y="365688"/>
          <a:ext cx="1605854" cy="642341"/>
        </a:xfrm>
        <a:prstGeom prst="rect">
          <a:avLst/>
        </a:prstGeom>
        <a:solidFill>
          <a:srgbClr val="1B5B21"/>
        </a:solidFill>
        <a:ln w="12700" cap="flat" cmpd="sng" algn="ctr">
          <a:solidFill>
            <a:srgbClr val="1B5B2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solidFill>
                <a:prstClr val="white"/>
              </a:solidFill>
              <a:latin typeface="Arial" panose="020B0604020202020204" pitchFamily="34" charset="0"/>
              <a:ea typeface="+mn-ea"/>
              <a:cs typeface="Arial" panose="020B0604020202020204" pitchFamily="34" charset="0"/>
            </a:rPr>
            <a:t>April</a:t>
          </a:r>
        </a:p>
      </dsp:txBody>
      <dsp:txXfrm>
        <a:off x="5495045" y="365688"/>
        <a:ext cx="1605854" cy="642341"/>
      </dsp:txXfrm>
    </dsp:sp>
    <dsp:sp modelId="{FFB12EE3-A776-4CF0-845B-663500A0D76E}">
      <dsp:nvSpPr>
        <dsp:cNvPr id="0" name=""/>
        <dsp:cNvSpPr/>
      </dsp:nvSpPr>
      <dsp:spPr>
        <a:xfrm>
          <a:off x="5495045" y="1008030"/>
          <a:ext cx="1605854" cy="3122437"/>
        </a:xfrm>
        <a:prstGeom prst="rect">
          <a:avLst/>
        </a:prstGeom>
        <a:solidFill>
          <a:srgbClr val="D5E3CF">
            <a:alpha val="90000"/>
          </a:srgbClr>
        </a:solidFill>
        <a:ln w="12700" cap="flat" cmpd="sng" algn="ctr">
          <a:solidFill>
            <a:srgbClr val="D5E3CF">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err="1">
              <a:solidFill>
                <a:prstClr val="black">
                  <a:hueOff val="0"/>
                  <a:satOff val="0"/>
                  <a:lumOff val="0"/>
                  <a:alphaOff val="0"/>
                </a:prstClr>
              </a:solidFill>
              <a:latin typeface="Arial" panose="020B0604020202020204" pitchFamily="34" charset="0"/>
              <a:ea typeface="+mn-ea"/>
              <a:cs typeface="Arial" panose="020B0604020202020204" pitchFamily="34" charset="0"/>
            </a:rPr>
            <a:t>Evaluee</a:t>
          </a:r>
          <a:r>
            <a:rPr lang="en-US" sz="1400" kern="1200">
              <a:solidFill>
                <a:prstClr val="black">
                  <a:hueOff val="0"/>
                  <a:satOff val="0"/>
                  <a:lumOff val="0"/>
                  <a:alphaOff val="0"/>
                </a:prstClr>
              </a:solidFill>
              <a:latin typeface="Arial" panose="020B0604020202020204" pitchFamily="34" charset="0"/>
              <a:ea typeface="+mn-ea"/>
              <a:cs typeface="Arial" panose="020B0604020202020204" pitchFamily="34" charset="0"/>
            </a:rPr>
            <a:t> submits:</a:t>
          </a:r>
        </a:p>
        <a:p>
          <a:pPr marL="114300" lvl="1" indent="-114300" algn="l" defTabSz="622300">
            <a:lnSpc>
              <a:spcPct val="90000"/>
            </a:lnSpc>
            <a:spcBef>
              <a:spcPct val="0"/>
            </a:spcBef>
            <a:spcAft>
              <a:spcPct val="15000"/>
            </a:spcAft>
            <a:buChar char="•"/>
          </a:pPr>
          <a:r>
            <a:rPr lang="en-US" sz="1400" kern="1200">
              <a:solidFill>
                <a:prstClr val="black">
                  <a:hueOff val="0"/>
                  <a:satOff val="0"/>
                  <a:lumOff val="0"/>
                  <a:alphaOff val="0"/>
                </a:prstClr>
              </a:solidFill>
              <a:latin typeface="Arial" panose="020B0604020202020204" pitchFamily="34" charset="0"/>
              <a:ea typeface="+mn-ea"/>
              <a:cs typeface="Arial" panose="020B0604020202020204" pitchFamily="34" charset="0"/>
            </a:rPr>
            <a:t>1) annual portfolio</a:t>
          </a:r>
        </a:p>
        <a:p>
          <a:pPr marL="114300" lvl="1" indent="-114300" algn="l" defTabSz="622300">
            <a:lnSpc>
              <a:spcPct val="90000"/>
            </a:lnSpc>
            <a:spcBef>
              <a:spcPct val="0"/>
            </a:spcBef>
            <a:spcAft>
              <a:spcPct val="15000"/>
            </a:spcAft>
            <a:buChar char="•"/>
          </a:pPr>
          <a:r>
            <a:rPr lang="en-US" sz="1400" kern="1200">
              <a:solidFill>
                <a:prstClr val="black">
                  <a:hueOff val="0"/>
                  <a:satOff val="0"/>
                  <a:lumOff val="0"/>
                  <a:alphaOff val="0"/>
                </a:prstClr>
              </a:solidFill>
              <a:latin typeface="Arial" panose="020B0604020202020204" pitchFamily="34" charset="0"/>
              <a:ea typeface="+mn-ea"/>
              <a:cs typeface="Arial" panose="020B0604020202020204" pitchFamily="34" charset="0"/>
            </a:rPr>
            <a:t>2) updated goals on FESF</a:t>
          </a:r>
        </a:p>
        <a:p>
          <a:pPr marL="114300" lvl="1" indent="0" algn="l" defTabSz="666750">
            <a:lnSpc>
              <a:spcPct val="90000"/>
            </a:lnSpc>
            <a:spcBef>
              <a:spcPct val="0"/>
            </a:spcBef>
            <a:spcAft>
              <a:spcPct val="15000"/>
            </a:spcAft>
            <a:buChar char="•"/>
          </a:pPr>
          <a:endParaRPr lang="en-US" sz="1500" kern="1200"/>
        </a:p>
        <a:p>
          <a:pPr marL="114300" lvl="1" indent="0" algn="l" defTabSz="666750">
            <a:lnSpc>
              <a:spcPct val="90000"/>
            </a:lnSpc>
            <a:spcBef>
              <a:spcPct val="0"/>
            </a:spcBef>
            <a:spcAft>
              <a:spcPct val="15000"/>
            </a:spcAft>
            <a:buChar char="•"/>
          </a:pPr>
          <a:endParaRPr lang="en-US" sz="1500" kern="1200"/>
        </a:p>
        <a:p>
          <a:pPr marL="114300" lvl="1" indent="0" algn="l" defTabSz="666750">
            <a:lnSpc>
              <a:spcPct val="90000"/>
            </a:lnSpc>
            <a:spcBef>
              <a:spcPct val="0"/>
            </a:spcBef>
            <a:spcAft>
              <a:spcPct val="15000"/>
            </a:spcAft>
            <a:buChar char="•"/>
          </a:pPr>
          <a:endParaRPr lang="en-US" sz="1500" kern="1200"/>
        </a:p>
        <a:p>
          <a:pPr marL="114300" lvl="1" indent="0" algn="l" defTabSz="666750">
            <a:lnSpc>
              <a:spcPct val="90000"/>
            </a:lnSpc>
            <a:spcBef>
              <a:spcPct val="0"/>
            </a:spcBef>
            <a:spcAft>
              <a:spcPct val="15000"/>
            </a:spcAft>
            <a:buChar char="•"/>
          </a:pPr>
          <a:endParaRPr lang="en-US" sz="1500" kern="1200"/>
        </a:p>
      </dsp:txBody>
      <dsp:txXfrm>
        <a:off x="5495045" y="1008030"/>
        <a:ext cx="1605854" cy="3122437"/>
      </dsp:txXfrm>
    </dsp:sp>
    <dsp:sp modelId="{B360B5CF-52D3-4017-94AB-84265147CDB3}">
      <dsp:nvSpPr>
        <dsp:cNvPr id="0" name=""/>
        <dsp:cNvSpPr/>
      </dsp:nvSpPr>
      <dsp:spPr>
        <a:xfrm>
          <a:off x="7325720" y="365688"/>
          <a:ext cx="1605854" cy="642341"/>
        </a:xfrm>
        <a:prstGeom prst="rect">
          <a:avLst/>
        </a:prstGeom>
        <a:solidFill>
          <a:srgbClr val="1B5B21"/>
        </a:solidFill>
        <a:ln w="12700" cap="flat" cmpd="sng" algn="ctr">
          <a:solidFill>
            <a:srgbClr val="1B5B2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solidFill>
                <a:prstClr val="white"/>
              </a:solidFill>
              <a:latin typeface="Arial" panose="020B0604020202020204" pitchFamily="34" charset="0"/>
              <a:ea typeface="+mn-ea"/>
              <a:cs typeface="Arial" panose="020B0604020202020204" pitchFamily="34" charset="0"/>
            </a:rPr>
            <a:t>May</a:t>
          </a:r>
        </a:p>
      </dsp:txBody>
      <dsp:txXfrm>
        <a:off x="7325720" y="365688"/>
        <a:ext cx="1605854" cy="642341"/>
      </dsp:txXfrm>
    </dsp:sp>
    <dsp:sp modelId="{8F91C027-D92A-40B7-A93D-F02D5CD0E297}">
      <dsp:nvSpPr>
        <dsp:cNvPr id="0" name=""/>
        <dsp:cNvSpPr/>
      </dsp:nvSpPr>
      <dsp:spPr>
        <a:xfrm>
          <a:off x="7325720" y="1008030"/>
          <a:ext cx="1605854" cy="3122437"/>
        </a:xfrm>
        <a:prstGeom prst="rect">
          <a:avLst/>
        </a:prstGeom>
        <a:solidFill>
          <a:srgbClr val="D5E3CF">
            <a:alpha val="90000"/>
          </a:srgbClr>
        </a:solidFill>
        <a:ln w="12700" cap="flat" cmpd="sng" algn="ctr">
          <a:solidFill>
            <a:srgbClr val="D5E3CF">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a:solidFill>
                <a:prstClr val="black">
                  <a:hueOff val="0"/>
                  <a:satOff val="0"/>
                  <a:lumOff val="0"/>
                  <a:alphaOff val="0"/>
                </a:prstClr>
              </a:solidFill>
              <a:latin typeface="Arial" panose="020B0604020202020204" pitchFamily="34" charset="0"/>
              <a:ea typeface="+mn-ea"/>
              <a:cs typeface="Arial" panose="020B0604020202020204" pitchFamily="34" charset="0"/>
            </a:rPr>
            <a:t>Meet with </a:t>
          </a:r>
          <a:r>
            <a:rPr lang="en-US" sz="1400" kern="1200" err="1">
              <a:solidFill>
                <a:prstClr val="black">
                  <a:hueOff val="0"/>
                  <a:satOff val="0"/>
                  <a:lumOff val="0"/>
                  <a:alphaOff val="0"/>
                </a:prstClr>
              </a:solidFill>
              <a:latin typeface="Arial" panose="020B0604020202020204" pitchFamily="34" charset="0"/>
              <a:ea typeface="+mn-ea"/>
              <a:cs typeface="Arial" panose="020B0604020202020204" pitchFamily="34" charset="0"/>
            </a:rPr>
            <a:t>evaluees</a:t>
          </a:r>
          <a:r>
            <a:rPr lang="en-US" sz="1400" kern="1200">
              <a:solidFill>
                <a:prstClr val="black">
                  <a:hueOff val="0"/>
                  <a:satOff val="0"/>
                  <a:lumOff val="0"/>
                  <a:alphaOff val="0"/>
                </a:prstClr>
              </a:solidFill>
              <a:latin typeface="Arial" panose="020B0604020202020204" pitchFamily="34" charset="0"/>
              <a:ea typeface="+mn-ea"/>
              <a:cs typeface="Arial" panose="020B0604020202020204" pitchFamily="34" charset="0"/>
            </a:rPr>
            <a:t> and discuss year in review</a:t>
          </a:r>
        </a:p>
        <a:p>
          <a:pPr marL="114300" lvl="1" indent="-114300" algn="l" defTabSz="622300">
            <a:lnSpc>
              <a:spcPct val="90000"/>
            </a:lnSpc>
            <a:spcBef>
              <a:spcPct val="0"/>
            </a:spcBef>
            <a:spcAft>
              <a:spcPct val="15000"/>
            </a:spcAft>
            <a:buChar char="•"/>
          </a:pPr>
          <a:r>
            <a:rPr lang="en-US" sz="1400" kern="1200">
              <a:solidFill>
                <a:prstClr val="black">
                  <a:hueOff val="0"/>
                  <a:satOff val="0"/>
                  <a:lumOff val="0"/>
                  <a:alphaOff val="0"/>
                </a:prstClr>
              </a:solidFill>
              <a:latin typeface="Arial" panose="020B0604020202020204" pitchFamily="34" charset="0"/>
              <a:ea typeface="+mn-ea"/>
              <a:cs typeface="Arial" panose="020B0604020202020204" pitchFamily="34" charset="0"/>
            </a:rPr>
            <a:t>Evaluator documents final notes on FESF</a:t>
          </a:r>
        </a:p>
      </dsp:txBody>
      <dsp:txXfrm>
        <a:off x="7325720" y="1008030"/>
        <a:ext cx="1605854" cy="3122437"/>
      </dsp:txXfrm>
    </dsp:sp>
    <dsp:sp modelId="{5636D7BD-9F8E-4C4B-96F2-32DCA597A79D}">
      <dsp:nvSpPr>
        <dsp:cNvPr id="0" name=""/>
        <dsp:cNvSpPr/>
      </dsp:nvSpPr>
      <dsp:spPr>
        <a:xfrm>
          <a:off x="9156394" y="365688"/>
          <a:ext cx="1605854" cy="642341"/>
        </a:xfrm>
        <a:prstGeom prst="rect">
          <a:avLst/>
        </a:prstGeom>
        <a:solidFill>
          <a:srgbClr val="1B5B21"/>
        </a:solidFill>
        <a:ln w="12700" cap="flat" cmpd="sng" algn="ctr">
          <a:solidFill>
            <a:srgbClr val="1B5B2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solidFill>
                <a:prstClr val="white"/>
              </a:solidFill>
              <a:latin typeface="Arial" panose="020B0604020202020204" pitchFamily="34" charset="0"/>
              <a:ea typeface="+mn-ea"/>
              <a:cs typeface="Arial" panose="020B0604020202020204" pitchFamily="34" charset="0"/>
            </a:rPr>
            <a:t>June</a:t>
          </a:r>
        </a:p>
      </dsp:txBody>
      <dsp:txXfrm>
        <a:off x="9156394" y="365688"/>
        <a:ext cx="1605854" cy="642341"/>
      </dsp:txXfrm>
    </dsp:sp>
    <dsp:sp modelId="{2D067247-F3B4-4C53-8193-454F492D25BD}">
      <dsp:nvSpPr>
        <dsp:cNvPr id="0" name=""/>
        <dsp:cNvSpPr/>
      </dsp:nvSpPr>
      <dsp:spPr>
        <a:xfrm>
          <a:off x="9156394" y="1008030"/>
          <a:ext cx="1605854" cy="3122437"/>
        </a:xfrm>
        <a:prstGeom prst="rect">
          <a:avLst/>
        </a:prstGeom>
        <a:solidFill>
          <a:srgbClr val="D5E3CF">
            <a:alpha val="89804"/>
          </a:srgbClr>
        </a:solidFill>
        <a:ln w="12700" cap="flat" cmpd="sng" algn="ctr">
          <a:solidFill>
            <a:srgbClr val="D5E3CF">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a:solidFill>
                <a:prstClr val="black">
                  <a:hueOff val="0"/>
                  <a:satOff val="0"/>
                  <a:lumOff val="0"/>
                  <a:alphaOff val="0"/>
                </a:prstClr>
              </a:solidFill>
              <a:latin typeface="Arial" panose="020B0604020202020204" pitchFamily="34" charset="0"/>
              <a:ea typeface="+mn-ea"/>
              <a:cs typeface="Arial" panose="020B0604020202020204" pitchFamily="34" charset="0"/>
            </a:rPr>
            <a:t>Complete FT evaluation report</a:t>
          </a:r>
        </a:p>
        <a:p>
          <a:pPr marL="114300" lvl="1" indent="-114300" algn="l" defTabSz="622300">
            <a:lnSpc>
              <a:spcPct val="90000"/>
            </a:lnSpc>
            <a:spcBef>
              <a:spcPct val="0"/>
            </a:spcBef>
            <a:spcAft>
              <a:spcPct val="15000"/>
            </a:spcAft>
            <a:buChar char="•"/>
          </a:pPr>
          <a:r>
            <a:rPr lang="en-US" sz="1400" kern="1200">
              <a:solidFill>
                <a:prstClr val="black">
                  <a:hueOff val="0"/>
                  <a:satOff val="0"/>
                  <a:lumOff val="0"/>
                  <a:alphaOff val="0"/>
                </a:prstClr>
              </a:solidFill>
              <a:latin typeface="Arial" panose="020B0604020202020204" pitchFamily="34" charset="0"/>
              <a:ea typeface="+mn-ea"/>
              <a:cs typeface="Arial" panose="020B0604020202020204" pitchFamily="34" charset="0"/>
            </a:rPr>
            <a:t>Solicit feedback/review from faculty on FT evaluation report.</a:t>
          </a:r>
        </a:p>
        <a:p>
          <a:pPr marL="114300" lvl="1" indent="-114300" algn="l" defTabSz="622300">
            <a:lnSpc>
              <a:spcPct val="90000"/>
            </a:lnSpc>
            <a:spcBef>
              <a:spcPct val="0"/>
            </a:spcBef>
            <a:spcAft>
              <a:spcPct val="15000"/>
            </a:spcAft>
            <a:buChar char="•"/>
          </a:pPr>
          <a:r>
            <a:rPr lang="en-US" sz="1400" kern="1200">
              <a:solidFill>
                <a:prstClr val="black">
                  <a:hueOff val="0"/>
                  <a:satOff val="0"/>
                  <a:lumOff val="0"/>
                  <a:alphaOff val="0"/>
                </a:prstClr>
              </a:solidFill>
              <a:latin typeface="Arial" panose="020B0604020202020204" pitchFamily="34" charset="0"/>
              <a:ea typeface="+mn-ea"/>
              <a:cs typeface="Arial" panose="020B0604020202020204" pitchFamily="34" charset="0"/>
            </a:rPr>
            <a:t>Submit final evaluation report to Dean with supporting documents (FESF, teaching observation, annual portfolio)</a:t>
          </a:r>
        </a:p>
      </dsp:txBody>
      <dsp:txXfrm>
        <a:off x="9156394" y="1008030"/>
        <a:ext cx="1605854" cy="3122437"/>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0354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972"/>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1344" y="1"/>
            <a:ext cx="3037840" cy="466972"/>
          </a:xfrm>
          <a:prstGeom prst="rect">
            <a:avLst/>
          </a:prstGeom>
        </p:spPr>
        <p:txBody>
          <a:bodyPr vert="horz" lIns="93177" tIns="46589" rIns="93177" bIns="46589" rtlCol="0"/>
          <a:lstStyle>
            <a:lvl1pPr algn="r">
              <a:defRPr sz="1200"/>
            </a:lvl1pPr>
          </a:lstStyle>
          <a:p>
            <a:fld id="{7F307E1E-5D7D-C64B-B422-540D6A617B9B}" type="datetimeFigureOut">
              <a:rPr lang="en-US" smtClean="0"/>
              <a:t>2/10/22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5"/>
            <a:ext cx="5608320" cy="366045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430"/>
            <a:ext cx="3037840" cy="466971"/>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1344" y="8829430"/>
            <a:ext cx="3037840" cy="466971"/>
          </a:xfrm>
          <a:prstGeom prst="rect">
            <a:avLst/>
          </a:prstGeom>
        </p:spPr>
        <p:txBody>
          <a:bodyPr vert="horz" lIns="93177" tIns="46589" rIns="93177" bIns="46589" rtlCol="0" anchor="b"/>
          <a:lstStyle>
            <a:lvl1pPr algn="r">
              <a:defRPr sz="1200"/>
            </a:lvl1pPr>
          </a:lstStyle>
          <a:p>
            <a:fld id="{F64A15CC-2294-9C49-8F76-A87BB71E0A6D}" type="slidenum">
              <a:rPr lang="en-US" smtClean="0"/>
              <a:t>‹#›</a:t>
            </a:fld>
            <a:endParaRPr lang="en-US"/>
          </a:p>
        </p:txBody>
      </p:sp>
    </p:spTree>
    <p:extLst>
      <p:ext uri="{BB962C8B-B14F-4D97-AF65-F5344CB8AC3E}">
        <p14:creationId xmlns:p14="http://schemas.microsoft.com/office/powerpoint/2010/main" val="405192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a:solidFill>
                <a:prstClr val="white"/>
              </a:solidFill>
              <a:latin typeface="Calibri" panose="020F0502020204030204"/>
            </a:endParaRPr>
          </a:p>
        </p:txBody>
      </p:sp>
      <p:sp>
        <p:nvSpPr>
          <p:cNvPr id="4" name="Slide Number Placeholder 3"/>
          <p:cNvSpPr>
            <a:spLocks noGrp="1"/>
          </p:cNvSpPr>
          <p:nvPr>
            <p:ph type="sldNum" sz="quarter" idx="5"/>
          </p:nvPr>
        </p:nvSpPr>
        <p:spPr/>
        <p:txBody>
          <a:bodyPr/>
          <a:lstStyle/>
          <a:p>
            <a:fld id="{F64A15CC-2294-9C49-8F76-A87BB71E0A6D}" type="slidenum">
              <a:rPr lang="en-US" smtClean="0"/>
              <a:t>5</a:t>
            </a:fld>
            <a:endParaRPr lang="en-US"/>
          </a:p>
        </p:txBody>
      </p:sp>
    </p:spTree>
    <p:extLst>
      <p:ext uri="{BB962C8B-B14F-4D97-AF65-F5344CB8AC3E}">
        <p14:creationId xmlns:p14="http://schemas.microsoft.com/office/powerpoint/2010/main" val="3687620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4A15CC-2294-9C49-8F76-A87BB71E0A6D}" type="slidenum">
              <a:rPr lang="en-US" smtClean="0"/>
              <a:t>8</a:t>
            </a:fld>
            <a:endParaRPr lang="en-US"/>
          </a:p>
        </p:txBody>
      </p:sp>
    </p:spTree>
    <p:extLst>
      <p:ext uri="{BB962C8B-B14F-4D97-AF65-F5344CB8AC3E}">
        <p14:creationId xmlns:p14="http://schemas.microsoft.com/office/powerpoint/2010/main" val="688337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Assoc and Full profs, evaluate faculty with lower ranks</a:t>
            </a:r>
          </a:p>
          <a:p>
            <a:endParaRPr lang="en-US"/>
          </a:p>
        </p:txBody>
      </p:sp>
      <p:sp>
        <p:nvSpPr>
          <p:cNvPr id="4" name="Slide Number Placeholder 3"/>
          <p:cNvSpPr>
            <a:spLocks noGrp="1"/>
          </p:cNvSpPr>
          <p:nvPr>
            <p:ph type="sldNum" sz="quarter" idx="5"/>
          </p:nvPr>
        </p:nvSpPr>
        <p:spPr/>
        <p:txBody>
          <a:bodyPr/>
          <a:lstStyle/>
          <a:p>
            <a:fld id="{F64A15CC-2294-9C49-8F76-A87BB71E0A6D}" type="slidenum">
              <a:rPr lang="en-US" smtClean="0"/>
              <a:t>9</a:t>
            </a:fld>
            <a:endParaRPr lang="en-US"/>
          </a:p>
        </p:txBody>
      </p:sp>
    </p:spTree>
    <p:extLst>
      <p:ext uri="{BB962C8B-B14F-4D97-AF65-F5344CB8AC3E}">
        <p14:creationId xmlns:p14="http://schemas.microsoft.com/office/powerpoint/2010/main" val="6741789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3" name="Content Placeholder 5">
            <a:extLst>
              <a:ext uri="{FF2B5EF4-FFF2-40B4-BE49-F238E27FC236}">
                <a16:creationId xmlns:a16="http://schemas.microsoft.com/office/drawing/2014/main" id="{65F164E4-4185-6148-B6E3-8B472B057137}"/>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2331962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E3A5F81F-AF74-2942-B1FD-61A334D2C74A}"/>
              </a:ext>
            </a:extLst>
          </p:cNvPr>
          <p:cNvSpPr>
            <a:spLocks noGrp="1"/>
          </p:cNvSpPr>
          <p:nvPr>
            <p:ph type="title"/>
          </p:nvPr>
        </p:nvSpPr>
        <p:spPr>
          <a:xfrm>
            <a:off x="2090056" y="1"/>
            <a:ext cx="10300063" cy="949233"/>
          </a:xfrm>
          <a:prstGeom prst="rect">
            <a:avLst/>
          </a:prstGeom>
        </p:spPr>
        <p:txBody>
          <a:bodyPr vert="horz" lIns="0" tIns="0" rIns="0" bIns="0" rtlCol="0" anchor="b" anchorCtr="0">
            <a:noAutofit/>
          </a:bodyPr>
          <a:lstStyle/>
          <a:p>
            <a:r>
              <a:rPr lang="en-US"/>
              <a:t>Click to edit Master title style</a:t>
            </a:r>
          </a:p>
        </p:txBody>
      </p:sp>
      <p:sp>
        <p:nvSpPr>
          <p:cNvPr id="8" name="Text Placeholder 2">
            <a:extLst>
              <a:ext uri="{FF2B5EF4-FFF2-40B4-BE49-F238E27FC236}">
                <a16:creationId xmlns:a16="http://schemas.microsoft.com/office/drawing/2014/main" id="{2583BCEA-B238-C14C-8332-57A5E367A88E}"/>
              </a:ext>
            </a:extLst>
          </p:cNvPr>
          <p:cNvSpPr>
            <a:spLocks noGrp="1"/>
          </p:cNvSpPr>
          <p:nvPr>
            <p:ph idx="1"/>
          </p:nvPr>
        </p:nvSpPr>
        <p:spPr>
          <a:xfrm>
            <a:off x="838199" y="1825625"/>
            <a:ext cx="11057709" cy="4351338"/>
          </a:xfrm>
          <a:prstGeom prst="rect">
            <a:avLst/>
          </a:prstGeom>
        </p:spPr>
        <p:txBody>
          <a:bodyPr vert="horz" lIns="0" tIns="0" rIns="0" bIns="0" rtlCol="0">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D9B5C065-6C30-3549-B01D-17843C3B01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 name="Slide Number Placeholder 5">
            <a:extLst>
              <a:ext uri="{FF2B5EF4-FFF2-40B4-BE49-F238E27FC236}">
                <a16:creationId xmlns:a16="http://schemas.microsoft.com/office/drawing/2014/main" id="{5CC61022-0931-EE42-A0E3-BC8685657030}"/>
              </a:ext>
            </a:extLst>
          </p:cNvPr>
          <p:cNvSpPr>
            <a:spLocks noGrp="1"/>
          </p:cNvSpPr>
          <p:nvPr>
            <p:ph type="sldNum" sz="quarter" idx="4"/>
          </p:nvPr>
        </p:nvSpPr>
        <p:spPr>
          <a:xfrm>
            <a:off x="383177" y="6356350"/>
            <a:ext cx="957943" cy="365125"/>
          </a:xfrm>
          <a:prstGeom prst="rect">
            <a:avLst/>
          </a:prstGeom>
        </p:spPr>
        <p:txBody>
          <a:bodyPr vert="horz" lIns="91440" tIns="45720" rIns="91440" bIns="45720" rtlCol="0" anchor="ctr"/>
          <a:lstStyle>
            <a:lvl1pPr algn="l">
              <a:defRPr sz="1000">
                <a:solidFill>
                  <a:srgbClr val="04835C"/>
                </a:solidFill>
              </a:defRPr>
            </a:lvl1pPr>
          </a:lstStyle>
          <a:p>
            <a:fld id="{16A7C2B7-3884-8F4E-8F97-35485E9218A2}" type="slidenum">
              <a:rPr lang="en-US" smtClean="0"/>
              <a:pPr/>
              <a:t>‹#›</a:t>
            </a:fld>
            <a:endParaRPr lang="en-US"/>
          </a:p>
        </p:txBody>
      </p:sp>
    </p:spTree>
    <p:extLst>
      <p:ext uri="{BB962C8B-B14F-4D97-AF65-F5344CB8AC3E}">
        <p14:creationId xmlns:p14="http://schemas.microsoft.com/office/powerpoint/2010/main" val="48726169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BA04-2303-1D42-AF4E-E24E62C397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7E9F57-A479-DC4D-A809-4069133DBA59}"/>
              </a:ext>
            </a:extLst>
          </p:cNvPr>
          <p:cNvSpPr>
            <a:spLocks noGrp="1"/>
          </p:cNvSpPr>
          <p:nvPr>
            <p:ph idx="1"/>
          </p:nvPr>
        </p:nvSpPr>
        <p:spPr>
          <a:xfrm>
            <a:off x="838199" y="1825625"/>
            <a:ext cx="11031583"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6306B74-4CC4-4846-96F2-DFB5B844B9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42BE1C-60C9-FE41-A518-6B67145DC4C3}"/>
              </a:ext>
            </a:extLst>
          </p:cNvPr>
          <p:cNvSpPr>
            <a:spLocks noGrp="1"/>
          </p:cNvSpPr>
          <p:nvPr>
            <p:ph type="sldNum" sz="quarter" idx="12"/>
          </p:nvPr>
        </p:nvSpPr>
        <p:spPr/>
        <p:txBody>
          <a:bodyPr/>
          <a:lstStyle>
            <a:lvl1pPr>
              <a:defRPr sz="1000"/>
            </a:lvl1pPr>
          </a:lstStyle>
          <a:p>
            <a:fld id="{16A7C2B7-3884-8F4E-8F97-35485E9218A2}" type="slidenum">
              <a:rPr lang="en-US" smtClean="0"/>
              <a:pPr/>
              <a:t>‹#›</a:t>
            </a:fld>
            <a:endParaRPr lang="en-US"/>
          </a:p>
        </p:txBody>
      </p:sp>
    </p:spTree>
    <p:extLst>
      <p:ext uri="{BB962C8B-B14F-4D97-AF65-F5344CB8AC3E}">
        <p14:creationId xmlns:p14="http://schemas.microsoft.com/office/powerpoint/2010/main" val="386132959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315E6-2B02-F146-B35C-EEC3EA00DA96}"/>
              </a:ext>
            </a:extLst>
          </p:cNvPr>
          <p:cNvSpPr>
            <a:spLocks noGrp="1"/>
          </p:cNvSpPr>
          <p:nvPr>
            <p:ph type="title"/>
          </p:nvPr>
        </p:nvSpPr>
        <p:spPr>
          <a:xfrm>
            <a:off x="831850" y="1709738"/>
            <a:ext cx="11020516"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6B2400-775F-B442-B78C-DE0D68A95EFA}"/>
              </a:ext>
            </a:extLst>
          </p:cNvPr>
          <p:cNvSpPr>
            <a:spLocks noGrp="1"/>
          </p:cNvSpPr>
          <p:nvPr>
            <p:ph type="body" idx="1"/>
          </p:nvPr>
        </p:nvSpPr>
        <p:spPr>
          <a:xfrm>
            <a:off x="831849" y="4589463"/>
            <a:ext cx="11020515"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39F88C48-0B74-E24F-91EF-7834D3EA10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FBAEB3-508C-9B42-8662-C5E671F0B6DE}"/>
              </a:ext>
            </a:extLst>
          </p:cNvPr>
          <p:cNvSpPr>
            <a:spLocks noGrp="1"/>
          </p:cNvSpPr>
          <p:nvPr>
            <p:ph type="sldNum" sz="quarter" idx="12"/>
          </p:nvPr>
        </p:nvSpPr>
        <p:spPr>
          <a:xfrm>
            <a:off x="383177" y="6356350"/>
            <a:ext cx="957943" cy="365125"/>
          </a:xfrm>
        </p:spPr>
        <p:txBody>
          <a:bodyPr/>
          <a:lstStyle>
            <a:lvl1pPr>
              <a:defRPr sz="1000"/>
            </a:lvl1pPr>
          </a:lstStyle>
          <a:p>
            <a:fld id="{16A7C2B7-3884-8F4E-8F97-35485E9218A2}" type="slidenum">
              <a:rPr lang="en-US" smtClean="0"/>
              <a:pPr/>
              <a:t>‹#›</a:t>
            </a:fld>
            <a:endParaRPr lang="en-US"/>
          </a:p>
        </p:txBody>
      </p:sp>
      <p:sp>
        <p:nvSpPr>
          <p:cNvPr id="8" name="Title 1">
            <a:extLst>
              <a:ext uri="{FF2B5EF4-FFF2-40B4-BE49-F238E27FC236}">
                <a16:creationId xmlns:a16="http://schemas.microsoft.com/office/drawing/2014/main" id="{B0DD13F1-B7D0-BC49-9D8B-D3DD34366927}"/>
              </a:ext>
            </a:extLst>
          </p:cNvPr>
          <p:cNvSpPr txBox="1">
            <a:spLocks/>
          </p:cNvSpPr>
          <p:nvPr userDrawn="1"/>
        </p:nvSpPr>
        <p:spPr>
          <a:xfrm>
            <a:off x="2090056" y="1"/>
            <a:ext cx="10300063" cy="949233"/>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03117552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7CE2A-C6BE-384A-BDC2-90E1A4CC7C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C499FD-ABDF-BD40-BE72-D9ECC965A32C}"/>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8404E1-9301-8C40-89C7-19F9781BDC95}"/>
              </a:ext>
            </a:extLst>
          </p:cNvPr>
          <p:cNvSpPr>
            <a:spLocks noGrp="1"/>
          </p:cNvSpPr>
          <p:nvPr>
            <p:ph sz="half" idx="2"/>
          </p:nvPr>
        </p:nvSpPr>
        <p:spPr>
          <a:xfrm>
            <a:off x="6172199" y="1825625"/>
            <a:ext cx="5723709"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C8E864B-67C3-A34F-B628-F6A3579A55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D7575C-9A93-1949-AD0C-AB0B6642F5FD}"/>
              </a:ext>
            </a:extLst>
          </p:cNvPr>
          <p:cNvSpPr>
            <a:spLocks noGrp="1"/>
          </p:cNvSpPr>
          <p:nvPr>
            <p:ph type="sldNum" sz="quarter" idx="12"/>
          </p:nvPr>
        </p:nvSpPr>
        <p:spPr/>
        <p:txBody>
          <a:bodyPr/>
          <a:lstStyle>
            <a:lvl1pPr>
              <a:defRPr sz="1000"/>
            </a:lvl1pPr>
          </a:lstStyle>
          <a:p>
            <a:fld id="{16A7C2B7-3884-8F4E-8F97-35485E9218A2}" type="slidenum">
              <a:rPr lang="en-US" smtClean="0"/>
              <a:pPr/>
              <a:t>‹#›</a:t>
            </a:fld>
            <a:endParaRPr lang="en-US"/>
          </a:p>
        </p:txBody>
      </p:sp>
    </p:spTree>
    <p:extLst>
      <p:ext uri="{BB962C8B-B14F-4D97-AF65-F5344CB8AC3E}">
        <p14:creationId xmlns:p14="http://schemas.microsoft.com/office/powerpoint/2010/main" val="17401690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8DB938D-10CE-3F4C-B81F-1074CFC9F0C6}"/>
              </a:ext>
            </a:extLst>
          </p:cNvPr>
          <p:cNvSpPr>
            <a:spLocks noGrp="1"/>
          </p:cNvSpPr>
          <p:nvPr>
            <p:ph type="body" idx="1"/>
          </p:nvPr>
        </p:nvSpPr>
        <p:spPr>
          <a:xfrm>
            <a:off x="839788" y="1681163"/>
            <a:ext cx="5157787" cy="823912"/>
          </a:xfrm>
        </p:spPr>
        <p:txBody>
          <a:bodyPr anchor="t"/>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2C93C9-257A-D541-BE03-FB7D6C3F01D3}"/>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21F330-8581-CA46-83A3-7276DF89F507}"/>
              </a:ext>
            </a:extLst>
          </p:cNvPr>
          <p:cNvSpPr>
            <a:spLocks noGrp="1"/>
          </p:cNvSpPr>
          <p:nvPr>
            <p:ph type="body" sz="quarter" idx="3"/>
          </p:nvPr>
        </p:nvSpPr>
        <p:spPr>
          <a:xfrm>
            <a:off x="6172199" y="1681163"/>
            <a:ext cx="5714999" cy="823912"/>
          </a:xfrm>
        </p:spPr>
        <p:txBody>
          <a:bodyPr anchor="t"/>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3CA961-6B28-A94C-A07B-86295698EFFB}"/>
              </a:ext>
            </a:extLst>
          </p:cNvPr>
          <p:cNvSpPr>
            <a:spLocks noGrp="1"/>
          </p:cNvSpPr>
          <p:nvPr>
            <p:ph sz="quarter" idx="4"/>
          </p:nvPr>
        </p:nvSpPr>
        <p:spPr>
          <a:xfrm>
            <a:off x="6172200" y="2505075"/>
            <a:ext cx="5715000"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11462D93-4496-7F49-BB6D-E014F04532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68FACE-0A6D-2749-AA67-98021C8D6DBE}"/>
              </a:ext>
            </a:extLst>
          </p:cNvPr>
          <p:cNvSpPr>
            <a:spLocks noGrp="1"/>
          </p:cNvSpPr>
          <p:nvPr>
            <p:ph type="sldNum" sz="quarter" idx="12"/>
          </p:nvPr>
        </p:nvSpPr>
        <p:spPr/>
        <p:txBody>
          <a:bodyPr/>
          <a:lstStyle>
            <a:lvl1pPr>
              <a:defRPr sz="1000"/>
            </a:lvl1pPr>
          </a:lstStyle>
          <a:p>
            <a:fld id="{16A7C2B7-3884-8F4E-8F97-35485E9218A2}" type="slidenum">
              <a:rPr lang="en-US" smtClean="0"/>
              <a:pPr/>
              <a:t>‹#›</a:t>
            </a:fld>
            <a:endParaRPr lang="en-US"/>
          </a:p>
        </p:txBody>
      </p:sp>
      <p:sp>
        <p:nvSpPr>
          <p:cNvPr id="10" name="Title 1">
            <a:extLst>
              <a:ext uri="{FF2B5EF4-FFF2-40B4-BE49-F238E27FC236}">
                <a16:creationId xmlns:a16="http://schemas.microsoft.com/office/drawing/2014/main" id="{33937BF6-F913-DD4D-885E-E6B48E036E7F}"/>
              </a:ext>
            </a:extLst>
          </p:cNvPr>
          <p:cNvSpPr>
            <a:spLocks noGrp="1"/>
          </p:cNvSpPr>
          <p:nvPr>
            <p:ph type="title"/>
          </p:nvPr>
        </p:nvSpPr>
        <p:spPr>
          <a:xfrm>
            <a:off x="2090056" y="1"/>
            <a:ext cx="10300063" cy="949233"/>
          </a:xfrm>
        </p:spPr>
        <p:txBody>
          <a:bodyPr/>
          <a:lstStyle/>
          <a:p>
            <a:r>
              <a:rPr lang="en-US"/>
              <a:t>Click to edit Master title style</a:t>
            </a:r>
          </a:p>
        </p:txBody>
      </p:sp>
    </p:spTree>
    <p:extLst>
      <p:ext uri="{BB962C8B-B14F-4D97-AF65-F5344CB8AC3E}">
        <p14:creationId xmlns:p14="http://schemas.microsoft.com/office/powerpoint/2010/main" val="22671004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CDD8DB-1C49-EE4A-9DD0-24A57C9B628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B25633B-76CB-8A49-AA19-8C31D68DB4CF}"/>
              </a:ext>
            </a:extLst>
          </p:cNvPr>
          <p:cNvSpPr>
            <a:spLocks noGrp="1"/>
          </p:cNvSpPr>
          <p:nvPr>
            <p:ph type="title" hasCustomPrompt="1"/>
          </p:nvPr>
        </p:nvSpPr>
        <p:spPr>
          <a:xfrm>
            <a:off x="0" y="1884433"/>
            <a:ext cx="12390119" cy="2526793"/>
          </a:xfrm>
        </p:spPr>
        <p:txBody>
          <a:bodyPr anchor="ctr"/>
          <a:lstStyle>
            <a:lvl1pPr algn="ctr">
              <a:defRPr sz="3600"/>
            </a:lvl1pPr>
          </a:lstStyle>
          <a:p>
            <a:r>
              <a:rPr lang="en-US"/>
              <a:t>Section Title Slide</a:t>
            </a:r>
          </a:p>
        </p:txBody>
      </p:sp>
      <p:sp>
        <p:nvSpPr>
          <p:cNvPr id="3" name="Footer Placeholder 2">
            <a:extLst>
              <a:ext uri="{FF2B5EF4-FFF2-40B4-BE49-F238E27FC236}">
                <a16:creationId xmlns:a16="http://schemas.microsoft.com/office/drawing/2014/main" id="{D9A1011D-DF49-AF4D-8AAB-0A7B3F38C9EF}"/>
              </a:ext>
            </a:extLst>
          </p:cNvPr>
          <p:cNvSpPr>
            <a:spLocks noGrp="1"/>
          </p:cNvSpPr>
          <p:nvPr>
            <p:ph type="ftr" sz="quarter" idx="10"/>
          </p:nvPr>
        </p:nvSpPr>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36FDB9FE-441F-9A42-A263-F4E491C1F2D6}"/>
              </a:ext>
            </a:extLst>
          </p:cNvPr>
          <p:cNvSpPr>
            <a:spLocks noGrp="1"/>
          </p:cNvSpPr>
          <p:nvPr>
            <p:ph type="sldNum" sz="quarter" idx="11"/>
          </p:nvPr>
        </p:nvSpPr>
        <p:spPr/>
        <p:txBody>
          <a:bodyPr/>
          <a:lstStyle>
            <a:lvl1pPr>
              <a:defRPr>
                <a:solidFill>
                  <a:schemeClr val="bg1"/>
                </a:solidFill>
              </a:defRPr>
            </a:lvl1pPr>
          </a:lstStyle>
          <a:p>
            <a:fld id="{16A7C2B7-3884-8F4E-8F97-35485E9218A2}" type="slidenum">
              <a:rPr lang="en-US" smtClean="0"/>
              <a:pPr/>
              <a:t>‹#›</a:t>
            </a:fld>
            <a:endParaRPr lang="en-US"/>
          </a:p>
        </p:txBody>
      </p:sp>
      <p:pic>
        <p:nvPicPr>
          <p:cNvPr id="8" name="Picture 7">
            <a:extLst>
              <a:ext uri="{FF2B5EF4-FFF2-40B4-BE49-F238E27FC236}">
                <a16:creationId xmlns:a16="http://schemas.microsoft.com/office/drawing/2014/main" id="{1F901756-FA42-024C-9A76-E9177220126E}"/>
              </a:ext>
            </a:extLst>
          </p:cNvPr>
          <p:cNvPicPr>
            <a:picLocks noChangeAspect="1"/>
          </p:cNvPicPr>
          <p:nvPr userDrawn="1"/>
        </p:nvPicPr>
        <p:blipFill>
          <a:blip r:embed="rId3"/>
          <a:stretch>
            <a:fillRect/>
          </a:stretch>
        </p:blipFill>
        <p:spPr>
          <a:xfrm>
            <a:off x="8866272" y="6092228"/>
            <a:ext cx="3302000" cy="749300"/>
          </a:xfrm>
          <a:prstGeom prst="rect">
            <a:avLst/>
          </a:prstGeom>
        </p:spPr>
      </p:pic>
    </p:spTree>
    <p:extLst>
      <p:ext uri="{BB962C8B-B14F-4D97-AF65-F5344CB8AC3E}">
        <p14:creationId xmlns:p14="http://schemas.microsoft.com/office/powerpoint/2010/main" val="353147654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Campus">
    <p:spTree>
      <p:nvGrpSpPr>
        <p:cNvPr id="1" name=""/>
        <p:cNvGrpSpPr/>
        <p:nvPr/>
      </p:nvGrpSpPr>
      <p:grpSpPr>
        <a:xfrm>
          <a:off x="0" y="0"/>
          <a:ext cx="0" cy="0"/>
          <a:chOff x="0" y="0"/>
          <a:chExt cx="0" cy="0"/>
        </a:xfrm>
      </p:grpSpPr>
      <p:sp>
        <p:nvSpPr>
          <p:cNvPr id="8" name="Rectangle 7"/>
          <p:cNvSpPr/>
          <p:nvPr userDrawn="1"/>
        </p:nvSpPr>
        <p:spPr>
          <a:xfrm>
            <a:off x="0" y="-1"/>
            <a:ext cx="12192000" cy="6858001"/>
          </a:xfrm>
          <a:prstGeom prst="rect">
            <a:avLst/>
          </a:prstGeom>
          <a:solidFill>
            <a:srgbClr val="00704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9" name="Rectangle 8"/>
          <p:cNvSpPr/>
          <p:nvPr userDrawn="1"/>
        </p:nvSpPr>
        <p:spPr>
          <a:xfrm flipV="1">
            <a:off x="0" y="5302752"/>
            <a:ext cx="12192000" cy="155524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5" name="Title 1"/>
          <p:cNvSpPr>
            <a:spLocks noGrp="1"/>
          </p:cNvSpPr>
          <p:nvPr userDrawn="1">
            <p:ph type="ctrTitle" hasCustomPrompt="1"/>
          </p:nvPr>
        </p:nvSpPr>
        <p:spPr>
          <a:xfrm>
            <a:off x="667782" y="1533715"/>
            <a:ext cx="5358161" cy="1693383"/>
          </a:xfrm>
        </p:spPr>
        <p:txBody>
          <a:bodyPr anchor="b"/>
          <a:lstStyle>
            <a:lvl1pPr>
              <a:lnSpc>
                <a:spcPct val="90000"/>
              </a:lnSpc>
              <a:defRPr sz="4000" baseline="0"/>
            </a:lvl1pPr>
          </a:lstStyle>
          <a:p>
            <a:r>
              <a:rPr lang="en-US"/>
              <a:t>Presentation title</a:t>
            </a:r>
          </a:p>
        </p:txBody>
      </p:sp>
      <p:sp>
        <p:nvSpPr>
          <p:cNvPr id="6" name="Text Placeholder 17"/>
          <p:cNvSpPr>
            <a:spLocks noGrp="1"/>
          </p:cNvSpPr>
          <p:nvPr userDrawn="1">
            <p:ph type="body" sz="quarter" idx="10" hasCustomPrompt="1"/>
          </p:nvPr>
        </p:nvSpPr>
        <p:spPr>
          <a:xfrm>
            <a:off x="666752" y="3759768"/>
            <a:ext cx="5358161" cy="388337"/>
          </a:xfrm>
        </p:spPr>
        <p:txBody>
          <a:bodyPr>
            <a:noAutofit/>
          </a:bodyPr>
          <a:lstStyle>
            <a:lvl1pPr marL="0" indent="0">
              <a:buNone/>
              <a:defRPr sz="1867" cap="all">
                <a:solidFill>
                  <a:srgbClr val="85C446"/>
                </a:solidFill>
              </a:defRPr>
            </a:lvl1pPr>
            <a:lvl2pPr marL="304792" indent="0">
              <a:buNone/>
              <a:defRPr sz="1867">
                <a:solidFill>
                  <a:srgbClr val="00704A"/>
                </a:solidFill>
              </a:defRPr>
            </a:lvl2pPr>
            <a:lvl3pPr marL="609585" indent="0">
              <a:buNone/>
              <a:defRPr sz="1867">
                <a:solidFill>
                  <a:srgbClr val="00704A"/>
                </a:solidFill>
              </a:defRPr>
            </a:lvl3pPr>
            <a:lvl4pPr marL="853419" indent="0">
              <a:buNone/>
              <a:defRPr sz="1867">
                <a:solidFill>
                  <a:srgbClr val="00704A"/>
                </a:solidFill>
              </a:defRPr>
            </a:lvl4pPr>
            <a:lvl5pPr marL="1097253" indent="0">
              <a:buNone/>
              <a:defRPr sz="1867">
                <a:solidFill>
                  <a:srgbClr val="00704A"/>
                </a:solidFill>
              </a:defRPr>
            </a:lvl5pPr>
          </a:lstStyle>
          <a:p>
            <a:pPr lvl="0"/>
            <a:r>
              <a:rPr lang="en-US"/>
              <a:t>Enter Date</a:t>
            </a:r>
          </a:p>
        </p:txBody>
      </p:sp>
      <p:sp>
        <p:nvSpPr>
          <p:cNvPr id="7" name="Text Placeholder 16"/>
          <p:cNvSpPr>
            <a:spLocks noGrp="1"/>
          </p:cNvSpPr>
          <p:nvPr userDrawn="1">
            <p:ph type="body" sz="quarter" idx="11" hasCustomPrompt="1"/>
          </p:nvPr>
        </p:nvSpPr>
        <p:spPr>
          <a:xfrm>
            <a:off x="666751" y="3191932"/>
            <a:ext cx="5359192" cy="533967"/>
          </a:xfrm>
        </p:spPr>
        <p:txBody>
          <a:bodyPr anchor="b">
            <a:noAutofit/>
          </a:bodyPr>
          <a:lstStyle>
            <a:lvl1pPr marL="0" indent="0">
              <a:buNone/>
              <a:defRPr sz="2933" cap="all">
                <a:solidFill>
                  <a:srgbClr val="FFFFFF"/>
                </a:solidFill>
              </a:defRPr>
            </a:lvl1pPr>
            <a:lvl2pPr marL="304792" indent="0">
              <a:buNone/>
              <a:defRPr sz="2933">
                <a:solidFill>
                  <a:srgbClr val="FFFFFF"/>
                </a:solidFill>
              </a:defRPr>
            </a:lvl2pPr>
            <a:lvl3pPr marL="609585" indent="0">
              <a:buNone/>
              <a:defRPr sz="2933">
                <a:solidFill>
                  <a:srgbClr val="FFFFFF"/>
                </a:solidFill>
              </a:defRPr>
            </a:lvl3pPr>
            <a:lvl4pPr marL="853419" indent="0">
              <a:buNone/>
              <a:defRPr sz="2933">
                <a:solidFill>
                  <a:srgbClr val="FFFFFF"/>
                </a:solidFill>
              </a:defRPr>
            </a:lvl4pPr>
            <a:lvl5pPr marL="1097253" indent="0">
              <a:buNone/>
              <a:defRPr sz="2933">
                <a:solidFill>
                  <a:srgbClr val="FFFFFF"/>
                </a:solidFill>
              </a:defRPr>
            </a:lvl5pPr>
          </a:lstStyle>
          <a:p>
            <a:pPr lvl="0"/>
            <a:r>
              <a:rPr lang="en-US"/>
              <a:t>SUB TITLE</a:t>
            </a:r>
          </a:p>
        </p:txBody>
      </p:sp>
      <p:pic>
        <p:nvPicPr>
          <p:cNvPr id="11" name="Picture 10" descr="CampusPhoto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45503" y="491067"/>
            <a:ext cx="5787541" cy="636693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864" y="5689024"/>
            <a:ext cx="2999232" cy="914765"/>
          </a:xfrm>
          <a:prstGeom prst="rect">
            <a:avLst/>
          </a:prstGeom>
        </p:spPr>
      </p:pic>
    </p:spTree>
    <p:extLst>
      <p:ext uri="{BB962C8B-B14F-4D97-AF65-F5344CB8AC3E}">
        <p14:creationId xmlns:p14="http://schemas.microsoft.com/office/powerpoint/2010/main" val="467473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A5F12A-46CE-1B4A-8A5D-8C65A55B2CA9}"/>
              </a:ext>
            </a:extLst>
          </p:cNvPr>
          <p:cNvPicPr>
            <a:picLocks noChangeAspect="1"/>
          </p:cNvPicPr>
          <p:nvPr userDrawn="1"/>
        </p:nvPicPr>
        <p:blipFill>
          <a:blip r:embed="rId10"/>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2B93F43-DA3B-6B4E-8273-E36D9F88342B}"/>
              </a:ext>
            </a:extLst>
          </p:cNvPr>
          <p:cNvSpPr>
            <a:spLocks noGrp="1"/>
          </p:cNvSpPr>
          <p:nvPr>
            <p:ph type="title"/>
          </p:nvPr>
        </p:nvSpPr>
        <p:spPr>
          <a:xfrm>
            <a:off x="2090056" y="1"/>
            <a:ext cx="10300063" cy="949233"/>
          </a:xfrm>
          <a:prstGeom prst="rect">
            <a:avLst/>
          </a:prstGeom>
        </p:spPr>
        <p:txBody>
          <a:bodyPr vert="horz" lIns="0" tIns="0" rIns="0" bIns="0" rtlCol="0" anchor="b" anchorCtr="0">
            <a:noAutofit/>
          </a:bodyPr>
          <a:lstStyle/>
          <a:p>
            <a:r>
              <a:rPr lang="en-US"/>
              <a:t>Slide Title</a:t>
            </a:r>
          </a:p>
        </p:txBody>
      </p:sp>
      <p:sp>
        <p:nvSpPr>
          <p:cNvPr id="3" name="Text Placeholder 2">
            <a:extLst>
              <a:ext uri="{FF2B5EF4-FFF2-40B4-BE49-F238E27FC236}">
                <a16:creationId xmlns:a16="http://schemas.microsoft.com/office/drawing/2014/main" id="{C0751D7A-6328-1D44-B408-C30DE782C432}"/>
              </a:ext>
            </a:extLst>
          </p:cNvPr>
          <p:cNvSpPr>
            <a:spLocks noGrp="1"/>
          </p:cNvSpPr>
          <p:nvPr>
            <p:ph type="body" idx="1"/>
          </p:nvPr>
        </p:nvSpPr>
        <p:spPr>
          <a:xfrm>
            <a:off x="838200" y="1825625"/>
            <a:ext cx="1051560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A588F65-FCA3-D541-90F5-C07C40AB0F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F8F5B0-0EA3-464F-BFC0-371E2D3E9F46}"/>
              </a:ext>
            </a:extLst>
          </p:cNvPr>
          <p:cNvSpPr>
            <a:spLocks noGrp="1"/>
          </p:cNvSpPr>
          <p:nvPr>
            <p:ph type="sldNum" sz="quarter" idx="4"/>
          </p:nvPr>
        </p:nvSpPr>
        <p:spPr>
          <a:xfrm>
            <a:off x="383177" y="6356350"/>
            <a:ext cx="957943" cy="365125"/>
          </a:xfrm>
          <a:prstGeom prst="rect">
            <a:avLst/>
          </a:prstGeom>
        </p:spPr>
        <p:txBody>
          <a:bodyPr vert="horz" lIns="91440" tIns="45720" rIns="91440" bIns="45720" rtlCol="0" anchor="ctr"/>
          <a:lstStyle>
            <a:lvl1pPr algn="l">
              <a:defRPr sz="1200">
                <a:solidFill>
                  <a:srgbClr val="04835C"/>
                </a:solidFill>
              </a:defRPr>
            </a:lvl1pPr>
          </a:lstStyle>
          <a:p>
            <a:fld id="{16A7C2B7-3884-8F4E-8F97-35485E9218A2}" type="slidenum">
              <a:rPr lang="en-US" smtClean="0"/>
              <a:pPr/>
              <a:t>‹#›</a:t>
            </a:fld>
            <a:endParaRPr lang="en-US"/>
          </a:p>
        </p:txBody>
      </p:sp>
    </p:spTree>
    <p:extLst>
      <p:ext uri="{BB962C8B-B14F-4D97-AF65-F5344CB8AC3E}">
        <p14:creationId xmlns:p14="http://schemas.microsoft.com/office/powerpoint/2010/main" val="4155829952"/>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50" r:id="rId3"/>
    <p:sldLayoutId id="2147483651" r:id="rId4"/>
    <p:sldLayoutId id="2147483652" r:id="rId5"/>
    <p:sldLayoutId id="2147483653" r:id="rId6"/>
    <p:sldLayoutId id="2147483655" r:id="rId7"/>
    <p:sldLayoutId id="2147483656" r:id="rId8"/>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1730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347663" indent="-174625" algn="l" defTabSz="914400" rtl="0" eaLnBrk="1" latinLnBrk="0" hangingPunct="1">
        <a:lnSpc>
          <a:spcPct val="90000"/>
        </a:lnSpc>
        <a:spcBef>
          <a:spcPts val="500"/>
        </a:spcBef>
        <a:buFont typeface="Arial" panose="020B0604020202020204" pitchFamily="34" charset="0"/>
        <a:buChar char="•"/>
        <a:tabLst/>
        <a:defRPr sz="16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514350" indent="-166688" algn="l" defTabSz="914400" rtl="0" eaLnBrk="1" latinLnBrk="0" hangingPunct="1">
        <a:lnSpc>
          <a:spcPct val="90000"/>
        </a:lnSpc>
        <a:spcBef>
          <a:spcPts val="500"/>
        </a:spcBef>
        <a:buFont typeface="Arial" panose="020B0604020202020204" pitchFamily="34" charset="0"/>
        <a:buChar char="•"/>
        <a:tabLst/>
        <a:defRPr sz="14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688975" indent="-174625" algn="l" defTabSz="914400" rtl="0" eaLnBrk="1" latinLnBrk="0" hangingPunct="1">
        <a:lnSpc>
          <a:spcPct val="90000"/>
        </a:lnSpc>
        <a:spcBef>
          <a:spcPts val="500"/>
        </a:spcBef>
        <a:buFont typeface="Arial" panose="020B0604020202020204" pitchFamily="34" charset="0"/>
        <a:buChar char="•"/>
        <a:tabLst/>
        <a:defRPr sz="12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en/meeting-talk-entertainment-together-1019995/"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6750" y="1202759"/>
            <a:ext cx="5358161" cy="1693383"/>
          </a:xfrm>
        </p:spPr>
        <p:txBody>
          <a:bodyPr anchor="b"/>
          <a:lstStyle/>
          <a:p>
            <a:r>
              <a:rPr lang="en-US" b="1">
                <a:latin typeface="Helvetica" panose="020B0604020202020204" pitchFamily="34" charset="0"/>
                <a:cs typeface="Helvetica" panose="020B0604020202020204" pitchFamily="34" charset="0"/>
              </a:rPr>
              <a:t>Navigating the Realm of Faculty Evaluation </a:t>
            </a:r>
          </a:p>
        </p:txBody>
      </p:sp>
      <p:sp>
        <p:nvSpPr>
          <p:cNvPr id="9" name="Text Placeholder 8"/>
          <p:cNvSpPr>
            <a:spLocks noGrp="1"/>
          </p:cNvSpPr>
          <p:nvPr>
            <p:ph type="body" sz="quarter" idx="10"/>
          </p:nvPr>
        </p:nvSpPr>
        <p:spPr>
          <a:xfrm>
            <a:off x="666752" y="3872783"/>
            <a:ext cx="5358161" cy="534830"/>
          </a:xfrm>
        </p:spPr>
        <p:txBody>
          <a:bodyPr>
            <a:normAutofit fontScale="92500" lnSpcReduction="20000"/>
          </a:bodyPr>
          <a:lstStyle/>
          <a:p>
            <a:r>
              <a:rPr lang="en-US">
                <a:latin typeface="Helvetica" panose="020B0604020202020204" pitchFamily="34" charset="0"/>
                <a:cs typeface="Helvetica" panose="020B0604020202020204" pitchFamily="34" charset="0"/>
              </a:rPr>
              <a:t>Academic chairpersons conference</a:t>
            </a:r>
          </a:p>
          <a:p>
            <a:r>
              <a:rPr lang="en-US">
                <a:latin typeface="Helvetica" panose="020B0604020202020204" pitchFamily="34" charset="0"/>
                <a:cs typeface="Helvetica" panose="020B0604020202020204" pitchFamily="34" charset="0"/>
              </a:rPr>
              <a:t>February 10, 2022</a:t>
            </a:r>
          </a:p>
        </p:txBody>
      </p:sp>
      <p:sp>
        <p:nvSpPr>
          <p:cNvPr id="4" name="Text Placeholder 3"/>
          <p:cNvSpPr>
            <a:spLocks noGrp="1"/>
          </p:cNvSpPr>
          <p:nvPr>
            <p:ph type="body" sz="quarter" idx="11"/>
          </p:nvPr>
        </p:nvSpPr>
        <p:spPr>
          <a:xfrm>
            <a:off x="666751" y="2969232"/>
            <a:ext cx="5359192" cy="756668"/>
          </a:xfrm>
        </p:spPr>
        <p:txBody>
          <a:bodyPr/>
          <a:lstStyle/>
          <a:p>
            <a:r>
              <a:rPr lang="en-US" sz="2000" err="1">
                <a:latin typeface="Helvetica" panose="020B0604020202020204" pitchFamily="34" charset="0"/>
                <a:cs typeface="Helvetica" panose="020B0604020202020204" pitchFamily="34" charset="0"/>
              </a:rPr>
              <a:t>Sonal</a:t>
            </a:r>
            <a:r>
              <a:rPr lang="en-US" sz="2000">
                <a:latin typeface="Helvetica" panose="020B0604020202020204" pitchFamily="34" charset="0"/>
                <a:cs typeface="Helvetica" panose="020B0604020202020204" pitchFamily="34" charset="0"/>
              </a:rPr>
              <a:t> </a:t>
            </a:r>
            <a:r>
              <a:rPr lang="en-US" sz="2000" err="1">
                <a:latin typeface="Helvetica" panose="020B0604020202020204" pitchFamily="34" charset="0"/>
                <a:cs typeface="Helvetica" panose="020B0604020202020204" pitchFamily="34" charset="0"/>
              </a:rPr>
              <a:t>Dekhane</a:t>
            </a:r>
            <a:r>
              <a:rPr lang="en-US" sz="2000">
                <a:latin typeface="Helvetica" panose="020B0604020202020204" pitchFamily="34" charset="0"/>
                <a:cs typeface="Helvetica" panose="020B0604020202020204" pitchFamily="34" charset="0"/>
              </a:rPr>
              <a:t>, Patrice Bell, Neelam Khan</a:t>
            </a:r>
          </a:p>
        </p:txBody>
      </p:sp>
    </p:spTree>
    <p:extLst>
      <p:ext uri="{BB962C8B-B14F-4D97-AF65-F5344CB8AC3E}">
        <p14:creationId xmlns:p14="http://schemas.microsoft.com/office/powerpoint/2010/main" val="1768561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5ECEC-484D-A545-BC63-296A8523727C}"/>
              </a:ext>
            </a:extLst>
          </p:cNvPr>
          <p:cNvSpPr>
            <a:spLocks noGrp="1"/>
          </p:cNvSpPr>
          <p:nvPr>
            <p:ph type="title"/>
          </p:nvPr>
        </p:nvSpPr>
        <p:spPr/>
        <p:txBody>
          <a:bodyPr/>
          <a:lstStyle/>
          <a:p>
            <a:r>
              <a:rPr lang="en-US"/>
              <a:t>Sample Tools</a:t>
            </a:r>
          </a:p>
        </p:txBody>
      </p:sp>
      <p:sp>
        <p:nvSpPr>
          <p:cNvPr id="5" name="Slide Number Placeholder 4">
            <a:extLst>
              <a:ext uri="{FF2B5EF4-FFF2-40B4-BE49-F238E27FC236}">
                <a16:creationId xmlns:a16="http://schemas.microsoft.com/office/drawing/2014/main" id="{E4ACEFA7-4D64-AD4E-8D89-CEC88A4ED229}"/>
              </a:ext>
            </a:extLst>
          </p:cNvPr>
          <p:cNvSpPr>
            <a:spLocks noGrp="1"/>
          </p:cNvSpPr>
          <p:nvPr>
            <p:ph type="sldNum" sz="quarter" idx="12"/>
          </p:nvPr>
        </p:nvSpPr>
        <p:spPr/>
        <p:txBody>
          <a:bodyPr/>
          <a:lstStyle/>
          <a:p>
            <a:fld id="{16A7C2B7-3884-8F4E-8F97-35485E9218A2}" type="slidenum">
              <a:rPr lang="en-US" smtClean="0"/>
              <a:pPr/>
              <a:t>10</a:t>
            </a:fld>
            <a:endParaRPr lang="en-US"/>
          </a:p>
        </p:txBody>
      </p:sp>
      <p:pic>
        <p:nvPicPr>
          <p:cNvPr id="11" name="Content Placeholder 10" descr="Table&#10;&#10;Description automatically generated">
            <a:extLst>
              <a:ext uri="{FF2B5EF4-FFF2-40B4-BE49-F238E27FC236}">
                <a16:creationId xmlns:a16="http://schemas.microsoft.com/office/drawing/2014/main" id="{AB61430B-6A35-BB46-A2B7-1756BB0A00DC}"/>
              </a:ext>
            </a:extLst>
          </p:cNvPr>
          <p:cNvPicPr>
            <a:picLocks noGrp="1" noChangeAspect="1"/>
          </p:cNvPicPr>
          <p:nvPr>
            <p:ph sz="half" idx="1"/>
          </p:nvPr>
        </p:nvPicPr>
        <p:blipFill>
          <a:blip r:embed="rId2"/>
          <a:stretch>
            <a:fillRect/>
          </a:stretch>
        </p:blipFill>
        <p:spPr>
          <a:xfrm>
            <a:off x="237343" y="1524000"/>
            <a:ext cx="5782457" cy="4488215"/>
          </a:xfrm>
        </p:spPr>
      </p:pic>
      <p:pic>
        <p:nvPicPr>
          <p:cNvPr id="8" name="Content Placeholder 7" descr="Table&#10;&#10;Description automatically generated">
            <a:extLst>
              <a:ext uri="{FF2B5EF4-FFF2-40B4-BE49-F238E27FC236}">
                <a16:creationId xmlns:a16="http://schemas.microsoft.com/office/drawing/2014/main" id="{2CDB83AF-AE41-B242-9679-684780C207AE}"/>
              </a:ext>
            </a:extLst>
          </p:cNvPr>
          <p:cNvPicPr>
            <a:picLocks noGrp="1" noChangeAspect="1"/>
          </p:cNvPicPr>
          <p:nvPr>
            <p:ph sz="half" idx="2"/>
          </p:nvPr>
        </p:nvPicPr>
        <p:blipFill>
          <a:blip r:embed="rId3"/>
          <a:stretch>
            <a:fillRect/>
          </a:stretch>
        </p:blipFill>
        <p:spPr>
          <a:xfrm>
            <a:off x="6167748" y="1349828"/>
            <a:ext cx="5316681" cy="4918835"/>
          </a:xfrm>
        </p:spPr>
      </p:pic>
    </p:spTree>
    <p:extLst>
      <p:ext uri="{BB962C8B-B14F-4D97-AF65-F5344CB8AC3E}">
        <p14:creationId xmlns:p14="http://schemas.microsoft.com/office/powerpoint/2010/main" val="202473521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2AA11-F14E-CF4B-B485-2F24443330BB}"/>
              </a:ext>
            </a:extLst>
          </p:cNvPr>
          <p:cNvSpPr>
            <a:spLocks noGrp="1"/>
          </p:cNvSpPr>
          <p:nvPr>
            <p:ph type="title"/>
          </p:nvPr>
        </p:nvSpPr>
        <p:spPr/>
        <p:txBody>
          <a:bodyPr/>
          <a:lstStyle/>
          <a:p>
            <a:r>
              <a:rPr lang="en-US"/>
              <a:t>Challenges</a:t>
            </a:r>
          </a:p>
        </p:txBody>
      </p:sp>
      <p:sp>
        <p:nvSpPr>
          <p:cNvPr id="3" name="Content Placeholder 2">
            <a:extLst>
              <a:ext uri="{FF2B5EF4-FFF2-40B4-BE49-F238E27FC236}">
                <a16:creationId xmlns:a16="http://schemas.microsoft.com/office/drawing/2014/main" id="{E6C6D379-5049-3F40-B805-7FEBDF3C17FB}"/>
              </a:ext>
            </a:extLst>
          </p:cNvPr>
          <p:cNvSpPr>
            <a:spLocks noGrp="1"/>
          </p:cNvSpPr>
          <p:nvPr>
            <p:ph idx="1"/>
          </p:nvPr>
        </p:nvSpPr>
        <p:spPr/>
        <p:txBody>
          <a:bodyPr/>
          <a:lstStyle/>
          <a:p>
            <a:pPr marL="342900" indent="-342900">
              <a:buFont typeface="Arial" panose="020B0604020202020204" pitchFamily="34" charset="0"/>
              <a:buChar char="•"/>
            </a:pPr>
            <a:r>
              <a:rPr lang="en-US" b="0">
                <a:solidFill>
                  <a:schemeClr val="tx1"/>
                </a:solidFill>
              </a:rPr>
              <a:t>Lack of productivity</a:t>
            </a:r>
          </a:p>
          <a:p>
            <a:pPr marL="342900" indent="-342900">
              <a:buFont typeface="Arial" panose="020B0604020202020204" pitchFamily="34" charset="0"/>
              <a:buChar char="•"/>
            </a:pPr>
            <a:endParaRPr lang="en-US" b="0">
              <a:solidFill>
                <a:schemeClr val="tx1"/>
              </a:solidFill>
            </a:endParaRPr>
          </a:p>
          <a:p>
            <a:pPr marL="342900" indent="-342900">
              <a:buFont typeface="Arial" panose="020B0604020202020204" pitchFamily="34" charset="0"/>
              <a:buChar char="•"/>
            </a:pPr>
            <a:r>
              <a:rPr lang="en-US" b="0">
                <a:solidFill>
                  <a:schemeClr val="tx1"/>
                </a:solidFill>
              </a:rPr>
              <a:t>Sustained pattern of complaints</a:t>
            </a:r>
          </a:p>
          <a:p>
            <a:pPr marL="342900" indent="-342900">
              <a:buFont typeface="Arial" panose="020B0604020202020204" pitchFamily="34" charset="0"/>
              <a:buChar char="•"/>
            </a:pPr>
            <a:endParaRPr lang="en-US" b="0">
              <a:solidFill>
                <a:schemeClr val="tx1"/>
              </a:solidFill>
            </a:endParaRPr>
          </a:p>
          <a:p>
            <a:pPr marL="342900" indent="-342900">
              <a:buFont typeface="Arial" panose="020B0604020202020204" pitchFamily="34" charset="0"/>
              <a:buChar char="•"/>
            </a:pPr>
            <a:r>
              <a:rPr lang="en-US" b="0">
                <a:solidFill>
                  <a:schemeClr val="tx1"/>
                </a:solidFill>
              </a:rPr>
              <a:t>Lack of collegiality</a:t>
            </a:r>
          </a:p>
          <a:p>
            <a:pPr marL="342900" indent="-342900">
              <a:buFont typeface="Arial" panose="020B0604020202020204" pitchFamily="34" charset="0"/>
              <a:buChar char="•"/>
            </a:pPr>
            <a:endParaRPr lang="en-US" b="0">
              <a:solidFill>
                <a:schemeClr val="tx1"/>
              </a:solidFill>
            </a:endParaRPr>
          </a:p>
          <a:p>
            <a:pPr marL="342900" indent="-342900">
              <a:buFont typeface="Arial" panose="020B0604020202020204" pitchFamily="34" charset="0"/>
              <a:buChar char="•"/>
            </a:pPr>
            <a:r>
              <a:rPr lang="en-US" b="0">
                <a:solidFill>
                  <a:schemeClr val="tx1"/>
                </a:solidFill>
              </a:rPr>
              <a:t>Conflict management</a:t>
            </a:r>
          </a:p>
          <a:p>
            <a:pPr marL="342900" indent="-342900">
              <a:buFont typeface="Arial" panose="020B0604020202020204" pitchFamily="34" charset="0"/>
              <a:buChar char="•"/>
            </a:pPr>
            <a:endParaRPr lang="en-US" b="0"/>
          </a:p>
        </p:txBody>
      </p:sp>
      <p:sp>
        <p:nvSpPr>
          <p:cNvPr id="4" name="Slide Number Placeholder 3">
            <a:extLst>
              <a:ext uri="{FF2B5EF4-FFF2-40B4-BE49-F238E27FC236}">
                <a16:creationId xmlns:a16="http://schemas.microsoft.com/office/drawing/2014/main" id="{0DCC72C1-ADE1-F54A-B5AF-023A23B06C98}"/>
              </a:ext>
            </a:extLst>
          </p:cNvPr>
          <p:cNvSpPr>
            <a:spLocks noGrp="1"/>
          </p:cNvSpPr>
          <p:nvPr>
            <p:ph type="sldNum" sz="quarter" idx="12"/>
          </p:nvPr>
        </p:nvSpPr>
        <p:spPr/>
        <p:txBody>
          <a:bodyPr/>
          <a:lstStyle/>
          <a:p>
            <a:fld id="{16A7C2B7-3884-8F4E-8F97-35485E9218A2}" type="slidenum">
              <a:rPr lang="en-US" smtClean="0"/>
              <a:pPr/>
              <a:t>11</a:t>
            </a:fld>
            <a:endParaRPr lang="en-US"/>
          </a:p>
        </p:txBody>
      </p:sp>
    </p:spTree>
    <p:extLst>
      <p:ext uri="{BB962C8B-B14F-4D97-AF65-F5344CB8AC3E}">
        <p14:creationId xmlns:p14="http://schemas.microsoft.com/office/powerpoint/2010/main" val="273780855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E202B-45E4-ED49-8DBF-A9700B4D2B09}"/>
              </a:ext>
            </a:extLst>
          </p:cNvPr>
          <p:cNvSpPr>
            <a:spLocks noGrp="1"/>
          </p:cNvSpPr>
          <p:nvPr>
            <p:ph type="title"/>
          </p:nvPr>
        </p:nvSpPr>
        <p:spPr/>
        <p:txBody>
          <a:bodyPr/>
          <a:lstStyle/>
          <a:p>
            <a:r>
              <a:rPr lang="en-US">
                <a:latin typeface="Arial"/>
                <a:cs typeface="Arial"/>
              </a:rPr>
              <a:t>Successes</a:t>
            </a:r>
            <a:endParaRPr lang="en-US"/>
          </a:p>
        </p:txBody>
      </p:sp>
      <p:sp>
        <p:nvSpPr>
          <p:cNvPr id="4" name="Slide Number Placeholder 3">
            <a:extLst>
              <a:ext uri="{FF2B5EF4-FFF2-40B4-BE49-F238E27FC236}">
                <a16:creationId xmlns:a16="http://schemas.microsoft.com/office/drawing/2014/main" id="{2292BC83-5798-6649-B9FC-14EAE8D7168F}"/>
              </a:ext>
            </a:extLst>
          </p:cNvPr>
          <p:cNvSpPr>
            <a:spLocks noGrp="1"/>
          </p:cNvSpPr>
          <p:nvPr>
            <p:ph type="sldNum" sz="quarter" idx="12"/>
          </p:nvPr>
        </p:nvSpPr>
        <p:spPr/>
        <p:txBody>
          <a:bodyPr/>
          <a:lstStyle/>
          <a:p>
            <a:fld id="{16A7C2B7-3884-8F4E-8F97-35485E9218A2}" type="slidenum">
              <a:rPr lang="en-US" smtClean="0"/>
              <a:pPr/>
              <a:t>12</a:t>
            </a:fld>
            <a:endParaRPr lang="en-US"/>
          </a:p>
        </p:txBody>
      </p:sp>
      <p:sp>
        <p:nvSpPr>
          <p:cNvPr id="6" name="Content Placeholder 2">
            <a:extLst>
              <a:ext uri="{FF2B5EF4-FFF2-40B4-BE49-F238E27FC236}">
                <a16:creationId xmlns:a16="http://schemas.microsoft.com/office/drawing/2014/main" id="{7DB27727-7F81-4F78-9990-33A3B3F5FB76}"/>
              </a:ext>
            </a:extLst>
          </p:cNvPr>
          <p:cNvSpPr>
            <a:spLocks noGrp="1"/>
          </p:cNvSpPr>
          <p:nvPr/>
        </p:nvSpPr>
        <p:spPr>
          <a:xfrm>
            <a:off x="604683" y="2096012"/>
            <a:ext cx="10687454" cy="3933467"/>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1730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347663" indent="-174625" algn="l" defTabSz="914400" rtl="0" eaLnBrk="1" latinLnBrk="0" hangingPunct="1">
              <a:lnSpc>
                <a:spcPct val="90000"/>
              </a:lnSpc>
              <a:spcBef>
                <a:spcPts val="500"/>
              </a:spcBef>
              <a:buFont typeface="Arial" panose="020B0604020202020204" pitchFamily="34" charset="0"/>
              <a:buChar char="•"/>
              <a:tabLst/>
              <a:defRPr sz="16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514350" indent="-166688" algn="l" defTabSz="914400" rtl="0" eaLnBrk="1" latinLnBrk="0" hangingPunct="1">
              <a:lnSpc>
                <a:spcPct val="90000"/>
              </a:lnSpc>
              <a:spcBef>
                <a:spcPts val="500"/>
              </a:spcBef>
              <a:buFont typeface="Arial" panose="020B0604020202020204" pitchFamily="34" charset="0"/>
              <a:buChar char="•"/>
              <a:tabLst/>
              <a:defRPr sz="14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688975" indent="-174625" algn="l" defTabSz="914400" rtl="0" eaLnBrk="1" latinLnBrk="0" hangingPunct="1">
              <a:lnSpc>
                <a:spcPct val="90000"/>
              </a:lnSpc>
              <a:spcBef>
                <a:spcPts val="500"/>
              </a:spcBef>
              <a:buFont typeface="Arial" panose="020B0604020202020204" pitchFamily="34" charset="0"/>
              <a:buChar char="•"/>
              <a:tabLst/>
              <a:defRPr sz="12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b="0">
                <a:solidFill>
                  <a:schemeClr val="tx1"/>
                </a:solidFill>
                <a:latin typeface="Arial"/>
                <a:cs typeface="Arial"/>
              </a:rPr>
              <a:t>To create a professional growth mindset, chairs meet with the faculty to discuss their professional development goals for the academic year that they listed in FESF. </a:t>
            </a:r>
          </a:p>
          <a:p>
            <a:pPr marL="342900" indent="-342900">
              <a:buFont typeface="Arial" panose="020B0604020202020204" pitchFamily="34" charset="0"/>
              <a:buChar char="•"/>
            </a:pPr>
            <a:r>
              <a:rPr lang="en-US" b="0">
                <a:solidFill>
                  <a:schemeClr val="tx1"/>
                </a:solidFill>
                <a:latin typeface="Arial"/>
                <a:cs typeface="Arial"/>
              </a:rPr>
              <a:t>Chairs are role models for faculty. They lead by example that is reflected through their own annual portfolio. </a:t>
            </a:r>
            <a:endParaRPr lang="en-US" b="0">
              <a:solidFill>
                <a:schemeClr val="tx1"/>
              </a:solidFill>
            </a:endParaRPr>
          </a:p>
          <a:p>
            <a:pPr marL="342900" indent="-342900">
              <a:buFont typeface="Arial" panose="020B0604020202020204" pitchFamily="34" charset="0"/>
              <a:buChar char="•"/>
            </a:pPr>
            <a:r>
              <a:rPr lang="en-US" b="0">
                <a:solidFill>
                  <a:schemeClr val="tx1"/>
                </a:solidFill>
                <a:latin typeface="Arial"/>
                <a:cs typeface="Arial"/>
              </a:rPr>
              <a:t>Chairs share their own annual portfolio, and rubric with faculty to give an example of how to report each category, and additionally how each category will be evaluated.</a:t>
            </a:r>
          </a:p>
          <a:p>
            <a:pPr marL="342900" indent="-342900">
              <a:buFont typeface="Arial" panose="020B0604020202020204" pitchFamily="34" charset="0"/>
              <a:buChar char="•"/>
            </a:pPr>
            <a:r>
              <a:rPr lang="en-US" b="0">
                <a:solidFill>
                  <a:schemeClr val="tx1"/>
                </a:solidFill>
                <a:latin typeface="Arial"/>
                <a:cs typeface="Arial"/>
              </a:rPr>
              <a:t>Faculty know what is expected of them to meet expectations, exceed expectations, below expectation.</a:t>
            </a:r>
          </a:p>
          <a:p>
            <a:endParaRPr lang="en-US">
              <a:latin typeface="Times New Roman"/>
              <a:cs typeface="Times New Roman"/>
            </a:endParaRPr>
          </a:p>
        </p:txBody>
      </p:sp>
      <p:sp>
        <p:nvSpPr>
          <p:cNvPr id="3" name="TextBox 2">
            <a:extLst>
              <a:ext uri="{FF2B5EF4-FFF2-40B4-BE49-F238E27FC236}">
                <a16:creationId xmlns:a16="http://schemas.microsoft.com/office/drawing/2014/main" id="{8B3E7824-6DBF-4518-B8A2-888523DC4FEE}"/>
              </a:ext>
            </a:extLst>
          </p:cNvPr>
          <p:cNvSpPr txBox="1"/>
          <p:nvPr/>
        </p:nvSpPr>
        <p:spPr>
          <a:xfrm>
            <a:off x="3194255" y="1307689"/>
            <a:ext cx="4697362" cy="523220"/>
          </a:xfrm>
          <a:prstGeom prst="rect">
            <a:avLst/>
          </a:prstGeom>
          <a:solidFill>
            <a:srgbClr val="D5E3C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t>Effective Evaluation Strategies</a:t>
            </a:r>
          </a:p>
        </p:txBody>
      </p:sp>
    </p:spTree>
    <p:extLst>
      <p:ext uri="{BB962C8B-B14F-4D97-AF65-F5344CB8AC3E}">
        <p14:creationId xmlns:p14="http://schemas.microsoft.com/office/powerpoint/2010/main" val="338738349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E202B-45E4-ED49-8DBF-A9700B4D2B09}"/>
              </a:ext>
            </a:extLst>
          </p:cNvPr>
          <p:cNvSpPr>
            <a:spLocks noGrp="1"/>
          </p:cNvSpPr>
          <p:nvPr>
            <p:ph type="title"/>
          </p:nvPr>
        </p:nvSpPr>
        <p:spPr/>
        <p:txBody>
          <a:bodyPr/>
          <a:lstStyle/>
          <a:p>
            <a:r>
              <a:rPr lang="en-US"/>
              <a:t>Successes</a:t>
            </a:r>
          </a:p>
        </p:txBody>
      </p:sp>
      <p:sp>
        <p:nvSpPr>
          <p:cNvPr id="4" name="Slide Number Placeholder 3">
            <a:extLst>
              <a:ext uri="{FF2B5EF4-FFF2-40B4-BE49-F238E27FC236}">
                <a16:creationId xmlns:a16="http://schemas.microsoft.com/office/drawing/2014/main" id="{2292BC83-5798-6649-B9FC-14EAE8D7168F}"/>
              </a:ext>
            </a:extLst>
          </p:cNvPr>
          <p:cNvSpPr>
            <a:spLocks noGrp="1"/>
          </p:cNvSpPr>
          <p:nvPr>
            <p:ph type="sldNum" sz="quarter" idx="12"/>
          </p:nvPr>
        </p:nvSpPr>
        <p:spPr/>
        <p:txBody>
          <a:bodyPr/>
          <a:lstStyle/>
          <a:p>
            <a:fld id="{16A7C2B7-3884-8F4E-8F97-35485E9218A2}" type="slidenum">
              <a:rPr lang="en-US" smtClean="0"/>
              <a:pPr/>
              <a:t>13</a:t>
            </a:fld>
            <a:endParaRPr lang="en-US"/>
          </a:p>
        </p:txBody>
      </p:sp>
      <p:pic>
        <p:nvPicPr>
          <p:cNvPr id="5" name="Picture 5" descr="Table&#10;&#10;Description automatically generated">
            <a:extLst>
              <a:ext uri="{FF2B5EF4-FFF2-40B4-BE49-F238E27FC236}">
                <a16:creationId xmlns:a16="http://schemas.microsoft.com/office/drawing/2014/main" id="{85E8A068-7009-48D3-B6BB-A0C79B19C60E}"/>
              </a:ext>
            </a:extLst>
          </p:cNvPr>
          <p:cNvPicPr>
            <a:picLocks noChangeAspect="1"/>
          </p:cNvPicPr>
          <p:nvPr/>
        </p:nvPicPr>
        <p:blipFill>
          <a:blip r:embed="rId2"/>
          <a:stretch>
            <a:fillRect/>
          </a:stretch>
        </p:blipFill>
        <p:spPr>
          <a:xfrm>
            <a:off x="54077" y="1795532"/>
            <a:ext cx="6043152" cy="4698761"/>
          </a:xfrm>
          <a:prstGeom prst="rect">
            <a:avLst/>
          </a:prstGeom>
        </p:spPr>
      </p:pic>
      <p:pic>
        <p:nvPicPr>
          <p:cNvPr id="6" name="Picture 6" descr="Table&#10;&#10;Description automatically generated">
            <a:extLst>
              <a:ext uri="{FF2B5EF4-FFF2-40B4-BE49-F238E27FC236}">
                <a16:creationId xmlns:a16="http://schemas.microsoft.com/office/drawing/2014/main" id="{B5420587-06E8-44CF-B0EA-3D76457147E8}"/>
              </a:ext>
            </a:extLst>
          </p:cNvPr>
          <p:cNvPicPr>
            <a:picLocks noChangeAspect="1"/>
          </p:cNvPicPr>
          <p:nvPr/>
        </p:nvPicPr>
        <p:blipFill>
          <a:blip r:embed="rId3"/>
          <a:stretch>
            <a:fillRect/>
          </a:stretch>
        </p:blipFill>
        <p:spPr>
          <a:xfrm>
            <a:off x="6015003" y="2337107"/>
            <a:ext cx="6178345" cy="3784512"/>
          </a:xfrm>
          <a:prstGeom prst="rect">
            <a:avLst/>
          </a:prstGeom>
        </p:spPr>
      </p:pic>
      <p:sp>
        <p:nvSpPr>
          <p:cNvPr id="7" name="TextBox 6">
            <a:extLst>
              <a:ext uri="{FF2B5EF4-FFF2-40B4-BE49-F238E27FC236}">
                <a16:creationId xmlns:a16="http://schemas.microsoft.com/office/drawing/2014/main" id="{26EAE27B-AEF1-4719-9676-2BFA561CC2D8}"/>
              </a:ext>
            </a:extLst>
          </p:cNvPr>
          <p:cNvSpPr txBox="1"/>
          <p:nvPr/>
        </p:nvSpPr>
        <p:spPr>
          <a:xfrm>
            <a:off x="1676400" y="1295399"/>
            <a:ext cx="2743200" cy="369332"/>
          </a:xfrm>
          <a:prstGeom prst="rect">
            <a:avLst/>
          </a:prstGeom>
          <a:solidFill>
            <a:srgbClr val="D5E3C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t>Rubric-Example-Teaching</a:t>
            </a:r>
          </a:p>
        </p:txBody>
      </p:sp>
      <p:sp>
        <p:nvSpPr>
          <p:cNvPr id="9" name="TextBox 8">
            <a:extLst>
              <a:ext uri="{FF2B5EF4-FFF2-40B4-BE49-F238E27FC236}">
                <a16:creationId xmlns:a16="http://schemas.microsoft.com/office/drawing/2014/main" id="{CB37E877-BA7B-423B-A16F-84A1D2B80751}"/>
              </a:ext>
            </a:extLst>
          </p:cNvPr>
          <p:cNvSpPr txBox="1"/>
          <p:nvPr/>
        </p:nvSpPr>
        <p:spPr>
          <a:xfrm>
            <a:off x="7188609" y="1344560"/>
            <a:ext cx="4095135" cy="369332"/>
          </a:xfrm>
          <a:prstGeom prst="rect">
            <a:avLst/>
          </a:prstGeom>
          <a:solidFill>
            <a:srgbClr val="D5E3C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Example of Activities-Teaching</a:t>
            </a:r>
          </a:p>
        </p:txBody>
      </p:sp>
    </p:spTree>
    <p:extLst>
      <p:ext uri="{BB962C8B-B14F-4D97-AF65-F5344CB8AC3E}">
        <p14:creationId xmlns:p14="http://schemas.microsoft.com/office/powerpoint/2010/main" val="121491755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E202B-45E4-ED49-8DBF-A9700B4D2B09}"/>
              </a:ext>
            </a:extLst>
          </p:cNvPr>
          <p:cNvSpPr>
            <a:spLocks noGrp="1"/>
          </p:cNvSpPr>
          <p:nvPr>
            <p:ph type="title"/>
          </p:nvPr>
        </p:nvSpPr>
        <p:spPr/>
        <p:txBody>
          <a:bodyPr/>
          <a:lstStyle/>
          <a:p>
            <a:r>
              <a:rPr lang="en-US"/>
              <a:t>Successes</a:t>
            </a:r>
          </a:p>
        </p:txBody>
      </p:sp>
      <p:sp>
        <p:nvSpPr>
          <p:cNvPr id="4" name="Slide Number Placeholder 3">
            <a:extLst>
              <a:ext uri="{FF2B5EF4-FFF2-40B4-BE49-F238E27FC236}">
                <a16:creationId xmlns:a16="http://schemas.microsoft.com/office/drawing/2014/main" id="{2292BC83-5798-6649-B9FC-14EAE8D7168F}"/>
              </a:ext>
            </a:extLst>
          </p:cNvPr>
          <p:cNvSpPr>
            <a:spLocks noGrp="1"/>
          </p:cNvSpPr>
          <p:nvPr>
            <p:ph type="sldNum" sz="quarter" idx="12"/>
          </p:nvPr>
        </p:nvSpPr>
        <p:spPr/>
        <p:txBody>
          <a:bodyPr/>
          <a:lstStyle/>
          <a:p>
            <a:fld id="{16A7C2B7-3884-8F4E-8F97-35485E9218A2}" type="slidenum">
              <a:rPr lang="en-US" smtClean="0"/>
              <a:pPr/>
              <a:t>14</a:t>
            </a:fld>
            <a:endParaRPr lang="en-US"/>
          </a:p>
        </p:txBody>
      </p:sp>
      <p:sp>
        <p:nvSpPr>
          <p:cNvPr id="5" name="TextBox 4">
            <a:extLst>
              <a:ext uri="{FF2B5EF4-FFF2-40B4-BE49-F238E27FC236}">
                <a16:creationId xmlns:a16="http://schemas.microsoft.com/office/drawing/2014/main" id="{E2A37487-E096-453D-ABCC-10819FF14F90}"/>
              </a:ext>
            </a:extLst>
          </p:cNvPr>
          <p:cNvSpPr txBox="1"/>
          <p:nvPr/>
        </p:nvSpPr>
        <p:spPr>
          <a:xfrm>
            <a:off x="545691" y="1221657"/>
            <a:ext cx="11100619" cy="55640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sz="2300">
                <a:latin typeface="Arial"/>
                <a:cs typeface="Arial"/>
              </a:rPr>
              <a:t>Strategies that worked during the annual meeting.</a:t>
            </a:r>
            <a:endParaRPr lang="en-US"/>
          </a:p>
          <a:p>
            <a:pPr marL="800100" lvl="2" indent="-342900">
              <a:lnSpc>
                <a:spcPct val="90000"/>
              </a:lnSpc>
              <a:spcBef>
                <a:spcPts val="1000"/>
              </a:spcBef>
              <a:buFont typeface="Arial" panose="020B0604020202020204" pitchFamily="34" charset="0"/>
              <a:buChar char="•"/>
            </a:pPr>
            <a:r>
              <a:rPr lang="en-US" sz="2000">
                <a:latin typeface="Arial"/>
                <a:cs typeface="Arial"/>
              </a:rPr>
              <a:t>Review faculty's portfolio before the meeting. </a:t>
            </a:r>
          </a:p>
          <a:p>
            <a:pPr marL="800100" lvl="2" indent="-342900">
              <a:lnSpc>
                <a:spcPct val="90000"/>
              </a:lnSpc>
              <a:spcBef>
                <a:spcPts val="1000"/>
              </a:spcBef>
              <a:buFont typeface="Arial" panose="020B0604020202020204" pitchFamily="34" charset="0"/>
              <a:buChar char="•"/>
            </a:pPr>
            <a:r>
              <a:rPr lang="en-US" sz="2000">
                <a:latin typeface="Arial"/>
                <a:cs typeface="Arial"/>
              </a:rPr>
              <a:t>Asking faculty about how they felt about their performance in all the academic areas of evaluation, so they could self-reflect.</a:t>
            </a:r>
            <a:endParaRPr lang="en-US"/>
          </a:p>
          <a:p>
            <a:pPr marL="800100" lvl="2" indent="-342900">
              <a:lnSpc>
                <a:spcPct val="90000"/>
              </a:lnSpc>
              <a:spcBef>
                <a:spcPts val="1000"/>
              </a:spcBef>
              <a:buFont typeface="Arial" panose="020B0604020202020204" pitchFamily="34" charset="0"/>
              <a:buChar char="•"/>
            </a:pPr>
            <a:r>
              <a:rPr lang="en-US" sz="2000">
                <a:latin typeface="Arial"/>
                <a:cs typeface="Arial"/>
              </a:rPr>
              <a:t>Giving them an opportunity to speak about what worked and what didn’t. </a:t>
            </a:r>
          </a:p>
          <a:p>
            <a:pPr marL="800100" lvl="2" indent="-342900">
              <a:lnSpc>
                <a:spcPct val="90000"/>
              </a:lnSpc>
              <a:spcBef>
                <a:spcPts val="1000"/>
              </a:spcBef>
              <a:buFont typeface="Arial" panose="020B0604020202020204" pitchFamily="34" charset="0"/>
              <a:buChar char="•"/>
            </a:pPr>
            <a:r>
              <a:rPr lang="en-US" sz="2000">
                <a:latin typeface="Arial"/>
                <a:cs typeface="Arial"/>
              </a:rPr>
              <a:t>Faculty are praised if they performed well, and their efforts are appreciated.</a:t>
            </a:r>
          </a:p>
          <a:p>
            <a:pPr marL="800100" lvl="2" indent="-342900">
              <a:lnSpc>
                <a:spcPct val="90000"/>
              </a:lnSpc>
              <a:spcBef>
                <a:spcPts val="1000"/>
              </a:spcBef>
              <a:buFont typeface="Arial" panose="020B0604020202020204" pitchFamily="34" charset="0"/>
              <a:buChar char="•"/>
            </a:pPr>
            <a:r>
              <a:rPr lang="en-US" sz="2000">
                <a:latin typeface="Arial"/>
                <a:cs typeface="Arial"/>
              </a:rPr>
              <a:t>If any of the domain needs improvement, they are given an opportunity to express how they can improve it.</a:t>
            </a:r>
          </a:p>
          <a:p>
            <a:pPr marL="800100" lvl="2" indent="-342900">
              <a:lnSpc>
                <a:spcPct val="90000"/>
              </a:lnSpc>
              <a:spcBef>
                <a:spcPts val="1000"/>
              </a:spcBef>
              <a:buFont typeface="Arial" panose="020B0604020202020204" pitchFamily="34" charset="0"/>
              <a:buChar char="•"/>
            </a:pPr>
            <a:r>
              <a:rPr lang="en-US" sz="2000">
                <a:latin typeface="Arial"/>
                <a:cs typeface="Arial"/>
              </a:rPr>
              <a:t>Link evaluation to promotion and career development opportunities.</a:t>
            </a:r>
          </a:p>
          <a:p>
            <a:pPr marL="342900" indent="-342900">
              <a:lnSpc>
                <a:spcPct val="90000"/>
              </a:lnSpc>
              <a:spcBef>
                <a:spcPts val="1000"/>
              </a:spcBef>
              <a:buFont typeface="Arial" panose="020B0604020202020204" pitchFamily="34" charset="0"/>
              <a:buChar char="•"/>
            </a:pPr>
            <a:r>
              <a:rPr lang="en-US" sz="2300">
                <a:latin typeface="Arial"/>
                <a:cs typeface="Arial"/>
              </a:rPr>
              <a:t>Faculty are informed verbally during the meeting, if any of the academic domain needs improvement, and suggestions/ constructive feedback is provided. They are told that they will receive what is being discussed in the written form as well to avoid any surprises for them.</a:t>
            </a:r>
          </a:p>
          <a:p>
            <a:pPr marL="342900" indent="-342900">
              <a:lnSpc>
                <a:spcPct val="90000"/>
              </a:lnSpc>
              <a:spcBef>
                <a:spcPts val="1000"/>
              </a:spcBef>
              <a:buFont typeface="Arial" panose="020B0604020202020204" pitchFamily="34" charset="0"/>
              <a:buChar char="•"/>
            </a:pPr>
            <a:r>
              <a:rPr lang="en-US" sz="2300">
                <a:latin typeface="Arial"/>
                <a:cs typeface="Arial"/>
              </a:rPr>
              <a:t>The written evaluation form is shared with the faculty member for them to sign, which indicates that the faculty has seen the form.</a:t>
            </a:r>
          </a:p>
        </p:txBody>
      </p:sp>
    </p:spTree>
    <p:extLst>
      <p:ext uri="{BB962C8B-B14F-4D97-AF65-F5344CB8AC3E}">
        <p14:creationId xmlns:p14="http://schemas.microsoft.com/office/powerpoint/2010/main" val="324097816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E202B-45E4-ED49-8DBF-A9700B4D2B09}"/>
              </a:ext>
            </a:extLst>
          </p:cNvPr>
          <p:cNvSpPr>
            <a:spLocks noGrp="1"/>
          </p:cNvSpPr>
          <p:nvPr>
            <p:ph type="title"/>
          </p:nvPr>
        </p:nvSpPr>
        <p:spPr/>
        <p:txBody>
          <a:bodyPr/>
          <a:lstStyle/>
          <a:p>
            <a:r>
              <a:rPr lang="en-US"/>
              <a:t>Successes</a:t>
            </a:r>
          </a:p>
        </p:txBody>
      </p:sp>
      <p:sp>
        <p:nvSpPr>
          <p:cNvPr id="4" name="Slide Number Placeholder 3">
            <a:extLst>
              <a:ext uri="{FF2B5EF4-FFF2-40B4-BE49-F238E27FC236}">
                <a16:creationId xmlns:a16="http://schemas.microsoft.com/office/drawing/2014/main" id="{2292BC83-5798-6649-B9FC-14EAE8D7168F}"/>
              </a:ext>
            </a:extLst>
          </p:cNvPr>
          <p:cNvSpPr>
            <a:spLocks noGrp="1"/>
          </p:cNvSpPr>
          <p:nvPr>
            <p:ph type="sldNum" sz="quarter" idx="12"/>
          </p:nvPr>
        </p:nvSpPr>
        <p:spPr/>
        <p:txBody>
          <a:bodyPr/>
          <a:lstStyle/>
          <a:p>
            <a:fld id="{16A7C2B7-3884-8F4E-8F97-35485E9218A2}" type="slidenum">
              <a:rPr lang="en-US" smtClean="0"/>
              <a:pPr/>
              <a:t>15</a:t>
            </a:fld>
            <a:endParaRPr lang="en-US"/>
          </a:p>
        </p:txBody>
      </p:sp>
      <p:sp>
        <p:nvSpPr>
          <p:cNvPr id="3" name="TextBox 2">
            <a:extLst>
              <a:ext uri="{FF2B5EF4-FFF2-40B4-BE49-F238E27FC236}">
                <a16:creationId xmlns:a16="http://schemas.microsoft.com/office/drawing/2014/main" id="{0B536C10-CD7E-45A6-91BD-C6BFE0775A9B}"/>
              </a:ext>
            </a:extLst>
          </p:cNvPr>
          <p:cNvSpPr txBox="1"/>
          <p:nvPr/>
        </p:nvSpPr>
        <p:spPr>
          <a:xfrm>
            <a:off x="1516626" y="1123335"/>
            <a:ext cx="982242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Arial" panose="020B0604020202020204" pitchFamily="34" charset="0"/>
                <a:cs typeface="Arial" panose="020B0604020202020204" pitchFamily="34" charset="0"/>
              </a:rPr>
              <a:t>The success of our evaluation method is reflected through the number of promotions from assistant to associate and associate to professor position</a:t>
            </a:r>
          </a:p>
        </p:txBody>
      </p:sp>
      <p:graphicFrame>
        <p:nvGraphicFramePr>
          <p:cNvPr id="6" name="Table 6">
            <a:extLst>
              <a:ext uri="{FF2B5EF4-FFF2-40B4-BE49-F238E27FC236}">
                <a16:creationId xmlns:a16="http://schemas.microsoft.com/office/drawing/2014/main" id="{F3A2CCE9-51E0-4686-8A55-53E00C31DEEA}"/>
              </a:ext>
            </a:extLst>
          </p:cNvPr>
          <p:cNvGraphicFramePr>
            <a:graphicFrameLocks noGrp="1"/>
          </p:cNvGraphicFramePr>
          <p:nvPr>
            <p:extLst>
              <p:ext uri="{D42A27DB-BD31-4B8C-83A1-F6EECF244321}">
                <p14:modId xmlns:p14="http://schemas.microsoft.com/office/powerpoint/2010/main" val="2101629188"/>
              </p:ext>
            </p:extLst>
          </p:nvPr>
        </p:nvGraphicFramePr>
        <p:xfrm>
          <a:off x="465667" y="2113935"/>
          <a:ext cx="10835278" cy="4048758"/>
        </p:xfrm>
        <a:graphic>
          <a:graphicData uri="http://schemas.openxmlformats.org/drawingml/2006/table">
            <a:tbl>
              <a:tblPr firstRow="1" bandRow="1">
                <a:tableStyleId>{E8B1032C-EA38-4F05-BA0D-38AFFFC7BED3}</a:tableStyleId>
              </a:tblPr>
              <a:tblGrid>
                <a:gridCol w="1595588">
                  <a:extLst>
                    <a:ext uri="{9D8B030D-6E8A-4147-A177-3AD203B41FA5}">
                      <a16:colId xmlns:a16="http://schemas.microsoft.com/office/drawing/2014/main" val="176647957"/>
                    </a:ext>
                  </a:extLst>
                </a:gridCol>
                <a:gridCol w="3156528">
                  <a:extLst>
                    <a:ext uri="{9D8B030D-6E8A-4147-A177-3AD203B41FA5}">
                      <a16:colId xmlns:a16="http://schemas.microsoft.com/office/drawing/2014/main" val="3038220307"/>
                    </a:ext>
                  </a:extLst>
                </a:gridCol>
                <a:gridCol w="3041581">
                  <a:extLst>
                    <a:ext uri="{9D8B030D-6E8A-4147-A177-3AD203B41FA5}">
                      <a16:colId xmlns:a16="http://schemas.microsoft.com/office/drawing/2014/main" val="2903828365"/>
                    </a:ext>
                  </a:extLst>
                </a:gridCol>
                <a:gridCol w="3041581">
                  <a:extLst>
                    <a:ext uri="{9D8B030D-6E8A-4147-A177-3AD203B41FA5}">
                      <a16:colId xmlns:a16="http://schemas.microsoft.com/office/drawing/2014/main" val="1847919414"/>
                    </a:ext>
                  </a:extLst>
                </a:gridCol>
              </a:tblGrid>
              <a:tr h="356419">
                <a:tc>
                  <a:txBody>
                    <a:bodyPr/>
                    <a:lstStyle/>
                    <a:p>
                      <a:pPr lvl="0">
                        <a:buNone/>
                      </a:pPr>
                      <a:endParaRPr lang="en-US">
                        <a:latin typeface="Arial" panose="020B0604020202020204" pitchFamily="34" charset="0"/>
                        <a:cs typeface="Arial" panose="020B0604020202020204" pitchFamily="34" charset="0"/>
                      </a:endParaRPr>
                    </a:p>
                  </a:txBody>
                  <a:tcPr/>
                </a:tc>
                <a:tc>
                  <a:txBody>
                    <a:bodyPr/>
                    <a:lstStyle/>
                    <a:p>
                      <a:pPr lvl="0" algn="ctr">
                        <a:buNone/>
                      </a:pPr>
                      <a:r>
                        <a:rPr lang="en-US" sz="1800" b="1" i="0" u="none" strike="noStrike" noProof="0">
                          <a:latin typeface="Arial"/>
                          <a:cs typeface="Arial"/>
                        </a:rPr>
                        <a:t># of Faculty Promoted</a:t>
                      </a:r>
                      <a:endParaRPr lang="en-US">
                        <a:latin typeface="Arial" panose="020B0604020202020204" pitchFamily="34" charset="0"/>
                        <a:cs typeface="Arial" panose="020B0604020202020204" pitchFamily="34" charset="0"/>
                      </a:endParaRPr>
                    </a:p>
                  </a:txBody>
                  <a:tcPr/>
                </a:tc>
                <a:tc>
                  <a:txBody>
                    <a:bodyPr/>
                    <a:lstStyle/>
                    <a:p>
                      <a:pPr lvl="0" algn="ctr">
                        <a:buNone/>
                      </a:pPr>
                      <a:r>
                        <a:rPr lang="en-US" sz="1800" b="1" i="0" u="none" strike="noStrike" noProof="0">
                          <a:latin typeface="Arial"/>
                          <a:cs typeface="Arial"/>
                        </a:rPr>
                        <a:t># of Faculty Promoted</a:t>
                      </a:r>
                      <a:endParaRPr lang="en-US">
                        <a:latin typeface="Arial"/>
                        <a:cs typeface="Arial"/>
                      </a:endParaRPr>
                    </a:p>
                  </a:txBody>
                  <a:tcPr/>
                </a:tc>
                <a:tc>
                  <a:txBody>
                    <a:bodyPr/>
                    <a:lstStyle/>
                    <a:p>
                      <a:pPr lvl="0">
                        <a:buNone/>
                      </a:pPr>
                      <a:endParaRPr lang="en-US" sz="1800" b="1" i="0" u="none" strike="noStrike" noProof="0">
                        <a:latin typeface="Arial"/>
                        <a:cs typeface="Arial"/>
                      </a:endParaRPr>
                    </a:p>
                  </a:txBody>
                  <a:tcPr/>
                </a:tc>
                <a:extLst>
                  <a:ext uri="{0D108BD9-81ED-4DB2-BD59-A6C34878D82A}">
                    <a16:rowId xmlns:a16="http://schemas.microsoft.com/office/drawing/2014/main" val="1395857420"/>
                  </a:ext>
                </a:extLst>
              </a:tr>
              <a:tr h="356419">
                <a:tc>
                  <a:txBody>
                    <a:bodyPr/>
                    <a:lstStyle/>
                    <a:p>
                      <a:pPr algn="ctr"/>
                      <a:r>
                        <a:rPr lang="en-US" b="1">
                          <a:latin typeface="Arial"/>
                          <a:cs typeface="Arial"/>
                        </a:rPr>
                        <a:t>Year</a:t>
                      </a:r>
                    </a:p>
                  </a:txBody>
                  <a:tcPr anchor="ctr"/>
                </a:tc>
                <a:tc>
                  <a:txBody>
                    <a:bodyPr/>
                    <a:lstStyle/>
                    <a:p>
                      <a:pPr algn="ctr"/>
                      <a:r>
                        <a:rPr lang="en-US" b="1">
                          <a:latin typeface="Arial"/>
                          <a:cs typeface="Arial"/>
                        </a:rPr>
                        <a:t>Assistant Professor to Associate Professor</a:t>
                      </a:r>
                    </a:p>
                  </a:txBody>
                  <a:tcPr anchor="ctr"/>
                </a:tc>
                <a:tc>
                  <a:txBody>
                    <a:bodyPr/>
                    <a:lstStyle/>
                    <a:p>
                      <a:pPr lvl="0" algn="ctr">
                        <a:lnSpc>
                          <a:spcPct val="100000"/>
                        </a:lnSpc>
                        <a:spcBef>
                          <a:spcPts val="0"/>
                        </a:spcBef>
                        <a:spcAft>
                          <a:spcPts val="0"/>
                        </a:spcAft>
                        <a:buNone/>
                      </a:pPr>
                      <a:endParaRPr lang="en-US" sz="1800" b="1" i="0" u="none" strike="noStrike" noProof="0">
                        <a:latin typeface="Arial"/>
                        <a:cs typeface="Arial"/>
                      </a:endParaRPr>
                    </a:p>
                    <a:p>
                      <a:pPr lvl="0" algn="ctr">
                        <a:lnSpc>
                          <a:spcPct val="100000"/>
                        </a:lnSpc>
                        <a:spcBef>
                          <a:spcPts val="0"/>
                        </a:spcBef>
                        <a:spcAft>
                          <a:spcPts val="0"/>
                        </a:spcAft>
                        <a:buNone/>
                      </a:pPr>
                      <a:r>
                        <a:rPr lang="en-US" sz="1800" b="1" i="0" u="none" strike="noStrike" noProof="0">
                          <a:latin typeface="Arial"/>
                          <a:cs typeface="Arial"/>
                        </a:rPr>
                        <a:t>Associate Professor to Professor</a:t>
                      </a:r>
                    </a:p>
                    <a:p>
                      <a:pPr lvl="0" algn="ctr">
                        <a:buNone/>
                      </a:pPr>
                      <a:endParaRPr lang="en-US">
                        <a:latin typeface="Arial" panose="020B0604020202020204" pitchFamily="34" charset="0"/>
                        <a:cs typeface="Arial" panose="020B0604020202020204" pitchFamily="34" charset="0"/>
                      </a:endParaRPr>
                    </a:p>
                  </a:txBody>
                  <a:tcPr anchor="ctr"/>
                </a:tc>
                <a:tc>
                  <a:txBody>
                    <a:bodyPr/>
                    <a:lstStyle/>
                    <a:p>
                      <a:pPr lvl="0" algn="ctr">
                        <a:buNone/>
                      </a:pPr>
                      <a:r>
                        <a:rPr lang="en-US" sz="1800" b="1" i="0" u="none" strike="noStrike" noProof="0">
                          <a:latin typeface="Arial"/>
                        </a:rPr>
                        <a:t>Success rate for all promotions</a:t>
                      </a:r>
                      <a:endParaRPr lang="en-US"/>
                    </a:p>
                  </a:txBody>
                  <a:tcPr anchor="ctr"/>
                </a:tc>
                <a:extLst>
                  <a:ext uri="{0D108BD9-81ED-4DB2-BD59-A6C34878D82A}">
                    <a16:rowId xmlns:a16="http://schemas.microsoft.com/office/drawing/2014/main" val="2170612501"/>
                  </a:ext>
                </a:extLst>
              </a:tr>
              <a:tr h="370839">
                <a:tc>
                  <a:txBody>
                    <a:bodyPr/>
                    <a:lstStyle/>
                    <a:p>
                      <a:pPr lvl="0" algn="ctr">
                        <a:buNone/>
                      </a:pPr>
                      <a:r>
                        <a:rPr lang="en-US" b="0">
                          <a:latin typeface="Arial"/>
                          <a:cs typeface="Arial"/>
                        </a:rPr>
                        <a:t>2017</a:t>
                      </a:r>
                    </a:p>
                  </a:txBody>
                  <a:tcPr anchor="ctr"/>
                </a:tc>
                <a:tc>
                  <a:txBody>
                    <a:bodyPr/>
                    <a:lstStyle/>
                    <a:p>
                      <a:pPr lvl="0" algn="ctr">
                        <a:buNone/>
                      </a:pPr>
                      <a:r>
                        <a:rPr lang="en-US">
                          <a:latin typeface="Arial"/>
                          <a:cs typeface="Arial"/>
                        </a:rPr>
                        <a:t>15</a:t>
                      </a:r>
                      <a:endParaRPr lang="en-US">
                        <a:latin typeface="Arial" panose="020B0604020202020204" pitchFamily="34" charset="0"/>
                        <a:cs typeface="Arial" panose="020B0604020202020204" pitchFamily="34" charset="0"/>
                      </a:endParaRPr>
                    </a:p>
                  </a:txBody>
                  <a:tcPr/>
                </a:tc>
                <a:tc>
                  <a:txBody>
                    <a:bodyPr/>
                    <a:lstStyle/>
                    <a:p>
                      <a:pPr lvl="0" algn="ctr">
                        <a:buNone/>
                      </a:pPr>
                      <a:r>
                        <a:rPr lang="en-US">
                          <a:latin typeface="Arial"/>
                          <a:cs typeface="Arial"/>
                        </a:rPr>
                        <a:t>1</a:t>
                      </a:r>
                    </a:p>
                  </a:txBody>
                  <a:tcPr/>
                </a:tc>
                <a:tc>
                  <a:txBody>
                    <a:bodyPr/>
                    <a:lstStyle/>
                    <a:p>
                      <a:pPr lvl="0" algn="ctr">
                        <a:buNone/>
                      </a:pPr>
                      <a:r>
                        <a:rPr lang="en-US">
                          <a:latin typeface="Arial"/>
                          <a:cs typeface="Arial"/>
                        </a:rPr>
                        <a:t>84%</a:t>
                      </a:r>
                    </a:p>
                  </a:txBody>
                  <a:tcPr/>
                </a:tc>
                <a:extLst>
                  <a:ext uri="{0D108BD9-81ED-4DB2-BD59-A6C34878D82A}">
                    <a16:rowId xmlns:a16="http://schemas.microsoft.com/office/drawing/2014/main" val="998333030"/>
                  </a:ext>
                </a:extLst>
              </a:tr>
              <a:tr h="370840">
                <a:tc>
                  <a:txBody>
                    <a:bodyPr/>
                    <a:lstStyle/>
                    <a:p>
                      <a:pPr lvl="0" algn="ctr">
                        <a:buNone/>
                      </a:pPr>
                      <a:r>
                        <a:rPr lang="en-US" sz="1800" b="0" i="0" u="none" strike="noStrike" noProof="0">
                          <a:latin typeface="Arial"/>
                          <a:cs typeface="Arial"/>
                        </a:rPr>
                        <a:t>2018</a:t>
                      </a:r>
                    </a:p>
                  </a:txBody>
                  <a:tcPr anchor="ctr"/>
                </a:tc>
                <a:tc>
                  <a:txBody>
                    <a:bodyPr/>
                    <a:lstStyle/>
                    <a:p>
                      <a:pPr algn="ctr"/>
                      <a:r>
                        <a:rPr lang="en-US">
                          <a:latin typeface="Arial"/>
                          <a:cs typeface="Arial"/>
                        </a:rPr>
                        <a:t>15</a:t>
                      </a:r>
                    </a:p>
                  </a:txBody>
                  <a:tcPr/>
                </a:tc>
                <a:tc>
                  <a:txBody>
                    <a:bodyPr/>
                    <a:lstStyle/>
                    <a:p>
                      <a:pPr algn="ctr"/>
                      <a:r>
                        <a:rPr lang="en-US">
                          <a:latin typeface="Arial"/>
                          <a:cs typeface="Arial"/>
                        </a:rPr>
                        <a:t>7</a:t>
                      </a:r>
                    </a:p>
                  </a:txBody>
                  <a:tcPr/>
                </a:tc>
                <a:tc>
                  <a:txBody>
                    <a:bodyPr/>
                    <a:lstStyle/>
                    <a:p>
                      <a:pPr lvl="0" algn="ctr">
                        <a:buNone/>
                      </a:pPr>
                      <a:r>
                        <a:rPr lang="en-US">
                          <a:latin typeface="Arial"/>
                          <a:cs typeface="Arial"/>
                        </a:rPr>
                        <a:t>91%</a:t>
                      </a:r>
                    </a:p>
                  </a:txBody>
                  <a:tcPr/>
                </a:tc>
                <a:extLst>
                  <a:ext uri="{0D108BD9-81ED-4DB2-BD59-A6C34878D82A}">
                    <a16:rowId xmlns:a16="http://schemas.microsoft.com/office/drawing/2014/main" val="1027906430"/>
                  </a:ext>
                </a:extLst>
              </a:tr>
              <a:tr h="370840">
                <a:tc>
                  <a:txBody>
                    <a:bodyPr/>
                    <a:lstStyle/>
                    <a:p>
                      <a:pPr algn="ctr"/>
                      <a:r>
                        <a:rPr lang="en-US" b="0">
                          <a:latin typeface="Arial"/>
                          <a:cs typeface="Arial"/>
                        </a:rPr>
                        <a:t>2019</a:t>
                      </a:r>
                    </a:p>
                  </a:txBody>
                  <a:tcPr anchor="ctr"/>
                </a:tc>
                <a:tc>
                  <a:txBody>
                    <a:bodyPr/>
                    <a:lstStyle/>
                    <a:p>
                      <a:pPr algn="ctr"/>
                      <a:r>
                        <a:rPr lang="en-US">
                          <a:latin typeface="Arial"/>
                          <a:cs typeface="Arial"/>
                        </a:rPr>
                        <a:t>10</a:t>
                      </a:r>
                    </a:p>
                  </a:txBody>
                  <a:tcPr/>
                </a:tc>
                <a:tc>
                  <a:txBody>
                    <a:bodyPr/>
                    <a:lstStyle/>
                    <a:p>
                      <a:pPr algn="ctr"/>
                      <a:r>
                        <a:rPr lang="en-US">
                          <a:latin typeface="Arial"/>
                          <a:cs typeface="Arial"/>
                        </a:rPr>
                        <a:t>7</a:t>
                      </a:r>
                    </a:p>
                  </a:txBody>
                  <a:tcPr/>
                </a:tc>
                <a:tc>
                  <a:txBody>
                    <a:bodyPr/>
                    <a:lstStyle/>
                    <a:p>
                      <a:pPr lvl="0" algn="ctr">
                        <a:buNone/>
                      </a:pPr>
                      <a:r>
                        <a:rPr lang="en-US">
                          <a:latin typeface="Arial"/>
                          <a:cs typeface="Arial"/>
                        </a:rPr>
                        <a:t>100%</a:t>
                      </a:r>
                    </a:p>
                  </a:txBody>
                  <a:tcPr/>
                </a:tc>
                <a:extLst>
                  <a:ext uri="{0D108BD9-81ED-4DB2-BD59-A6C34878D82A}">
                    <a16:rowId xmlns:a16="http://schemas.microsoft.com/office/drawing/2014/main" val="78855255"/>
                  </a:ext>
                </a:extLst>
              </a:tr>
              <a:tr h="370840">
                <a:tc>
                  <a:txBody>
                    <a:bodyPr/>
                    <a:lstStyle/>
                    <a:p>
                      <a:pPr algn="ctr"/>
                      <a:r>
                        <a:rPr lang="en-US" b="0">
                          <a:latin typeface="Arial"/>
                          <a:cs typeface="Arial"/>
                        </a:rPr>
                        <a:t>2020</a:t>
                      </a:r>
                    </a:p>
                  </a:txBody>
                  <a:tcPr anchor="ctr"/>
                </a:tc>
                <a:tc>
                  <a:txBody>
                    <a:bodyPr/>
                    <a:lstStyle/>
                    <a:p>
                      <a:pPr algn="ctr"/>
                      <a:r>
                        <a:rPr lang="en-US">
                          <a:latin typeface="Arial"/>
                          <a:cs typeface="Arial"/>
                        </a:rPr>
                        <a:t>8</a:t>
                      </a:r>
                    </a:p>
                  </a:txBody>
                  <a:tcPr/>
                </a:tc>
                <a:tc>
                  <a:txBody>
                    <a:bodyPr/>
                    <a:lstStyle/>
                    <a:p>
                      <a:pPr algn="ctr"/>
                      <a:r>
                        <a:rPr lang="en-US">
                          <a:latin typeface="Arial"/>
                          <a:cs typeface="Arial"/>
                        </a:rPr>
                        <a:t>2</a:t>
                      </a:r>
                    </a:p>
                  </a:txBody>
                  <a:tcPr/>
                </a:tc>
                <a:tc>
                  <a:txBody>
                    <a:bodyPr/>
                    <a:lstStyle/>
                    <a:p>
                      <a:pPr lvl="0" algn="ctr">
                        <a:buNone/>
                      </a:pPr>
                      <a:r>
                        <a:rPr lang="en-US">
                          <a:latin typeface="Arial"/>
                          <a:cs typeface="Arial"/>
                        </a:rPr>
                        <a:t>71%</a:t>
                      </a:r>
                    </a:p>
                  </a:txBody>
                  <a:tcPr/>
                </a:tc>
                <a:extLst>
                  <a:ext uri="{0D108BD9-81ED-4DB2-BD59-A6C34878D82A}">
                    <a16:rowId xmlns:a16="http://schemas.microsoft.com/office/drawing/2014/main" val="169050379"/>
                  </a:ext>
                </a:extLst>
              </a:tr>
              <a:tr h="370839">
                <a:tc>
                  <a:txBody>
                    <a:bodyPr/>
                    <a:lstStyle/>
                    <a:p>
                      <a:pPr lvl="0" algn="ctr">
                        <a:buNone/>
                      </a:pPr>
                      <a:r>
                        <a:rPr lang="en-US" b="0">
                          <a:latin typeface="Arial"/>
                          <a:cs typeface="Arial"/>
                        </a:rPr>
                        <a:t>2021</a:t>
                      </a:r>
                    </a:p>
                  </a:txBody>
                  <a:tcPr anchor="ctr"/>
                </a:tc>
                <a:tc>
                  <a:txBody>
                    <a:bodyPr/>
                    <a:lstStyle/>
                    <a:p>
                      <a:pPr lvl="0" algn="ctr">
                        <a:buNone/>
                      </a:pPr>
                      <a:r>
                        <a:rPr lang="en-US">
                          <a:latin typeface="Arial"/>
                          <a:cs typeface="Arial"/>
                        </a:rPr>
                        <a:t>17</a:t>
                      </a:r>
                    </a:p>
                  </a:txBody>
                  <a:tcPr/>
                </a:tc>
                <a:tc>
                  <a:txBody>
                    <a:bodyPr/>
                    <a:lstStyle/>
                    <a:p>
                      <a:pPr lvl="0" algn="ctr">
                        <a:buNone/>
                      </a:pPr>
                      <a:r>
                        <a:rPr lang="en-US">
                          <a:latin typeface="Arial"/>
                          <a:cs typeface="Arial"/>
                        </a:rPr>
                        <a:t>10</a:t>
                      </a:r>
                    </a:p>
                  </a:txBody>
                  <a:tcPr/>
                </a:tc>
                <a:tc>
                  <a:txBody>
                    <a:bodyPr/>
                    <a:lstStyle/>
                    <a:p>
                      <a:pPr lvl="0" algn="ctr">
                        <a:buNone/>
                      </a:pPr>
                      <a:r>
                        <a:rPr lang="en-US">
                          <a:latin typeface="Arial"/>
                          <a:cs typeface="Arial"/>
                        </a:rPr>
                        <a:t>93%</a:t>
                      </a:r>
                    </a:p>
                  </a:txBody>
                  <a:tcPr/>
                </a:tc>
                <a:extLst>
                  <a:ext uri="{0D108BD9-81ED-4DB2-BD59-A6C34878D82A}">
                    <a16:rowId xmlns:a16="http://schemas.microsoft.com/office/drawing/2014/main" val="1810995524"/>
                  </a:ext>
                </a:extLst>
              </a:tr>
              <a:tr h="370838">
                <a:tc>
                  <a:txBody>
                    <a:bodyPr/>
                    <a:lstStyle/>
                    <a:p>
                      <a:pPr lvl="0" algn="ctr">
                        <a:buNone/>
                      </a:pPr>
                      <a:r>
                        <a:rPr lang="en-US" b="1">
                          <a:latin typeface="Arial"/>
                          <a:cs typeface="Arial"/>
                        </a:rPr>
                        <a:t>Average</a:t>
                      </a:r>
                      <a:endParaRPr lang="en-US"/>
                    </a:p>
                    <a:p>
                      <a:pPr lvl="0" algn="ctr">
                        <a:buNone/>
                      </a:pPr>
                      <a:r>
                        <a:rPr lang="en-US" b="1">
                          <a:latin typeface="Arial"/>
                          <a:cs typeface="Arial"/>
                        </a:rPr>
                        <a:t> (AY17-21)</a:t>
                      </a:r>
                    </a:p>
                  </a:txBody>
                  <a:tcPr anchor="ctr"/>
                </a:tc>
                <a:tc>
                  <a:txBody>
                    <a:bodyPr/>
                    <a:lstStyle/>
                    <a:p>
                      <a:pPr lvl="0" algn="ctr">
                        <a:buNone/>
                      </a:pPr>
                      <a:endParaRPr lang="en-US" b="1">
                        <a:latin typeface="Arial"/>
                        <a:cs typeface="Arial"/>
                      </a:endParaRPr>
                    </a:p>
                  </a:txBody>
                  <a:tcPr/>
                </a:tc>
                <a:tc>
                  <a:txBody>
                    <a:bodyPr/>
                    <a:lstStyle/>
                    <a:p>
                      <a:pPr lvl="0" algn="ctr">
                        <a:buNone/>
                      </a:pPr>
                      <a:endParaRPr lang="en-US" b="1">
                        <a:latin typeface="Arial"/>
                        <a:cs typeface="Arial"/>
                      </a:endParaRPr>
                    </a:p>
                  </a:txBody>
                  <a:tcPr/>
                </a:tc>
                <a:tc>
                  <a:txBody>
                    <a:bodyPr/>
                    <a:lstStyle/>
                    <a:p>
                      <a:pPr lvl="0" algn="ctr">
                        <a:buNone/>
                      </a:pPr>
                      <a:r>
                        <a:rPr lang="en-US" b="1">
                          <a:latin typeface="Arial"/>
                          <a:cs typeface="Arial"/>
                        </a:rPr>
                        <a:t>88%</a:t>
                      </a:r>
                      <a:endParaRPr lang="en-US"/>
                    </a:p>
                  </a:txBody>
                  <a:tcPr anchor="ctr"/>
                </a:tc>
                <a:extLst>
                  <a:ext uri="{0D108BD9-81ED-4DB2-BD59-A6C34878D82A}">
                    <a16:rowId xmlns:a16="http://schemas.microsoft.com/office/drawing/2014/main" val="3197365976"/>
                  </a:ext>
                </a:extLst>
              </a:tr>
            </a:tbl>
          </a:graphicData>
        </a:graphic>
      </p:graphicFrame>
    </p:spTree>
    <p:extLst>
      <p:ext uri="{BB962C8B-B14F-4D97-AF65-F5344CB8AC3E}">
        <p14:creationId xmlns:p14="http://schemas.microsoft.com/office/powerpoint/2010/main" val="264429170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63174-1898-4268-BE84-70A07E78818D}"/>
              </a:ext>
            </a:extLst>
          </p:cNvPr>
          <p:cNvSpPr>
            <a:spLocks noGrp="1"/>
          </p:cNvSpPr>
          <p:nvPr>
            <p:ph type="title"/>
          </p:nvPr>
        </p:nvSpPr>
        <p:spPr/>
        <p:txBody>
          <a:bodyPr/>
          <a:lstStyle/>
          <a:p>
            <a:r>
              <a:rPr lang="en-US"/>
              <a:t>Summary</a:t>
            </a:r>
          </a:p>
        </p:txBody>
      </p:sp>
      <p:sp>
        <p:nvSpPr>
          <p:cNvPr id="3" name="Content Placeholder 2">
            <a:extLst>
              <a:ext uri="{FF2B5EF4-FFF2-40B4-BE49-F238E27FC236}">
                <a16:creationId xmlns:a16="http://schemas.microsoft.com/office/drawing/2014/main" id="{CEDA2FD4-4ED5-44AC-8A24-6E4AC3C57406}"/>
              </a:ext>
            </a:extLst>
          </p:cNvPr>
          <p:cNvSpPr>
            <a:spLocks noGrp="1"/>
          </p:cNvSpPr>
          <p:nvPr>
            <p:ph idx="1"/>
          </p:nvPr>
        </p:nvSpPr>
        <p:spPr>
          <a:xfrm>
            <a:off x="1404015" y="1619250"/>
            <a:ext cx="11057709" cy="4351338"/>
          </a:xfrm>
        </p:spPr>
        <p:txBody>
          <a:bodyPr/>
          <a:lstStyle/>
          <a:p>
            <a:pPr marL="285750" indent="-285750">
              <a:buFont typeface="Arial" panose="020B0604020202020204" pitchFamily="34" charset="0"/>
              <a:buChar char="•"/>
            </a:pPr>
            <a:r>
              <a:rPr lang="en-US" b="0">
                <a:solidFill>
                  <a:schemeClr val="tx1"/>
                </a:solidFill>
              </a:rPr>
              <a:t>Established GGC faculty evaluation system is successful.</a:t>
            </a:r>
          </a:p>
          <a:p>
            <a:pPr marL="458788" lvl="1" indent="-285750"/>
            <a:r>
              <a:rPr lang="en-US">
                <a:solidFill>
                  <a:schemeClr val="tx1"/>
                </a:solidFill>
              </a:rPr>
              <a:t>Helps cultivate a professional growth mindset </a:t>
            </a:r>
          </a:p>
          <a:p>
            <a:pPr marL="458788" lvl="1" indent="-285750"/>
            <a:r>
              <a:rPr lang="en-US">
                <a:solidFill>
                  <a:schemeClr val="tx1"/>
                </a:solidFill>
              </a:rPr>
              <a:t>Aids with retention and advancement</a:t>
            </a:r>
          </a:p>
          <a:p>
            <a:pPr marL="458788" lvl="1" indent="-285750"/>
            <a:r>
              <a:rPr lang="en-US" b="0">
                <a:solidFill>
                  <a:schemeClr val="tx1"/>
                </a:solidFill>
              </a:rPr>
              <a:t>Accountability of four domains as reviewe</a:t>
            </a:r>
            <a:r>
              <a:rPr lang="en-US">
                <a:solidFill>
                  <a:schemeClr val="tx1"/>
                </a:solidFill>
              </a:rPr>
              <a:t>d by evaluator</a:t>
            </a:r>
            <a:endParaRPr lang="en-US" b="0">
              <a:solidFill>
                <a:schemeClr val="tx1"/>
              </a:solidFill>
            </a:endParaRPr>
          </a:p>
          <a:p>
            <a:pPr marL="285750" indent="-285750">
              <a:buFont typeface="Arial" panose="020B0604020202020204" pitchFamily="34" charset="0"/>
              <a:buChar char="•"/>
            </a:pPr>
            <a:endParaRPr lang="en-US" b="0">
              <a:solidFill>
                <a:schemeClr val="tx1"/>
              </a:solidFill>
            </a:endParaRPr>
          </a:p>
          <a:p>
            <a:pPr marL="285750" indent="-285750">
              <a:buFont typeface="Arial" panose="020B0604020202020204" pitchFamily="34" charset="0"/>
              <a:buChar char="•"/>
            </a:pPr>
            <a:r>
              <a:rPr lang="en-US" b="0">
                <a:solidFill>
                  <a:schemeClr val="tx1"/>
                </a:solidFill>
              </a:rPr>
              <a:t>Collaboration of evaluator team and Chair of Faculty has proven to be a manageable model—one evaluator per ten faculty for larger disciplines.</a:t>
            </a:r>
          </a:p>
          <a:p>
            <a:pPr marL="458788" lvl="1" indent="-285750"/>
            <a:r>
              <a:rPr lang="en-US" b="0">
                <a:solidFill>
                  <a:schemeClr val="tx1"/>
                </a:solidFill>
              </a:rPr>
              <a:t>Essential skills for evaluator</a:t>
            </a:r>
          </a:p>
          <a:p>
            <a:pPr marL="458788" lvl="1" indent="-285750"/>
            <a:r>
              <a:rPr lang="en-US" b="0">
                <a:solidFill>
                  <a:schemeClr val="tx1"/>
                </a:solidFill>
              </a:rPr>
              <a:t>Consistent evaluation and mentoring</a:t>
            </a:r>
          </a:p>
          <a:p>
            <a:pPr marL="458788" lvl="1" indent="-285750"/>
            <a:r>
              <a:rPr lang="en-US">
                <a:solidFill>
                  <a:schemeClr val="tx1"/>
                </a:solidFill>
              </a:rPr>
              <a:t>Standard tools (rubrics, spreadsheets) per discipline with common domains</a:t>
            </a:r>
            <a:endParaRPr lang="en-US" b="0">
              <a:solidFill>
                <a:schemeClr val="tx1"/>
              </a:solidFill>
            </a:endParaRPr>
          </a:p>
          <a:p>
            <a:pPr marL="285750" indent="-285750">
              <a:buFont typeface="Arial" panose="020B0604020202020204" pitchFamily="34" charset="0"/>
              <a:buChar char="•"/>
            </a:pPr>
            <a:endParaRPr lang="en-US" b="0">
              <a:solidFill>
                <a:schemeClr val="tx1"/>
              </a:solidFill>
            </a:endParaRPr>
          </a:p>
          <a:p>
            <a:pPr marL="285750" indent="-285750">
              <a:buFont typeface="Arial" panose="020B0604020202020204" pitchFamily="34" charset="0"/>
              <a:buChar char="•"/>
            </a:pPr>
            <a:r>
              <a:rPr lang="en-US" b="0">
                <a:solidFill>
                  <a:schemeClr val="tx1"/>
                </a:solidFill>
              </a:rPr>
              <a:t>Periodic review of our challenges, successes and best practices drive our continual assessment and improvement of our evaluation process.</a:t>
            </a:r>
          </a:p>
          <a:p>
            <a:pPr marL="285750" indent="-285750">
              <a:buFont typeface="Arial" panose="020B0604020202020204" pitchFamily="34" charset="0"/>
              <a:buChar char="•"/>
            </a:pPr>
            <a:endParaRPr lang="en-US" b="0">
              <a:solidFill>
                <a:schemeClr val="tx1"/>
              </a:solidFill>
            </a:endParaRPr>
          </a:p>
          <a:p>
            <a:endParaRPr lang="en-US"/>
          </a:p>
        </p:txBody>
      </p:sp>
      <p:sp>
        <p:nvSpPr>
          <p:cNvPr id="4" name="Slide Number Placeholder 3">
            <a:extLst>
              <a:ext uri="{FF2B5EF4-FFF2-40B4-BE49-F238E27FC236}">
                <a16:creationId xmlns:a16="http://schemas.microsoft.com/office/drawing/2014/main" id="{20D0B2F1-055F-4AE0-9730-67D6AE68F4A9}"/>
              </a:ext>
            </a:extLst>
          </p:cNvPr>
          <p:cNvSpPr>
            <a:spLocks noGrp="1"/>
          </p:cNvSpPr>
          <p:nvPr>
            <p:ph type="sldNum" sz="quarter" idx="4"/>
          </p:nvPr>
        </p:nvSpPr>
        <p:spPr/>
        <p:txBody>
          <a:bodyPr/>
          <a:lstStyle/>
          <a:p>
            <a:fld id="{16A7C2B7-3884-8F4E-8F97-35485E9218A2}" type="slidenum">
              <a:rPr lang="en-US" smtClean="0"/>
              <a:pPr/>
              <a:t>16</a:t>
            </a:fld>
            <a:endParaRPr lang="en-US"/>
          </a:p>
        </p:txBody>
      </p:sp>
    </p:spTree>
    <p:extLst>
      <p:ext uri="{BB962C8B-B14F-4D97-AF65-F5344CB8AC3E}">
        <p14:creationId xmlns:p14="http://schemas.microsoft.com/office/powerpoint/2010/main" val="161471621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9228F-FADE-554B-A8DD-A139E0EBBE70}"/>
              </a:ext>
            </a:extLst>
          </p:cNvPr>
          <p:cNvSpPr>
            <a:spLocks noGrp="1"/>
          </p:cNvSpPr>
          <p:nvPr>
            <p:ph type="title"/>
          </p:nvPr>
        </p:nvSpPr>
        <p:spPr/>
        <p:txBody>
          <a:bodyPr/>
          <a:lstStyle/>
          <a:p>
            <a:r>
              <a:rPr lang="en-US"/>
              <a:t>Questions?</a:t>
            </a:r>
          </a:p>
        </p:txBody>
      </p:sp>
      <p:sp>
        <p:nvSpPr>
          <p:cNvPr id="3" name="Slide Number Placeholder 2">
            <a:extLst>
              <a:ext uri="{FF2B5EF4-FFF2-40B4-BE49-F238E27FC236}">
                <a16:creationId xmlns:a16="http://schemas.microsoft.com/office/drawing/2014/main" id="{1C42125D-78C6-6440-97B1-3B1DF82F3CFE}"/>
              </a:ext>
            </a:extLst>
          </p:cNvPr>
          <p:cNvSpPr>
            <a:spLocks noGrp="1"/>
          </p:cNvSpPr>
          <p:nvPr>
            <p:ph type="sldNum" sz="quarter" idx="11"/>
          </p:nvPr>
        </p:nvSpPr>
        <p:spPr/>
        <p:txBody>
          <a:bodyPr/>
          <a:lstStyle/>
          <a:p>
            <a:fld id="{16A7C2B7-3884-8F4E-8F97-35485E9218A2}" type="slidenum">
              <a:rPr lang="en-US" smtClean="0"/>
              <a:pPr/>
              <a:t>17</a:t>
            </a:fld>
            <a:endParaRPr lang="en-US"/>
          </a:p>
        </p:txBody>
      </p:sp>
    </p:spTree>
    <p:extLst>
      <p:ext uri="{BB962C8B-B14F-4D97-AF65-F5344CB8AC3E}">
        <p14:creationId xmlns:p14="http://schemas.microsoft.com/office/powerpoint/2010/main" val="249765781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3076A-9CA5-4651-BE17-BCF84298C0EE}"/>
              </a:ext>
            </a:extLst>
          </p:cNvPr>
          <p:cNvSpPr>
            <a:spLocks noGrp="1"/>
          </p:cNvSpPr>
          <p:nvPr>
            <p:ph type="title"/>
          </p:nvPr>
        </p:nvSpPr>
        <p:spPr/>
        <p:txBody>
          <a:bodyPr/>
          <a:lstStyle/>
          <a:p>
            <a:r>
              <a:rPr lang="en-US"/>
              <a:t>Example Scenario: Student Complaint with Professor</a:t>
            </a:r>
          </a:p>
        </p:txBody>
      </p:sp>
      <p:sp>
        <p:nvSpPr>
          <p:cNvPr id="3" name="Content Placeholder 2">
            <a:extLst>
              <a:ext uri="{FF2B5EF4-FFF2-40B4-BE49-F238E27FC236}">
                <a16:creationId xmlns:a16="http://schemas.microsoft.com/office/drawing/2014/main" id="{C338286A-C2A6-4C95-AC7A-A882169BA50F}"/>
              </a:ext>
            </a:extLst>
          </p:cNvPr>
          <p:cNvSpPr>
            <a:spLocks noGrp="1"/>
          </p:cNvSpPr>
          <p:nvPr>
            <p:ph idx="1"/>
          </p:nvPr>
        </p:nvSpPr>
        <p:spPr>
          <a:xfrm>
            <a:off x="1642606" y="1583911"/>
            <a:ext cx="10037197" cy="4351338"/>
          </a:xfrm>
        </p:spPr>
        <p:txBody>
          <a:bodyPr/>
          <a:lstStyle/>
          <a:p>
            <a:pPr marL="457200" indent="-457200">
              <a:buFont typeface="+mj-lt"/>
              <a:buAutoNum type="arabicPeriod"/>
            </a:pPr>
            <a:r>
              <a:rPr lang="en-US"/>
              <a:t>Student Complaint Communication</a:t>
            </a:r>
          </a:p>
          <a:p>
            <a:pPr marL="457200" indent="-457200">
              <a:buFont typeface="+mj-lt"/>
              <a:buAutoNum type="arabicPeriod"/>
            </a:pPr>
            <a:r>
              <a:rPr lang="en-US"/>
              <a:t>Separate Intake Statements &amp; Evidence</a:t>
            </a:r>
          </a:p>
          <a:p>
            <a:pPr marL="630238" lvl="1" indent="-457200">
              <a:buFont typeface="+mj-lt"/>
              <a:buAutoNum type="arabicPeriod"/>
            </a:pPr>
            <a:r>
              <a:rPr lang="en-US"/>
              <a:t>Student Intake statement</a:t>
            </a:r>
          </a:p>
          <a:p>
            <a:pPr marL="630238" lvl="1" indent="-457200">
              <a:buFont typeface="+mj-lt"/>
              <a:buAutoNum type="arabicPeriod"/>
            </a:pPr>
            <a:r>
              <a:rPr lang="en-US"/>
              <a:t>Faculty Intake statement</a:t>
            </a:r>
          </a:p>
          <a:p>
            <a:pPr marL="457200" indent="-457200">
              <a:buFont typeface="+mj-lt"/>
              <a:buAutoNum type="arabicPeriod"/>
            </a:pPr>
            <a:r>
              <a:rPr lang="en-US"/>
              <a:t>Evaluate the situation</a:t>
            </a:r>
          </a:p>
          <a:p>
            <a:pPr marL="349250" lvl="1" indent="-342900">
              <a:buFont typeface="+mj-lt"/>
              <a:buAutoNum type="arabicPeriod"/>
            </a:pPr>
            <a:r>
              <a:rPr lang="en-US"/>
              <a:t>Is there clear evidence of (by either party): </a:t>
            </a:r>
          </a:p>
          <a:p>
            <a:pPr marL="523875" lvl="2" indent="-342900">
              <a:buFont typeface="+mj-lt"/>
              <a:buAutoNum type="alphaLcPeriod"/>
            </a:pPr>
            <a:r>
              <a:rPr lang="en-US"/>
              <a:t>Miscommunication</a:t>
            </a:r>
          </a:p>
          <a:p>
            <a:pPr marL="523875" lvl="2" indent="-342900">
              <a:buFont typeface="+mj-lt"/>
              <a:buAutoNum type="alphaLcPeriod"/>
            </a:pPr>
            <a:r>
              <a:rPr lang="en-US"/>
              <a:t>Course policy violation (syllabus)</a:t>
            </a:r>
          </a:p>
          <a:p>
            <a:pPr marL="523875" lvl="2" indent="-342900">
              <a:buFont typeface="+mj-lt"/>
              <a:buAutoNum type="alphaLcPeriod"/>
            </a:pPr>
            <a:r>
              <a:rPr lang="en-US"/>
              <a:t>Grade Discrepancy</a:t>
            </a:r>
          </a:p>
          <a:p>
            <a:pPr marL="523875" lvl="2" indent="-342900">
              <a:buFont typeface="+mj-lt"/>
              <a:buAutoNum type="alphaLcPeriod"/>
            </a:pPr>
            <a:r>
              <a:rPr lang="en-US"/>
              <a:t>Other School policy violation </a:t>
            </a:r>
          </a:p>
          <a:p>
            <a:pPr marL="349250" lvl="1" indent="-342900">
              <a:buFont typeface="+mj-lt"/>
              <a:buAutoNum type="arabicPeriod"/>
            </a:pPr>
            <a:r>
              <a:rPr lang="en-US"/>
              <a:t>Is there sufficient evidence to make a decision?</a:t>
            </a:r>
          </a:p>
          <a:p>
            <a:pPr marL="457200" indent="-457200">
              <a:buFont typeface="+mj-lt"/>
              <a:buAutoNum type="arabicPeriod"/>
            </a:pPr>
            <a:r>
              <a:rPr lang="en-US"/>
              <a:t>Weigh the evidence. Do you need a fourth party?</a:t>
            </a:r>
          </a:p>
          <a:p>
            <a:pPr marL="457200" indent="-457200">
              <a:buFont typeface="+mj-lt"/>
              <a:buAutoNum type="arabicPeriod"/>
            </a:pPr>
            <a:r>
              <a:rPr lang="en-US"/>
              <a:t>Communicate the solution. What would benefit both parties?</a:t>
            </a:r>
          </a:p>
          <a:p>
            <a:endParaRPr lang="en-US"/>
          </a:p>
        </p:txBody>
      </p:sp>
      <p:sp>
        <p:nvSpPr>
          <p:cNvPr id="4" name="Slide Number Placeholder 3">
            <a:extLst>
              <a:ext uri="{FF2B5EF4-FFF2-40B4-BE49-F238E27FC236}">
                <a16:creationId xmlns:a16="http://schemas.microsoft.com/office/drawing/2014/main" id="{9ED73544-EB99-4F5F-B92F-E3E6711EE56C}"/>
              </a:ext>
            </a:extLst>
          </p:cNvPr>
          <p:cNvSpPr>
            <a:spLocks noGrp="1"/>
          </p:cNvSpPr>
          <p:nvPr>
            <p:ph type="sldNum" sz="quarter" idx="4"/>
          </p:nvPr>
        </p:nvSpPr>
        <p:spPr/>
        <p:txBody>
          <a:bodyPr/>
          <a:lstStyle/>
          <a:p>
            <a:fld id="{16A7C2B7-3884-8F4E-8F97-35485E9218A2}" type="slidenum">
              <a:rPr lang="en-US" dirty="0" smtClean="0"/>
              <a:pPr/>
              <a:t>18</a:t>
            </a:fld>
            <a:endParaRPr lang="en-US"/>
          </a:p>
        </p:txBody>
      </p:sp>
      <p:pic>
        <p:nvPicPr>
          <p:cNvPr id="5" name="Picture 4">
            <a:extLst>
              <a:ext uri="{FF2B5EF4-FFF2-40B4-BE49-F238E27FC236}">
                <a16:creationId xmlns:a16="http://schemas.microsoft.com/office/drawing/2014/main" id="{2CECF910-661F-4A2F-8B92-2736CF773EC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050032" y="1129084"/>
            <a:ext cx="3160644" cy="3160644"/>
          </a:xfrm>
          <a:prstGeom prst="rect">
            <a:avLst/>
          </a:prstGeom>
        </p:spPr>
      </p:pic>
    </p:spTree>
    <p:extLst>
      <p:ext uri="{BB962C8B-B14F-4D97-AF65-F5344CB8AC3E}">
        <p14:creationId xmlns:p14="http://schemas.microsoft.com/office/powerpoint/2010/main" val="322128401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B573B-4345-4B41-A60D-EEC37168E73D}"/>
              </a:ext>
            </a:extLst>
          </p:cNvPr>
          <p:cNvSpPr>
            <a:spLocks noGrp="1"/>
          </p:cNvSpPr>
          <p:nvPr>
            <p:ph type="title"/>
          </p:nvPr>
        </p:nvSpPr>
        <p:spPr>
          <a:xfrm>
            <a:off x="2090057" y="1"/>
            <a:ext cx="9920434" cy="949233"/>
          </a:xfrm>
        </p:spPr>
        <p:txBody>
          <a:bodyPr/>
          <a:lstStyle/>
          <a:p>
            <a:r>
              <a:rPr lang="en-US"/>
              <a:t>Agenda</a:t>
            </a:r>
          </a:p>
        </p:txBody>
      </p:sp>
      <p:sp>
        <p:nvSpPr>
          <p:cNvPr id="3" name="Content Placeholder 2">
            <a:extLst>
              <a:ext uri="{FF2B5EF4-FFF2-40B4-BE49-F238E27FC236}">
                <a16:creationId xmlns:a16="http://schemas.microsoft.com/office/drawing/2014/main" id="{977160C5-17B3-B14F-9C1F-600A0563FBF6}"/>
              </a:ext>
            </a:extLst>
          </p:cNvPr>
          <p:cNvSpPr>
            <a:spLocks noGrp="1"/>
          </p:cNvSpPr>
          <p:nvPr>
            <p:ph idx="1"/>
          </p:nvPr>
        </p:nvSpPr>
        <p:spPr>
          <a:xfrm>
            <a:off x="894303" y="1838847"/>
            <a:ext cx="10952705" cy="4338115"/>
          </a:xfrm>
        </p:spPr>
        <p:txBody>
          <a:bodyPr>
            <a:normAutofit fontScale="92500" lnSpcReduction="10000"/>
          </a:bodyPr>
          <a:lstStyle/>
          <a:p>
            <a:pPr marL="285750" indent="-285750">
              <a:buFont typeface="Arial" panose="020B0604020202020204" pitchFamily="34" charset="0"/>
              <a:buChar char="•"/>
            </a:pPr>
            <a:r>
              <a:rPr lang="en-US" b="0" dirty="0">
                <a:solidFill>
                  <a:schemeClr val="tx1"/>
                </a:solidFill>
              </a:rPr>
              <a:t>Institutional background</a:t>
            </a:r>
          </a:p>
          <a:p>
            <a:pPr marL="285750" indent="-285750">
              <a:buFont typeface="Arial" panose="020B0604020202020204" pitchFamily="34" charset="0"/>
              <a:buChar char="•"/>
            </a:pPr>
            <a:endParaRPr lang="en-US" b="0" dirty="0">
              <a:solidFill>
                <a:schemeClr val="tx1"/>
              </a:solidFill>
            </a:endParaRPr>
          </a:p>
          <a:p>
            <a:pPr marL="285750" indent="-285750">
              <a:buFont typeface="Arial" panose="020B0604020202020204" pitchFamily="34" charset="0"/>
              <a:buChar char="•"/>
            </a:pPr>
            <a:r>
              <a:rPr lang="en-US" b="0" dirty="0">
                <a:solidFill>
                  <a:schemeClr val="tx1"/>
                </a:solidFill>
              </a:rPr>
              <a:t>Evaluation framework</a:t>
            </a:r>
          </a:p>
          <a:p>
            <a:pPr marL="285750" indent="-285750">
              <a:buFont typeface="Arial" panose="020B0604020202020204" pitchFamily="34" charset="0"/>
              <a:buChar char="•"/>
            </a:pPr>
            <a:endParaRPr lang="en-US" b="0" dirty="0">
              <a:solidFill>
                <a:schemeClr val="tx1"/>
              </a:solidFill>
            </a:endParaRPr>
          </a:p>
          <a:p>
            <a:pPr marL="285750" indent="-285750">
              <a:buFont typeface="Arial" panose="020B0604020202020204" pitchFamily="34" charset="0"/>
              <a:buChar char="•"/>
            </a:pPr>
            <a:r>
              <a:rPr lang="en-US" b="0" dirty="0">
                <a:solidFill>
                  <a:schemeClr val="tx1"/>
                </a:solidFill>
              </a:rPr>
              <a:t>Essential skills for evaluators</a:t>
            </a:r>
          </a:p>
          <a:p>
            <a:pPr marL="285750" indent="-285750">
              <a:buFont typeface="Arial" panose="020B0604020202020204" pitchFamily="34" charset="0"/>
              <a:buChar char="•"/>
            </a:pPr>
            <a:endParaRPr lang="en-US" b="0" dirty="0">
              <a:solidFill>
                <a:schemeClr val="tx1"/>
              </a:solidFill>
            </a:endParaRPr>
          </a:p>
          <a:p>
            <a:pPr marL="285750" indent="-285750">
              <a:buFont typeface="Arial" panose="020B0604020202020204" pitchFamily="34" charset="0"/>
              <a:buChar char="•"/>
            </a:pPr>
            <a:r>
              <a:rPr lang="en-US" b="0" dirty="0">
                <a:solidFill>
                  <a:schemeClr val="tx1"/>
                </a:solidFill>
              </a:rPr>
              <a:t>Managing a team of evaluators</a:t>
            </a:r>
          </a:p>
          <a:p>
            <a:endParaRPr lang="en-US" b="0" dirty="0">
              <a:solidFill>
                <a:schemeClr val="tx1"/>
              </a:solidFill>
            </a:endParaRPr>
          </a:p>
          <a:p>
            <a:pPr marL="285750" indent="-285750">
              <a:buFont typeface="Arial" panose="020B0604020202020204" pitchFamily="34" charset="0"/>
              <a:buChar char="•"/>
            </a:pPr>
            <a:r>
              <a:rPr lang="en-US" b="0" dirty="0">
                <a:solidFill>
                  <a:schemeClr val="tx1"/>
                </a:solidFill>
              </a:rPr>
              <a:t>Challenges </a:t>
            </a:r>
          </a:p>
          <a:p>
            <a:pPr marL="285750" indent="-285750">
              <a:buFont typeface="Arial" panose="020B0604020202020204" pitchFamily="34" charset="0"/>
              <a:buChar char="•"/>
            </a:pPr>
            <a:endParaRPr lang="en-US" b="0" dirty="0">
              <a:solidFill>
                <a:schemeClr val="tx1"/>
              </a:solidFill>
            </a:endParaRPr>
          </a:p>
          <a:p>
            <a:pPr marL="285750" indent="-285750">
              <a:buFont typeface="Arial" panose="020B0604020202020204" pitchFamily="34" charset="0"/>
              <a:buChar char="•"/>
            </a:pPr>
            <a:r>
              <a:rPr lang="en-US" b="0" dirty="0">
                <a:solidFill>
                  <a:schemeClr val="tx1"/>
                </a:solidFill>
              </a:rPr>
              <a:t>Successes</a:t>
            </a:r>
          </a:p>
        </p:txBody>
      </p:sp>
      <p:sp>
        <p:nvSpPr>
          <p:cNvPr id="4" name="Slide Number Placeholder 3">
            <a:extLst>
              <a:ext uri="{FF2B5EF4-FFF2-40B4-BE49-F238E27FC236}">
                <a16:creationId xmlns:a16="http://schemas.microsoft.com/office/drawing/2014/main" id="{9EE753C8-5AF2-AC4B-8829-C2C94B83CE21}"/>
              </a:ext>
            </a:extLst>
          </p:cNvPr>
          <p:cNvSpPr>
            <a:spLocks noGrp="1"/>
          </p:cNvSpPr>
          <p:nvPr>
            <p:ph type="sldNum" sz="quarter" idx="12"/>
          </p:nvPr>
        </p:nvSpPr>
        <p:spPr/>
        <p:txBody>
          <a:bodyPr/>
          <a:lstStyle/>
          <a:p>
            <a:fld id="{16A7C2B7-3884-8F4E-8F97-35485E9218A2}" type="slidenum">
              <a:rPr lang="en-US" smtClean="0"/>
              <a:pPr/>
              <a:t>2</a:t>
            </a:fld>
            <a:endParaRPr lang="en-US"/>
          </a:p>
        </p:txBody>
      </p:sp>
    </p:spTree>
    <p:extLst>
      <p:ext uri="{BB962C8B-B14F-4D97-AF65-F5344CB8AC3E}">
        <p14:creationId xmlns:p14="http://schemas.microsoft.com/office/powerpoint/2010/main" val="100803776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722B2-93CD-1F47-B1DD-9E6E8532C024}"/>
              </a:ext>
            </a:extLst>
          </p:cNvPr>
          <p:cNvSpPr>
            <a:spLocks noGrp="1"/>
          </p:cNvSpPr>
          <p:nvPr>
            <p:ph type="title"/>
          </p:nvPr>
        </p:nvSpPr>
        <p:spPr>
          <a:xfrm>
            <a:off x="2090056" y="1"/>
            <a:ext cx="10300063" cy="949233"/>
          </a:xfrm>
        </p:spPr>
        <p:txBody>
          <a:bodyPr anchor="b">
            <a:normAutofit/>
          </a:bodyPr>
          <a:lstStyle/>
          <a:p>
            <a:r>
              <a:rPr lang="en-US"/>
              <a:t>Institutional Background</a:t>
            </a:r>
          </a:p>
        </p:txBody>
      </p:sp>
      <p:sp>
        <p:nvSpPr>
          <p:cNvPr id="3" name="Content Placeholder 2">
            <a:extLst>
              <a:ext uri="{FF2B5EF4-FFF2-40B4-BE49-F238E27FC236}">
                <a16:creationId xmlns:a16="http://schemas.microsoft.com/office/drawing/2014/main" id="{1E037BF4-87B4-1345-8A1D-82F3E4A1A61B}"/>
              </a:ext>
            </a:extLst>
          </p:cNvPr>
          <p:cNvSpPr>
            <a:spLocks noGrp="1"/>
          </p:cNvSpPr>
          <p:nvPr>
            <p:ph idx="1"/>
          </p:nvPr>
        </p:nvSpPr>
        <p:spPr>
          <a:xfrm>
            <a:off x="838199" y="1502229"/>
            <a:ext cx="11031583" cy="4674734"/>
          </a:xfrm>
        </p:spPr>
        <p:txBody>
          <a:bodyPr>
            <a:normAutofit fontScale="85000" lnSpcReduction="20000"/>
          </a:bodyPr>
          <a:lstStyle/>
          <a:p>
            <a:pPr marL="342900" indent="-342900">
              <a:buFont typeface="Arial" panose="020B0604020202020204" pitchFamily="34" charset="0"/>
              <a:buChar char="•"/>
            </a:pPr>
            <a:r>
              <a:rPr lang="en-US" b="0">
                <a:solidFill>
                  <a:schemeClr val="tx1"/>
                </a:solidFill>
              </a:rPr>
              <a:t>Young public, liberal arts institution, launched in 2006</a:t>
            </a:r>
          </a:p>
          <a:p>
            <a:pPr marL="342900" indent="-342900">
              <a:buFont typeface="Arial" panose="020B0604020202020204" pitchFamily="34" charset="0"/>
              <a:buChar char="•"/>
            </a:pPr>
            <a:endParaRPr lang="en-US" b="0">
              <a:solidFill>
                <a:schemeClr val="tx1"/>
              </a:solidFill>
            </a:endParaRPr>
          </a:p>
          <a:p>
            <a:pPr marL="342900" indent="-342900">
              <a:buFont typeface="Arial" panose="020B0604020202020204" pitchFamily="34" charset="0"/>
              <a:buChar char="•"/>
            </a:pPr>
            <a:r>
              <a:rPr lang="en-US" b="0">
                <a:solidFill>
                  <a:schemeClr val="tx1"/>
                </a:solidFill>
              </a:rPr>
              <a:t>Offering baccalaureate degrees </a:t>
            </a:r>
          </a:p>
          <a:p>
            <a:pPr marL="515938" lvl="1" indent="-342900"/>
            <a:r>
              <a:rPr lang="en-US" b="0">
                <a:solidFill>
                  <a:schemeClr val="tx1"/>
                </a:solidFill>
              </a:rPr>
              <a:t>11,000 students, 60+ programs of study</a:t>
            </a:r>
          </a:p>
          <a:p>
            <a:pPr marL="342900" indent="-342900">
              <a:buFont typeface="Arial" panose="020B0604020202020204" pitchFamily="34" charset="0"/>
              <a:buChar char="•"/>
            </a:pPr>
            <a:endParaRPr lang="en-US" b="0">
              <a:solidFill>
                <a:schemeClr val="tx1"/>
              </a:solidFill>
            </a:endParaRPr>
          </a:p>
          <a:p>
            <a:pPr marL="342900" indent="-342900">
              <a:buFont typeface="Arial" panose="020B0604020202020204" pitchFamily="34" charset="0"/>
              <a:buChar char="•"/>
            </a:pPr>
            <a:r>
              <a:rPr lang="en-US" b="0">
                <a:solidFill>
                  <a:schemeClr val="tx1"/>
                </a:solidFill>
              </a:rPr>
              <a:t>Open access, Minority serving institution, Hispanic serving institution</a:t>
            </a:r>
          </a:p>
          <a:p>
            <a:pPr marL="342900" indent="-342900">
              <a:buFont typeface="Arial" panose="020B0604020202020204" pitchFamily="34" charset="0"/>
              <a:buChar char="•"/>
            </a:pPr>
            <a:endParaRPr lang="en-US" b="0">
              <a:solidFill>
                <a:schemeClr val="tx1"/>
              </a:solidFill>
            </a:endParaRPr>
          </a:p>
          <a:p>
            <a:pPr marL="342900" indent="-342900">
              <a:buFont typeface="Arial" panose="020B0604020202020204" pitchFamily="34" charset="0"/>
              <a:buChar char="•"/>
            </a:pPr>
            <a:r>
              <a:rPr lang="en-US" b="0">
                <a:solidFill>
                  <a:schemeClr val="tx1"/>
                </a:solidFill>
              </a:rPr>
              <a:t>Some unique characteristics</a:t>
            </a:r>
          </a:p>
          <a:p>
            <a:pPr marL="515938" lvl="1" indent="-342900"/>
            <a:r>
              <a:rPr lang="en-US">
                <a:solidFill>
                  <a:schemeClr val="tx1"/>
                </a:solidFill>
              </a:rPr>
              <a:t>Flat structure that has evolved as the institution grew</a:t>
            </a:r>
          </a:p>
          <a:p>
            <a:pPr marL="515938" lvl="1" indent="-342900"/>
            <a:r>
              <a:rPr lang="en-US" b="0">
                <a:solidFill>
                  <a:schemeClr val="tx1"/>
                </a:solidFill>
              </a:rPr>
              <a:t>Faculty have rank, but no tenure</a:t>
            </a:r>
          </a:p>
          <a:p>
            <a:pPr marL="515938" lvl="1" indent="-342900"/>
            <a:r>
              <a:rPr lang="en-US">
                <a:solidFill>
                  <a:schemeClr val="tx1"/>
                </a:solidFill>
              </a:rPr>
              <a:t>Comprehensive evaluation each year, vital to faculty advancement and retention</a:t>
            </a:r>
            <a:endParaRPr lang="en-US" b="0">
              <a:solidFill>
                <a:schemeClr val="tx1"/>
              </a:solidFill>
            </a:endParaRPr>
          </a:p>
          <a:p>
            <a:pPr marL="342900" indent="-342900">
              <a:buFont typeface="Arial" panose="020B0604020202020204" pitchFamily="34" charset="0"/>
              <a:buChar char="•"/>
            </a:pPr>
            <a:endParaRPr lang="en-US" b="0">
              <a:solidFill>
                <a:schemeClr val="tx1"/>
              </a:solidFill>
            </a:endParaRPr>
          </a:p>
          <a:p>
            <a:pPr marL="342900" indent="-342900">
              <a:buFont typeface="Arial" panose="020B0604020202020204" pitchFamily="34" charset="0"/>
              <a:buChar char="•"/>
            </a:pPr>
            <a:r>
              <a:rPr lang="en-US" b="0">
                <a:solidFill>
                  <a:schemeClr val="tx1"/>
                </a:solidFill>
              </a:rPr>
              <a:t>School of Science and Technology (SST)</a:t>
            </a:r>
          </a:p>
          <a:p>
            <a:pPr marL="515938" lvl="1" indent="-342900"/>
            <a:r>
              <a:rPr lang="en-US">
                <a:solidFill>
                  <a:schemeClr val="tx1"/>
                </a:solidFill>
              </a:rPr>
              <a:t>Largest school in the college, 7 disciplines</a:t>
            </a:r>
          </a:p>
          <a:p>
            <a:pPr marL="515938" lvl="1" indent="-342900"/>
            <a:r>
              <a:rPr lang="en-US" b="0">
                <a:solidFill>
                  <a:schemeClr val="tx1"/>
                </a:solidFill>
              </a:rPr>
              <a:t>~4300 students, &gt;200 full-time faculty, 40 part-time faculty</a:t>
            </a:r>
          </a:p>
        </p:txBody>
      </p:sp>
      <p:sp>
        <p:nvSpPr>
          <p:cNvPr id="4" name="Slide Number Placeholder 3">
            <a:extLst>
              <a:ext uri="{FF2B5EF4-FFF2-40B4-BE49-F238E27FC236}">
                <a16:creationId xmlns:a16="http://schemas.microsoft.com/office/drawing/2014/main" id="{6C3FB5FB-325F-2D45-B2EB-E65AC09E03A1}"/>
              </a:ext>
            </a:extLst>
          </p:cNvPr>
          <p:cNvSpPr>
            <a:spLocks noGrp="1"/>
          </p:cNvSpPr>
          <p:nvPr>
            <p:ph type="sldNum" sz="quarter" idx="12"/>
          </p:nvPr>
        </p:nvSpPr>
        <p:spPr>
          <a:xfrm>
            <a:off x="383177" y="6356350"/>
            <a:ext cx="957943" cy="365125"/>
          </a:xfrm>
        </p:spPr>
        <p:txBody>
          <a:bodyPr anchor="ctr">
            <a:normAutofit/>
          </a:bodyPr>
          <a:lstStyle/>
          <a:p>
            <a:pPr>
              <a:spcAft>
                <a:spcPts val="600"/>
              </a:spcAft>
            </a:pPr>
            <a:fld id="{16A7C2B7-3884-8F4E-8F97-35485E9218A2}" type="slidenum">
              <a:rPr lang="en-US" smtClean="0"/>
              <a:pPr>
                <a:spcAft>
                  <a:spcPts val="600"/>
                </a:spcAft>
              </a:pPr>
              <a:t>3</a:t>
            </a:fld>
            <a:endParaRPr lang="en-US"/>
          </a:p>
        </p:txBody>
      </p:sp>
    </p:spTree>
    <p:extLst>
      <p:ext uri="{BB962C8B-B14F-4D97-AF65-F5344CB8AC3E}">
        <p14:creationId xmlns:p14="http://schemas.microsoft.com/office/powerpoint/2010/main" val="390929679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83251-E9CC-E34C-A0F4-A783EFB79AF3}"/>
              </a:ext>
            </a:extLst>
          </p:cNvPr>
          <p:cNvSpPr>
            <a:spLocks noGrp="1"/>
          </p:cNvSpPr>
          <p:nvPr>
            <p:ph type="title"/>
          </p:nvPr>
        </p:nvSpPr>
        <p:spPr/>
        <p:txBody>
          <a:bodyPr/>
          <a:lstStyle/>
          <a:p>
            <a:r>
              <a:rPr lang="en-US"/>
              <a:t>Evaluation Evolution Timeline</a:t>
            </a:r>
          </a:p>
        </p:txBody>
      </p:sp>
      <p:graphicFrame>
        <p:nvGraphicFramePr>
          <p:cNvPr id="6" name="Content Placeholder 5">
            <a:extLst>
              <a:ext uri="{FF2B5EF4-FFF2-40B4-BE49-F238E27FC236}">
                <a16:creationId xmlns:a16="http://schemas.microsoft.com/office/drawing/2014/main" id="{4CFC089A-266F-E546-ABC6-E4564D2276AB}"/>
              </a:ext>
            </a:extLst>
          </p:cNvPr>
          <p:cNvGraphicFramePr>
            <a:graphicFrameLocks noGrp="1"/>
          </p:cNvGraphicFramePr>
          <p:nvPr>
            <p:ph idx="1"/>
            <p:extLst>
              <p:ext uri="{D42A27DB-BD31-4B8C-83A1-F6EECF244321}">
                <p14:modId xmlns:p14="http://schemas.microsoft.com/office/powerpoint/2010/main" val="1593382093"/>
              </p:ext>
            </p:extLst>
          </p:nvPr>
        </p:nvGraphicFramePr>
        <p:xfrm>
          <a:off x="838200" y="1825625"/>
          <a:ext cx="1103153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59C1787A-CB7F-1148-9FA0-71087006DE23}"/>
              </a:ext>
            </a:extLst>
          </p:cNvPr>
          <p:cNvSpPr>
            <a:spLocks noGrp="1"/>
          </p:cNvSpPr>
          <p:nvPr>
            <p:ph type="sldNum" sz="quarter" idx="12"/>
          </p:nvPr>
        </p:nvSpPr>
        <p:spPr/>
        <p:txBody>
          <a:bodyPr/>
          <a:lstStyle/>
          <a:p>
            <a:fld id="{16A7C2B7-3884-8F4E-8F97-35485E9218A2}" type="slidenum">
              <a:rPr lang="en-US" smtClean="0"/>
              <a:pPr/>
              <a:t>4</a:t>
            </a:fld>
            <a:endParaRPr lang="en-US"/>
          </a:p>
        </p:txBody>
      </p:sp>
      <p:sp>
        <p:nvSpPr>
          <p:cNvPr id="7" name="TextBox 6">
            <a:extLst>
              <a:ext uri="{FF2B5EF4-FFF2-40B4-BE49-F238E27FC236}">
                <a16:creationId xmlns:a16="http://schemas.microsoft.com/office/drawing/2014/main" id="{C8327510-E8D6-DC40-9DC4-D65DADB67DF9}"/>
              </a:ext>
            </a:extLst>
          </p:cNvPr>
          <p:cNvSpPr txBox="1"/>
          <p:nvPr/>
        </p:nvSpPr>
        <p:spPr>
          <a:xfrm>
            <a:off x="1883229" y="4430486"/>
            <a:ext cx="1479892" cy="369332"/>
          </a:xfrm>
          <a:prstGeom prst="rect">
            <a:avLst/>
          </a:prstGeom>
          <a:noFill/>
        </p:spPr>
        <p:txBody>
          <a:bodyPr wrap="none" rtlCol="0">
            <a:spAutoFit/>
          </a:bodyPr>
          <a:lstStyle/>
          <a:p>
            <a:r>
              <a:rPr lang="en-US">
                <a:latin typeface="Arial" panose="020B0604020202020204" pitchFamily="34" charset="0"/>
                <a:cs typeface="Arial" panose="020B0604020202020204" pitchFamily="34" charset="0"/>
              </a:rPr>
              <a:t>2007 - 2012 </a:t>
            </a:r>
          </a:p>
        </p:txBody>
      </p:sp>
      <p:sp>
        <p:nvSpPr>
          <p:cNvPr id="8" name="TextBox 7">
            <a:extLst>
              <a:ext uri="{FF2B5EF4-FFF2-40B4-BE49-F238E27FC236}">
                <a16:creationId xmlns:a16="http://schemas.microsoft.com/office/drawing/2014/main" id="{BA6212B5-9D99-204F-8EE7-FAC30FE80BD6}"/>
              </a:ext>
            </a:extLst>
          </p:cNvPr>
          <p:cNvSpPr txBox="1"/>
          <p:nvPr/>
        </p:nvSpPr>
        <p:spPr>
          <a:xfrm>
            <a:off x="9982200" y="4430486"/>
            <a:ext cx="1697901" cy="369332"/>
          </a:xfrm>
          <a:prstGeom prst="rect">
            <a:avLst/>
          </a:prstGeom>
          <a:noFill/>
        </p:spPr>
        <p:txBody>
          <a:bodyPr wrap="none" rtlCol="0">
            <a:spAutoFit/>
          </a:bodyPr>
          <a:lstStyle/>
          <a:p>
            <a:r>
              <a:rPr lang="en-US">
                <a:latin typeface="Arial" panose="020B0604020202020204" pitchFamily="34" charset="0"/>
                <a:cs typeface="Arial" panose="020B0604020202020204" pitchFamily="34" charset="0"/>
              </a:rPr>
              <a:t>2018 - Present</a:t>
            </a:r>
          </a:p>
        </p:txBody>
      </p:sp>
      <p:sp>
        <p:nvSpPr>
          <p:cNvPr id="9" name="TextBox 8">
            <a:extLst>
              <a:ext uri="{FF2B5EF4-FFF2-40B4-BE49-F238E27FC236}">
                <a16:creationId xmlns:a16="http://schemas.microsoft.com/office/drawing/2014/main" id="{93DC98B2-B54F-7D49-9F7D-929D7D2B43E5}"/>
              </a:ext>
            </a:extLst>
          </p:cNvPr>
          <p:cNvSpPr txBox="1"/>
          <p:nvPr/>
        </p:nvSpPr>
        <p:spPr>
          <a:xfrm>
            <a:off x="5761471" y="4430486"/>
            <a:ext cx="1415772" cy="369332"/>
          </a:xfrm>
          <a:prstGeom prst="rect">
            <a:avLst/>
          </a:prstGeom>
          <a:noFill/>
        </p:spPr>
        <p:txBody>
          <a:bodyPr wrap="none" rtlCol="0">
            <a:spAutoFit/>
          </a:bodyPr>
          <a:lstStyle/>
          <a:p>
            <a:r>
              <a:rPr lang="en-US">
                <a:latin typeface="Arial" panose="020B0604020202020204" pitchFamily="34" charset="0"/>
                <a:cs typeface="Arial" panose="020B0604020202020204" pitchFamily="34" charset="0"/>
              </a:rPr>
              <a:t>2013 - 2017</a:t>
            </a:r>
          </a:p>
        </p:txBody>
      </p:sp>
    </p:spTree>
    <p:extLst>
      <p:ext uri="{BB962C8B-B14F-4D97-AF65-F5344CB8AC3E}">
        <p14:creationId xmlns:p14="http://schemas.microsoft.com/office/powerpoint/2010/main" val="4028243490"/>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17C7-877F-7543-BAB3-3546F85A75B8}"/>
              </a:ext>
            </a:extLst>
          </p:cNvPr>
          <p:cNvSpPr>
            <a:spLocks noGrp="1"/>
          </p:cNvSpPr>
          <p:nvPr>
            <p:ph type="title"/>
          </p:nvPr>
        </p:nvSpPr>
        <p:spPr/>
        <p:txBody>
          <a:bodyPr/>
          <a:lstStyle/>
          <a:p>
            <a:r>
              <a:rPr lang="en-US"/>
              <a:t>Evaluation Framework</a:t>
            </a:r>
          </a:p>
        </p:txBody>
      </p:sp>
      <p:sp>
        <p:nvSpPr>
          <p:cNvPr id="3" name="Content Placeholder 2">
            <a:extLst>
              <a:ext uri="{FF2B5EF4-FFF2-40B4-BE49-F238E27FC236}">
                <a16:creationId xmlns:a16="http://schemas.microsoft.com/office/drawing/2014/main" id="{BE4C95EE-F943-B746-9924-0DACD57FE507}"/>
              </a:ext>
            </a:extLst>
          </p:cNvPr>
          <p:cNvSpPr>
            <a:spLocks noGrp="1"/>
          </p:cNvSpPr>
          <p:nvPr>
            <p:ph idx="1"/>
          </p:nvPr>
        </p:nvSpPr>
        <p:spPr>
          <a:xfrm>
            <a:off x="3107578" y="1369112"/>
            <a:ext cx="6854498" cy="494943"/>
          </a:xfrm>
        </p:spPr>
        <p:txBody>
          <a:bodyPr/>
          <a:lstStyle/>
          <a:p>
            <a:r>
              <a:rPr lang="en-US">
                <a:solidFill>
                  <a:schemeClr val="tx1"/>
                </a:solidFill>
              </a:rPr>
              <a:t>Six (6) Major Milestones in an Academic Year</a:t>
            </a:r>
          </a:p>
        </p:txBody>
      </p:sp>
      <p:sp>
        <p:nvSpPr>
          <p:cNvPr id="4" name="Slide Number Placeholder 3">
            <a:extLst>
              <a:ext uri="{FF2B5EF4-FFF2-40B4-BE49-F238E27FC236}">
                <a16:creationId xmlns:a16="http://schemas.microsoft.com/office/drawing/2014/main" id="{FEDFEBDF-287D-F340-BD46-EFE0B0BCCA9A}"/>
              </a:ext>
            </a:extLst>
          </p:cNvPr>
          <p:cNvSpPr>
            <a:spLocks noGrp="1"/>
          </p:cNvSpPr>
          <p:nvPr>
            <p:ph type="sldNum" sz="quarter" idx="12"/>
          </p:nvPr>
        </p:nvSpPr>
        <p:spPr/>
        <p:txBody>
          <a:bodyPr/>
          <a:lstStyle/>
          <a:p>
            <a:fld id="{16A7C2B7-3884-8F4E-8F97-35485E9218A2}" type="slidenum">
              <a:rPr lang="en-US" smtClean="0"/>
              <a:pPr/>
              <a:t>5</a:t>
            </a:fld>
            <a:endParaRPr lang="en-US"/>
          </a:p>
        </p:txBody>
      </p:sp>
      <p:graphicFrame>
        <p:nvGraphicFramePr>
          <p:cNvPr id="7" name="Diagram 6">
            <a:extLst>
              <a:ext uri="{FF2B5EF4-FFF2-40B4-BE49-F238E27FC236}">
                <a16:creationId xmlns:a16="http://schemas.microsoft.com/office/drawing/2014/main" id="{74B40AB1-A1A4-4780-BC47-1307C42A9483}"/>
              </a:ext>
            </a:extLst>
          </p:cNvPr>
          <p:cNvGraphicFramePr/>
          <p:nvPr>
            <p:extLst>
              <p:ext uri="{D42A27DB-BD31-4B8C-83A1-F6EECF244321}">
                <p14:modId xmlns:p14="http://schemas.microsoft.com/office/powerpoint/2010/main" val="2201856129"/>
              </p:ext>
            </p:extLst>
          </p:nvPr>
        </p:nvGraphicFramePr>
        <p:xfrm>
          <a:off x="992619" y="1738389"/>
          <a:ext cx="10765272" cy="4496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4461211"/>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2508C-AC18-49DA-87E7-70D6EE8335D0}"/>
              </a:ext>
            </a:extLst>
          </p:cNvPr>
          <p:cNvSpPr>
            <a:spLocks noGrp="1"/>
          </p:cNvSpPr>
          <p:nvPr>
            <p:ph type="title"/>
          </p:nvPr>
        </p:nvSpPr>
        <p:spPr/>
        <p:txBody>
          <a:bodyPr/>
          <a:lstStyle/>
          <a:p>
            <a:r>
              <a:rPr lang="en-US"/>
              <a:t>Faculty Weights of the Four Domains</a:t>
            </a:r>
          </a:p>
        </p:txBody>
      </p:sp>
      <p:graphicFrame>
        <p:nvGraphicFramePr>
          <p:cNvPr id="5" name="Content Placeholder 4">
            <a:extLst>
              <a:ext uri="{FF2B5EF4-FFF2-40B4-BE49-F238E27FC236}">
                <a16:creationId xmlns:a16="http://schemas.microsoft.com/office/drawing/2014/main" id="{C4D4F015-2EE5-4D13-91A0-730B65395591}"/>
              </a:ext>
            </a:extLst>
          </p:cNvPr>
          <p:cNvGraphicFramePr>
            <a:graphicFrameLocks noGrp="1"/>
          </p:cNvGraphicFramePr>
          <p:nvPr>
            <p:ph idx="1"/>
            <p:extLst>
              <p:ext uri="{D42A27DB-BD31-4B8C-83A1-F6EECF244321}">
                <p14:modId xmlns:p14="http://schemas.microsoft.com/office/powerpoint/2010/main" val="577882860"/>
              </p:ext>
            </p:extLst>
          </p:nvPr>
        </p:nvGraphicFramePr>
        <p:xfrm>
          <a:off x="1527612" y="1958109"/>
          <a:ext cx="7195003" cy="2276330"/>
        </p:xfrm>
        <a:graphic>
          <a:graphicData uri="http://schemas.openxmlformats.org/drawingml/2006/table">
            <a:tbl>
              <a:tblPr firstRow="1">
                <a:tableStyleId>{5C22544A-7EE6-4342-B048-85BDC9FD1C3A}</a:tableStyleId>
              </a:tblPr>
              <a:tblGrid>
                <a:gridCol w="3395542">
                  <a:extLst>
                    <a:ext uri="{9D8B030D-6E8A-4147-A177-3AD203B41FA5}">
                      <a16:colId xmlns:a16="http://schemas.microsoft.com/office/drawing/2014/main" val="3879019251"/>
                    </a:ext>
                  </a:extLst>
                </a:gridCol>
                <a:gridCol w="1325394">
                  <a:extLst>
                    <a:ext uri="{9D8B030D-6E8A-4147-A177-3AD203B41FA5}">
                      <a16:colId xmlns:a16="http://schemas.microsoft.com/office/drawing/2014/main" val="3540518469"/>
                    </a:ext>
                  </a:extLst>
                </a:gridCol>
                <a:gridCol w="1322448">
                  <a:extLst>
                    <a:ext uri="{9D8B030D-6E8A-4147-A177-3AD203B41FA5}">
                      <a16:colId xmlns:a16="http://schemas.microsoft.com/office/drawing/2014/main" val="2951434528"/>
                    </a:ext>
                  </a:extLst>
                </a:gridCol>
                <a:gridCol w="1151619">
                  <a:extLst>
                    <a:ext uri="{9D8B030D-6E8A-4147-A177-3AD203B41FA5}">
                      <a16:colId xmlns:a16="http://schemas.microsoft.com/office/drawing/2014/main" val="3375685193"/>
                    </a:ext>
                  </a:extLst>
                </a:gridCol>
              </a:tblGrid>
              <a:tr h="525674">
                <a:tc>
                  <a:txBody>
                    <a:bodyPr/>
                    <a:lstStyle/>
                    <a:p>
                      <a:pPr marL="0" marR="0" algn="l" defTabSz="914400" rtl="0" eaLnBrk="1" latinLnBrk="0" hangingPunct="1">
                        <a:lnSpc>
                          <a:spcPct val="107000"/>
                        </a:lnSpc>
                        <a:spcBef>
                          <a:spcPts val="0"/>
                        </a:spcBef>
                        <a:spcAft>
                          <a:spcPts val="0"/>
                        </a:spcAft>
                      </a:pPr>
                      <a:r>
                        <a:rPr lang="en-US" sz="1600" b="1" kern="1200">
                          <a:solidFill>
                            <a:schemeClr val="lt1"/>
                          </a:solidFill>
                          <a:effectLst/>
                          <a:latin typeface="Arial" panose="020B0604020202020204" pitchFamily="34" charset="0"/>
                          <a:ea typeface="+mn-ea"/>
                          <a:cs typeface="Arial" panose="020B0604020202020204" pitchFamily="34" charset="0"/>
                        </a:rPr>
                        <a:t>Domain</a:t>
                      </a:r>
                    </a:p>
                  </a:txBody>
                  <a:tcPr marL="68580" marR="68580" marT="0" marB="0" anchor="ctr">
                    <a:solidFill>
                      <a:srgbClr val="1B5B21"/>
                    </a:solidFill>
                  </a:tcPr>
                </a:tc>
                <a:tc>
                  <a:txBody>
                    <a:bodyPr/>
                    <a:lstStyle/>
                    <a:p>
                      <a:pPr marL="0" marR="0" algn="l" defTabSz="914400" rtl="0" eaLnBrk="1" latinLnBrk="0" hangingPunct="1">
                        <a:lnSpc>
                          <a:spcPct val="107000"/>
                        </a:lnSpc>
                        <a:spcBef>
                          <a:spcPts val="0"/>
                        </a:spcBef>
                        <a:spcAft>
                          <a:spcPts val="0"/>
                        </a:spcAft>
                      </a:pPr>
                      <a:r>
                        <a:rPr lang="en-US" sz="1600" b="1" kern="1200">
                          <a:solidFill>
                            <a:schemeClr val="lt1"/>
                          </a:solidFill>
                          <a:effectLst/>
                          <a:latin typeface="Arial" panose="020B0604020202020204" pitchFamily="34" charset="0"/>
                          <a:ea typeface="+mn-ea"/>
                          <a:cs typeface="Arial" panose="020B0604020202020204" pitchFamily="34" charset="0"/>
                        </a:rPr>
                        <a:t>Example Distribution</a:t>
                      </a:r>
                    </a:p>
                  </a:txBody>
                  <a:tcPr marL="68580" marR="68580" marT="0" marB="0" anchor="ctr">
                    <a:solidFill>
                      <a:srgbClr val="1B5B21"/>
                    </a:solidFill>
                  </a:tcPr>
                </a:tc>
                <a:tc>
                  <a:txBody>
                    <a:bodyPr/>
                    <a:lstStyle/>
                    <a:p>
                      <a:pPr marL="0" marR="0" algn="l" defTabSz="914400" rtl="0" eaLnBrk="1" latinLnBrk="0" hangingPunct="1">
                        <a:lnSpc>
                          <a:spcPct val="107000"/>
                        </a:lnSpc>
                        <a:spcBef>
                          <a:spcPts val="0"/>
                        </a:spcBef>
                        <a:spcAft>
                          <a:spcPts val="0"/>
                        </a:spcAft>
                      </a:pPr>
                      <a:r>
                        <a:rPr lang="en-US" sz="1600" b="1" kern="1200">
                          <a:solidFill>
                            <a:schemeClr val="lt1"/>
                          </a:solidFill>
                          <a:effectLst/>
                          <a:latin typeface="Arial" panose="020B0604020202020204" pitchFamily="34" charset="0"/>
                          <a:ea typeface="+mn-ea"/>
                          <a:cs typeface="Arial" panose="020B0604020202020204" pitchFamily="34" charset="0"/>
                        </a:rPr>
                        <a:t>Minimum Allowed</a:t>
                      </a:r>
                    </a:p>
                  </a:txBody>
                  <a:tcPr marL="68580" marR="68580" marT="0" marB="0" anchor="ctr">
                    <a:solidFill>
                      <a:srgbClr val="1B5B21"/>
                    </a:solidFill>
                  </a:tcPr>
                </a:tc>
                <a:tc>
                  <a:txBody>
                    <a:bodyPr/>
                    <a:lstStyle/>
                    <a:p>
                      <a:pPr marL="0" marR="0" algn="l" defTabSz="914400" rtl="0" eaLnBrk="1" latinLnBrk="0" hangingPunct="1">
                        <a:lnSpc>
                          <a:spcPct val="107000"/>
                        </a:lnSpc>
                        <a:spcBef>
                          <a:spcPts val="0"/>
                        </a:spcBef>
                        <a:spcAft>
                          <a:spcPts val="0"/>
                        </a:spcAft>
                      </a:pPr>
                      <a:r>
                        <a:rPr lang="en-US" sz="1600" b="1" kern="1200">
                          <a:solidFill>
                            <a:schemeClr val="lt1"/>
                          </a:solidFill>
                          <a:effectLst/>
                          <a:latin typeface="Arial" panose="020B0604020202020204" pitchFamily="34" charset="0"/>
                          <a:ea typeface="+mn-ea"/>
                          <a:cs typeface="Arial" panose="020B0604020202020204" pitchFamily="34" charset="0"/>
                        </a:rPr>
                        <a:t>Maximum Allowed</a:t>
                      </a:r>
                    </a:p>
                  </a:txBody>
                  <a:tcPr marL="68580" marR="68580" marT="0" marB="0" anchor="ctr">
                    <a:solidFill>
                      <a:srgbClr val="1B5B21"/>
                    </a:solidFill>
                  </a:tcPr>
                </a:tc>
                <a:extLst>
                  <a:ext uri="{0D108BD9-81ED-4DB2-BD59-A6C34878D82A}">
                    <a16:rowId xmlns:a16="http://schemas.microsoft.com/office/drawing/2014/main" val="1395256538"/>
                  </a:ext>
                </a:extLst>
              </a:tr>
              <a:tr h="437664">
                <a:tc>
                  <a:txBody>
                    <a:bodyPr/>
                    <a:lstStyle/>
                    <a:p>
                      <a:pPr marL="0" marR="0" algn="l" defTabSz="914400" rtl="0" eaLnBrk="1" latinLnBrk="0" hangingPunct="1">
                        <a:lnSpc>
                          <a:spcPct val="107000"/>
                        </a:lnSpc>
                        <a:spcBef>
                          <a:spcPts val="0"/>
                        </a:spcBef>
                        <a:spcAft>
                          <a:spcPts val="0"/>
                        </a:spcAft>
                      </a:pPr>
                      <a:r>
                        <a:rPr lang="en-US" sz="1600" kern="1200">
                          <a:solidFill>
                            <a:schemeClr val="dk1"/>
                          </a:solidFill>
                          <a:effectLst/>
                          <a:latin typeface="Arial" panose="020B0604020202020204" pitchFamily="34" charset="0"/>
                          <a:ea typeface="+mn-ea"/>
                          <a:cs typeface="Arial" panose="020B0604020202020204" pitchFamily="34" charset="0"/>
                        </a:rPr>
                        <a:t>Teaching</a:t>
                      </a:r>
                    </a:p>
                  </a:txBody>
                  <a:tcPr marL="68580" marR="68580" marT="0" marB="0" anchor="ctr">
                    <a:solidFill>
                      <a:srgbClr val="D5E3CF"/>
                    </a:solidFill>
                  </a:tcPr>
                </a:tc>
                <a:tc>
                  <a:txBody>
                    <a:bodyPr/>
                    <a:lstStyle/>
                    <a:p>
                      <a:pPr marL="0" marR="0" algn="ctr">
                        <a:lnSpc>
                          <a:spcPct val="107000"/>
                        </a:lnSpc>
                        <a:spcBef>
                          <a:spcPts val="0"/>
                        </a:spcBef>
                        <a:spcAft>
                          <a:spcPts val="0"/>
                        </a:spcAft>
                      </a:pPr>
                      <a:r>
                        <a:rPr lang="en-US" sz="1600" b="1">
                          <a:effectLst/>
                          <a:latin typeface="Arial" panose="020B0604020202020204" pitchFamily="34" charset="0"/>
                          <a:cs typeface="Arial" panose="020B0604020202020204" pitchFamily="34" charset="0"/>
                        </a:rPr>
                        <a:t>45</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D5E3CF"/>
                    </a:solidFill>
                  </a:tcPr>
                </a:tc>
                <a:tc>
                  <a:txBody>
                    <a:bodyPr/>
                    <a:lstStyle/>
                    <a:p>
                      <a:pPr marL="0" marR="0" algn="ctr">
                        <a:lnSpc>
                          <a:spcPct val="107000"/>
                        </a:lnSpc>
                        <a:spcBef>
                          <a:spcPts val="0"/>
                        </a:spcBef>
                        <a:spcAft>
                          <a:spcPts val="0"/>
                        </a:spcAft>
                      </a:pPr>
                      <a:r>
                        <a:rPr lang="en-US" sz="1600" b="1">
                          <a:solidFill>
                            <a:srgbClr val="FF0000"/>
                          </a:solidFill>
                          <a:effectLst/>
                        </a:rPr>
                        <a:t>45</a:t>
                      </a:r>
                      <a:endParaRPr lang="en-US"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5E3CF"/>
                    </a:solidFill>
                  </a:tcPr>
                </a:tc>
                <a:tc>
                  <a:txBody>
                    <a:bodyPr/>
                    <a:lstStyle/>
                    <a:p>
                      <a:pPr marL="0" marR="0" algn="ctr" defTabSz="914400" rtl="0" eaLnBrk="1" latinLnBrk="0" hangingPunct="1">
                        <a:lnSpc>
                          <a:spcPct val="107000"/>
                        </a:lnSpc>
                        <a:spcBef>
                          <a:spcPts val="0"/>
                        </a:spcBef>
                        <a:spcAft>
                          <a:spcPts val="0"/>
                        </a:spcAft>
                      </a:pPr>
                      <a:r>
                        <a:rPr lang="en-US" sz="1600" b="1" kern="1200">
                          <a:solidFill>
                            <a:srgbClr val="FF0000"/>
                          </a:solidFill>
                          <a:effectLst/>
                          <a:latin typeface="+mn-lt"/>
                          <a:ea typeface="+mn-ea"/>
                          <a:cs typeface="+mn-cs"/>
                        </a:rPr>
                        <a:t>60</a:t>
                      </a:r>
                    </a:p>
                  </a:txBody>
                  <a:tcPr marL="68580" marR="68580" marT="0" marB="0" anchor="ctr">
                    <a:solidFill>
                      <a:srgbClr val="D5E3CF"/>
                    </a:solidFill>
                  </a:tcPr>
                </a:tc>
                <a:extLst>
                  <a:ext uri="{0D108BD9-81ED-4DB2-BD59-A6C34878D82A}">
                    <a16:rowId xmlns:a16="http://schemas.microsoft.com/office/drawing/2014/main" val="480768766"/>
                  </a:ext>
                </a:extLst>
              </a:tr>
              <a:tr h="437664">
                <a:tc>
                  <a:txBody>
                    <a:bodyPr/>
                    <a:lstStyle/>
                    <a:p>
                      <a:pPr marL="0" marR="0" algn="l" defTabSz="914400" rtl="0" eaLnBrk="1" latinLnBrk="0" hangingPunct="1">
                        <a:lnSpc>
                          <a:spcPct val="107000"/>
                        </a:lnSpc>
                        <a:spcBef>
                          <a:spcPts val="0"/>
                        </a:spcBef>
                        <a:spcAft>
                          <a:spcPts val="0"/>
                        </a:spcAft>
                      </a:pPr>
                      <a:r>
                        <a:rPr lang="en-US" sz="1600" kern="1200">
                          <a:solidFill>
                            <a:schemeClr val="dk1"/>
                          </a:solidFill>
                          <a:effectLst/>
                          <a:latin typeface="Arial" panose="020B0604020202020204" pitchFamily="34" charset="0"/>
                          <a:ea typeface="+mn-ea"/>
                          <a:cs typeface="Arial" panose="020B0604020202020204" pitchFamily="34" charset="0"/>
                        </a:rPr>
                        <a:t>Student Engagement</a:t>
                      </a:r>
                    </a:p>
                  </a:txBody>
                  <a:tcPr marL="68580" marR="68580" marT="0" marB="0" anchor="ctr">
                    <a:solidFill>
                      <a:srgbClr val="D5E3CF"/>
                    </a:solidFill>
                  </a:tcPr>
                </a:tc>
                <a:tc>
                  <a:txBody>
                    <a:bodyPr/>
                    <a:lstStyle/>
                    <a:p>
                      <a:pPr marL="0" marR="0" algn="ctr" defTabSz="914400" rtl="0" eaLnBrk="1" latinLnBrk="0" hangingPunct="1">
                        <a:lnSpc>
                          <a:spcPct val="107000"/>
                        </a:lnSpc>
                        <a:spcBef>
                          <a:spcPts val="0"/>
                        </a:spcBef>
                        <a:spcAft>
                          <a:spcPts val="0"/>
                        </a:spcAft>
                      </a:pPr>
                      <a:r>
                        <a:rPr lang="en-US" sz="1600" b="1" kern="1200">
                          <a:solidFill>
                            <a:schemeClr val="dk1"/>
                          </a:solidFill>
                          <a:effectLst/>
                          <a:latin typeface="Arial" panose="020B0604020202020204" pitchFamily="34" charset="0"/>
                          <a:ea typeface="+mn-ea"/>
                          <a:cs typeface="Arial" panose="020B0604020202020204" pitchFamily="34" charset="0"/>
                        </a:rPr>
                        <a:t>15</a:t>
                      </a:r>
                    </a:p>
                  </a:txBody>
                  <a:tcPr marL="68580" marR="68580" marT="0" marB="0" anchor="ctr">
                    <a:solidFill>
                      <a:srgbClr val="D5E3CF"/>
                    </a:solidFill>
                  </a:tcPr>
                </a:tc>
                <a:tc>
                  <a:txBody>
                    <a:bodyPr/>
                    <a:lstStyle/>
                    <a:p>
                      <a:pPr marL="0" marR="0" algn="ctr" defTabSz="914400" rtl="0" eaLnBrk="1" latinLnBrk="0" hangingPunct="1">
                        <a:lnSpc>
                          <a:spcPct val="107000"/>
                        </a:lnSpc>
                        <a:spcBef>
                          <a:spcPts val="0"/>
                        </a:spcBef>
                        <a:spcAft>
                          <a:spcPts val="0"/>
                        </a:spcAft>
                      </a:pPr>
                      <a:r>
                        <a:rPr lang="en-US" sz="1600" b="1" kern="1200">
                          <a:solidFill>
                            <a:srgbClr val="FF0000"/>
                          </a:solidFill>
                          <a:effectLst/>
                          <a:latin typeface="+mn-lt"/>
                          <a:ea typeface="+mn-ea"/>
                          <a:cs typeface="+mn-cs"/>
                        </a:rPr>
                        <a:t>15</a:t>
                      </a:r>
                    </a:p>
                  </a:txBody>
                  <a:tcPr marL="68580" marR="68580" marT="0" marB="0" anchor="ctr">
                    <a:solidFill>
                      <a:srgbClr val="D5E3CF"/>
                    </a:solidFill>
                  </a:tcPr>
                </a:tc>
                <a:tc>
                  <a:txBody>
                    <a:bodyPr/>
                    <a:lstStyle/>
                    <a:p>
                      <a:pPr marL="0" marR="0" algn="ctr" defTabSz="914400" rtl="0" eaLnBrk="1" latinLnBrk="0" hangingPunct="1">
                        <a:lnSpc>
                          <a:spcPct val="107000"/>
                        </a:lnSpc>
                        <a:spcBef>
                          <a:spcPts val="0"/>
                        </a:spcBef>
                        <a:spcAft>
                          <a:spcPts val="0"/>
                        </a:spcAft>
                      </a:pPr>
                      <a:r>
                        <a:rPr lang="en-US" sz="1600" b="1" kern="1200">
                          <a:solidFill>
                            <a:srgbClr val="FF0000"/>
                          </a:solidFill>
                          <a:effectLst/>
                          <a:latin typeface="+mn-lt"/>
                          <a:ea typeface="+mn-ea"/>
                          <a:cs typeface="+mn-cs"/>
                        </a:rPr>
                        <a:t>30</a:t>
                      </a:r>
                    </a:p>
                  </a:txBody>
                  <a:tcPr marL="68580" marR="68580" marT="0" marB="0" anchor="ctr">
                    <a:solidFill>
                      <a:srgbClr val="D5E3CF"/>
                    </a:solidFill>
                  </a:tcPr>
                </a:tc>
                <a:extLst>
                  <a:ext uri="{0D108BD9-81ED-4DB2-BD59-A6C34878D82A}">
                    <a16:rowId xmlns:a16="http://schemas.microsoft.com/office/drawing/2014/main" val="3399560519"/>
                  </a:ext>
                </a:extLst>
              </a:tr>
              <a:tr h="437664">
                <a:tc>
                  <a:txBody>
                    <a:bodyPr/>
                    <a:lstStyle/>
                    <a:p>
                      <a:pPr marL="0" marR="0" algn="l" defTabSz="914400" rtl="0" eaLnBrk="1" latinLnBrk="0" hangingPunct="1">
                        <a:lnSpc>
                          <a:spcPct val="107000"/>
                        </a:lnSpc>
                        <a:spcBef>
                          <a:spcPts val="0"/>
                        </a:spcBef>
                        <a:spcAft>
                          <a:spcPts val="0"/>
                        </a:spcAft>
                      </a:pPr>
                      <a:r>
                        <a:rPr lang="en-US" sz="1600" kern="1200">
                          <a:solidFill>
                            <a:schemeClr val="dk1"/>
                          </a:solidFill>
                          <a:effectLst/>
                          <a:latin typeface="Arial" panose="020B0604020202020204" pitchFamily="34" charset="0"/>
                          <a:ea typeface="+mn-ea"/>
                          <a:cs typeface="Arial" panose="020B0604020202020204" pitchFamily="34" charset="0"/>
                        </a:rPr>
                        <a:t>Scholarship and Creative Activities</a:t>
                      </a:r>
                    </a:p>
                  </a:txBody>
                  <a:tcPr marL="68580" marR="68580" marT="0" marB="0" anchor="ctr">
                    <a:solidFill>
                      <a:srgbClr val="D5E3CF"/>
                    </a:solidFill>
                  </a:tcPr>
                </a:tc>
                <a:tc>
                  <a:txBody>
                    <a:bodyPr/>
                    <a:lstStyle/>
                    <a:p>
                      <a:pPr marL="0" marR="0" algn="ctr" defTabSz="914400" rtl="0" eaLnBrk="1" latinLnBrk="0" hangingPunct="1">
                        <a:lnSpc>
                          <a:spcPct val="107000"/>
                        </a:lnSpc>
                        <a:spcBef>
                          <a:spcPts val="0"/>
                        </a:spcBef>
                        <a:spcAft>
                          <a:spcPts val="0"/>
                        </a:spcAft>
                      </a:pPr>
                      <a:r>
                        <a:rPr lang="en-US" sz="1600" b="1" kern="1200">
                          <a:solidFill>
                            <a:schemeClr val="dk1"/>
                          </a:solidFill>
                          <a:effectLst/>
                          <a:latin typeface="Arial" panose="020B0604020202020204" pitchFamily="34" charset="0"/>
                          <a:ea typeface="+mn-ea"/>
                          <a:cs typeface="Arial" panose="020B0604020202020204" pitchFamily="34" charset="0"/>
                        </a:rPr>
                        <a:t>15</a:t>
                      </a:r>
                    </a:p>
                  </a:txBody>
                  <a:tcPr marL="68580" marR="68580" marT="0" marB="0" anchor="ctr">
                    <a:solidFill>
                      <a:srgbClr val="D5E3CF"/>
                    </a:solidFill>
                  </a:tcPr>
                </a:tc>
                <a:tc>
                  <a:txBody>
                    <a:bodyPr/>
                    <a:lstStyle/>
                    <a:p>
                      <a:pPr marL="0" marR="0" algn="ctr" defTabSz="914400" rtl="0" eaLnBrk="1" latinLnBrk="0" hangingPunct="1">
                        <a:lnSpc>
                          <a:spcPct val="107000"/>
                        </a:lnSpc>
                        <a:spcBef>
                          <a:spcPts val="0"/>
                        </a:spcBef>
                        <a:spcAft>
                          <a:spcPts val="0"/>
                        </a:spcAft>
                      </a:pPr>
                      <a:r>
                        <a:rPr lang="en-US" sz="1600" b="1" kern="1200">
                          <a:solidFill>
                            <a:srgbClr val="FF0000"/>
                          </a:solidFill>
                          <a:effectLst/>
                          <a:latin typeface="+mn-lt"/>
                          <a:ea typeface="+mn-ea"/>
                          <a:cs typeface="+mn-cs"/>
                        </a:rPr>
                        <a:t>10</a:t>
                      </a:r>
                    </a:p>
                  </a:txBody>
                  <a:tcPr marL="68580" marR="68580" marT="0" marB="0" anchor="ctr">
                    <a:solidFill>
                      <a:srgbClr val="D5E3CF"/>
                    </a:solidFill>
                  </a:tcPr>
                </a:tc>
                <a:tc>
                  <a:txBody>
                    <a:bodyPr/>
                    <a:lstStyle/>
                    <a:p>
                      <a:pPr marL="0" marR="0" algn="ctr" defTabSz="914400" rtl="0" eaLnBrk="1" latinLnBrk="0" hangingPunct="1">
                        <a:lnSpc>
                          <a:spcPct val="107000"/>
                        </a:lnSpc>
                        <a:spcBef>
                          <a:spcPts val="0"/>
                        </a:spcBef>
                        <a:spcAft>
                          <a:spcPts val="0"/>
                        </a:spcAft>
                      </a:pPr>
                      <a:r>
                        <a:rPr lang="en-US" sz="1600" b="1" kern="1200">
                          <a:solidFill>
                            <a:srgbClr val="FF0000"/>
                          </a:solidFill>
                          <a:effectLst/>
                          <a:latin typeface="+mn-lt"/>
                          <a:ea typeface="+mn-ea"/>
                          <a:cs typeface="+mn-cs"/>
                        </a:rPr>
                        <a:t>30</a:t>
                      </a:r>
                    </a:p>
                  </a:txBody>
                  <a:tcPr marL="68580" marR="68580" marT="0" marB="0" anchor="ctr">
                    <a:solidFill>
                      <a:srgbClr val="D5E3CF"/>
                    </a:solidFill>
                  </a:tcPr>
                </a:tc>
                <a:extLst>
                  <a:ext uri="{0D108BD9-81ED-4DB2-BD59-A6C34878D82A}">
                    <a16:rowId xmlns:a16="http://schemas.microsoft.com/office/drawing/2014/main" val="3293025257"/>
                  </a:ext>
                </a:extLst>
              </a:tr>
              <a:tr h="437664">
                <a:tc>
                  <a:txBody>
                    <a:bodyPr/>
                    <a:lstStyle/>
                    <a:p>
                      <a:pPr marL="0" marR="0" algn="l" defTabSz="914400" rtl="0" eaLnBrk="1" latinLnBrk="0" hangingPunct="1">
                        <a:lnSpc>
                          <a:spcPct val="107000"/>
                        </a:lnSpc>
                        <a:spcBef>
                          <a:spcPts val="0"/>
                        </a:spcBef>
                        <a:spcAft>
                          <a:spcPts val="0"/>
                        </a:spcAft>
                      </a:pPr>
                      <a:r>
                        <a:rPr lang="en-US" sz="1600" kern="1200">
                          <a:solidFill>
                            <a:schemeClr val="dk1"/>
                          </a:solidFill>
                          <a:effectLst/>
                          <a:latin typeface="Arial" panose="020B0604020202020204" pitchFamily="34" charset="0"/>
                          <a:ea typeface="+mn-ea"/>
                          <a:cs typeface="Arial" panose="020B0604020202020204" pitchFamily="34" charset="0"/>
                        </a:rPr>
                        <a:t>Service</a:t>
                      </a:r>
                    </a:p>
                  </a:txBody>
                  <a:tcPr marL="68580" marR="68580" marT="0" marB="0" anchor="ctr">
                    <a:solidFill>
                      <a:srgbClr val="D5E3CF"/>
                    </a:solidFill>
                  </a:tcPr>
                </a:tc>
                <a:tc>
                  <a:txBody>
                    <a:bodyPr/>
                    <a:lstStyle/>
                    <a:p>
                      <a:pPr marL="0" marR="0" algn="ctr" defTabSz="914400" rtl="0" eaLnBrk="1" latinLnBrk="0" hangingPunct="1">
                        <a:lnSpc>
                          <a:spcPct val="107000"/>
                        </a:lnSpc>
                        <a:spcBef>
                          <a:spcPts val="0"/>
                        </a:spcBef>
                        <a:spcAft>
                          <a:spcPts val="0"/>
                        </a:spcAft>
                      </a:pPr>
                      <a:r>
                        <a:rPr lang="en-US" sz="1600" b="1" kern="1200">
                          <a:solidFill>
                            <a:schemeClr val="dk1"/>
                          </a:solidFill>
                          <a:effectLst/>
                          <a:latin typeface="Arial" panose="020B0604020202020204" pitchFamily="34" charset="0"/>
                          <a:ea typeface="+mn-ea"/>
                          <a:cs typeface="Arial" panose="020B0604020202020204" pitchFamily="34" charset="0"/>
                        </a:rPr>
                        <a:t>25</a:t>
                      </a:r>
                    </a:p>
                  </a:txBody>
                  <a:tcPr marL="68580" marR="68580" marT="0" marB="0" anchor="ctr">
                    <a:solidFill>
                      <a:srgbClr val="D5E3CF"/>
                    </a:solidFill>
                  </a:tcPr>
                </a:tc>
                <a:tc>
                  <a:txBody>
                    <a:bodyPr/>
                    <a:lstStyle/>
                    <a:p>
                      <a:pPr marL="0" marR="0" algn="ctr" defTabSz="914400" rtl="0" eaLnBrk="1" latinLnBrk="0" hangingPunct="1">
                        <a:lnSpc>
                          <a:spcPct val="107000"/>
                        </a:lnSpc>
                        <a:spcBef>
                          <a:spcPts val="0"/>
                        </a:spcBef>
                        <a:spcAft>
                          <a:spcPts val="0"/>
                        </a:spcAft>
                      </a:pPr>
                      <a:r>
                        <a:rPr lang="en-US" sz="1600" b="1" kern="1200">
                          <a:solidFill>
                            <a:srgbClr val="FF0000"/>
                          </a:solidFill>
                          <a:effectLst/>
                          <a:latin typeface="+mn-lt"/>
                          <a:ea typeface="+mn-ea"/>
                          <a:cs typeface="+mn-cs"/>
                        </a:rPr>
                        <a:t>10</a:t>
                      </a:r>
                    </a:p>
                  </a:txBody>
                  <a:tcPr marL="68580" marR="68580" marT="0" marB="0" anchor="ctr">
                    <a:solidFill>
                      <a:srgbClr val="D5E3CF"/>
                    </a:solidFill>
                  </a:tcPr>
                </a:tc>
                <a:tc>
                  <a:txBody>
                    <a:bodyPr/>
                    <a:lstStyle/>
                    <a:p>
                      <a:pPr marL="0" marR="0" algn="ctr" defTabSz="914400" rtl="0" eaLnBrk="1" latinLnBrk="0" hangingPunct="1">
                        <a:lnSpc>
                          <a:spcPct val="107000"/>
                        </a:lnSpc>
                        <a:spcBef>
                          <a:spcPts val="0"/>
                        </a:spcBef>
                        <a:spcAft>
                          <a:spcPts val="0"/>
                        </a:spcAft>
                      </a:pPr>
                      <a:r>
                        <a:rPr lang="en-US" sz="1600" b="1" kern="1200">
                          <a:solidFill>
                            <a:srgbClr val="FF0000"/>
                          </a:solidFill>
                          <a:effectLst/>
                          <a:latin typeface="+mn-lt"/>
                          <a:ea typeface="+mn-ea"/>
                          <a:cs typeface="+mn-cs"/>
                        </a:rPr>
                        <a:t>30</a:t>
                      </a:r>
                    </a:p>
                  </a:txBody>
                  <a:tcPr marL="68580" marR="68580" marT="0" marB="0" anchor="ctr">
                    <a:solidFill>
                      <a:srgbClr val="D5E3CF"/>
                    </a:solidFill>
                  </a:tcPr>
                </a:tc>
                <a:extLst>
                  <a:ext uri="{0D108BD9-81ED-4DB2-BD59-A6C34878D82A}">
                    <a16:rowId xmlns:a16="http://schemas.microsoft.com/office/drawing/2014/main" val="2410985680"/>
                  </a:ext>
                </a:extLst>
              </a:tr>
            </a:tbl>
          </a:graphicData>
        </a:graphic>
      </p:graphicFrame>
      <p:sp>
        <p:nvSpPr>
          <p:cNvPr id="4" name="Slide Number Placeholder 3">
            <a:extLst>
              <a:ext uri="{FF2B5EF4-FFF2-40B4-BE49-F238E27FC236}">
                <a16:creationId xmlns:a16="http://schemas.microsoft.com/office/drawing/2014/main" id="{9ABD89E4-834E-43DF-85E4-2BA21ADD2397}"/>
              </a:ext>
            </a:extLst>
          </p:cNvPr>
          <p:cNvSpPr>
            <a:spLocks noGrp="1"/>
          </p:cNvSpPr>
          <p:nvPr>
            <p:ph type="sldNum" sz="quarter" idx="4"/>
          </p:nvPr>
        </p:nvSpPr>
        <p:spPr/>
        <p:txBody>
          <a:bodyPr/>
          <a:lstStyle/>
          <a:p>
            <a:fld id="{16A7C2B7-3884-8F4E-8F97-35485E9218A2}" type="slidenum">
              <a:rPr lang="en-US" smtClean="0"/>
              <a:pPr/>
              <a:t>6</a:t>
            </a:fld>
            <a:endParaRPr lang="en-US"/>
          </a:p>
        </p:txBody>
      </p:sp>
      <p:cxnSp>
        <p:nvCxnSpPr>
          <p:cNvPr id="10" name="Straight Arrow Connector 9">
            <a:extLst>
              <a:ext uri="{FF2B5EF4-FFF2-40B4-BE49-F238E27FC236}">
                <a16:creationId xmlns:a16="http://schemas.microsoft.com/office/drawing/2014/main" id="{35896F62-F611-48F1-B99C-82BA2C8182FB}"/>
              </a:ext>
            </a:extLst>
          </p:cNvPr>
          <p:cNvCxnSpPr/>
          <p:nvPr/>
        </p:nvCxnSpPr>
        <p:spPr>
          <a:xfrm flipH="1">
            <a:off x="8414327" y="2717800"/>
            <a:ext cx="1376218" cy="0"/>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A8F9317-25BD-4F7B-A40D-F9312D029C51}"/>
              </a:ext>
            </a:extLst>
          </p:cNvPr>
          <p:cNvSpPr txBox="1"/>
          <p:nvPr/>
        </p:nvSpPr>
        <p:spPr>
          <a:xfrm>
            <a:off x="9790545" y="2420034"/>
            <a:ext cx="2098749" cy="535531"/>
          </a:xfrm>
          <a:prstGeom prst="rect">
            <a:avLst/>
          </a:prstGeom>
          <a:noFill/>
          <a:ln w="38100">
            <a:solidFill>
              <a:srgbClr val="1B5B21"/>
            </a:solidFill>
          </a:ln>
        </p:spPr>
        <p:txBody>
          <a:bodyPr wrap="square" rtlCol="0">
            <a:spAutoFit/>
          </a:bodyPr>
          <a:lstStyle/>
          <a:p>
            <a:pPr>
              <a:lnSpc>
                <a:spcPct val="90000"/>
              </a:lnSpc>
              <a:spcBef>
                <a:spcPts val="1000"/>
              </a:spcBef>
            </a:pPr>
            <a:r>
              <a:rPr lang="en-US" sz="1600">
                <a:latin typeface="Arial" panose="020B0604020202020204" pitchFamily="34" charset="0"/>
                <a:cs typeface="Arial" panose="020B0604020202020204" pitchFamily="34" charset="0"/>
              </a:rPr>
              <a:t>GGC is primarily a teaching institution.</a:t>
            </a:r>
          </a:p>
        </p:txBody>
      </p:sp>
      <p:sp>
        <p:nvSpPr>
          <p:cNvPr id="12" name="TextBox 11">
            <a:extLst>
              <a:ext uri="{FF2B5EF4-FFF2-40B4-BE49-F238E27FC236}">
                <a16:creationId xmlns:a16="http://schemas.microsoft.com/office/drawing/2014/main" id="{9FE6514E-990A-40FC-8F0B-95D515D57E97}"/>
              </a:ext>
            </a:extLst>
          </p:cNvPr>
          <p:cNvSpPr txBox="1"/>
          <p:nvPr/>
        </p:nvSpPr>
        <p:spPr>
          <a:xfrm>
            <a:off x="1433108" y="4736940"/>
            <a:ext cx="7936788" cy="719171"/>
          </a:xfrm>
          <a:prstGeom prst="rect">
            <a:avLst/>
          </a:prstGeom>
          <a:noFill/>
        </p:spPr>
        <p:txBody>
          <a:bodyPr wrap="none" rtlCol="0">
            <a:spAutoFit/>
          </a:bodyPr>
          <a:lstStyle/>
          <a:p>
            <a:pPr marL="285750" indent="-285750">
              <a:lnSpc>
                <a:spcPct val="90000"/>
              </a:lnSpc>
              <a:spcBef>
                <a:spcPts val="1000"/>
              </a:spcBef>
              <a:buFont typeface="Arial" panose="020B0604020202020204" pitchFamily="34" charset="0"/>
              <a:buChar char="•"/>
            </a:pPr>
            <a:r>
              <a:rPr lang="en-US">
                <a:latin typeface="Arial" panose="020B0604020202020204" pitchFamily="34" charset="0"/>
                <a:cs typeface="Arial" panose="020B0604020202020204" pitchFamily="34" charset="0"/>
              </a:rPr>
              <a:t>Domain weights are present in the Annual Portfolio.</a:t>
            </a:r>
          </a:p>
          <a:p>
            <a:pPr marL="285750" indent="-285750">
              <a:lnSpc>
                <a:spcPct val="90000"/>
              </a:lnSpc>
              <a:spcBef>
                <a:spcPts val="1000"/>
              </a:spcBef>
              <a:buFont typeface="Arial" panose="020B0604020202020204" pitchFamily="34" charset="0"/>
              <a:buChar char="•"/>
            </a:pPr>
            <a:r>
              <a:rPr lang="en-US">
                <a:latin typeface="Arial" panose="020B0604020202020204" pitchFamily="34" charset="0"/>
                <a:cs typeface="Arial" panose="020B0604020202020204" pitchFamily="34" charset="0"/>
              </a:rPr>
              <a:t>Faculty and evaluators agree on this final distribution in the May meeting.</a:t>
            </a:r>
          </a:p>
        </p:txBody>
      </p:sp>
    </p:spTree>
    <p:extLst>
      <p:ext uri="{BB962C8B-B14F-4D97-AF65-F5344CB8AC3E}">
        <p14:creationId xmlns:p14="http://schemas.microsoft.com/office/powerpoint/2010/main" val="281880706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0D742-4740-4027-A380-939A91F5B4B8}"/>
              </a:ext>
            </a:extLst>
          </p:cNvPr>
          <p:cNvSpPr>
            <a:spLocks noGrp="1"/>
          </p:cNvSpPr>
          <p:nvPr>
            <p:ph type="title"/>
          </p:nvPr>
        </p:nvSpPr>
        <p:spPr>
          <a:xfrm>
            <a:off x="1509611" y="-55659"/>
            <a:ext cx="10902375" cy="949233"/>
          </a:xfrm>
        </p:spPr>
        <p:txBody>
          <a:bodyPr/>
          <a:lstStyle/>
          <a:p>
            <a:r>
              <a:rPr lang="en-US"/>
              <a:t>Sample Excerpts from the Faculty Evaluation Support Form </a:t>
            </a:r>
          </a:p>
        </p:txBody>
      </p:sp>
      <p:sp>
        <p:nvSpPr>
          <p:cNvPr id="3" name="Content Placeholder 2">
            <a:extLst>
              <a:ext uri="{FF2B5EF4-FFF2-40B4-BE49-F238E27FC236}">
                <a16:creationId xmlns:a16="http://schemas.microsoft.com/office/drawing/2014/main" id="{659CB474-8182-49E1-8AF4-088BA76E44DE}"/>
              </a:ext>
            </a:extLst>
          </p:cNvPr>
          <p:cNvSpPr>
            <a:spLocks noGrp="1"/>
          </p:cNvSpPr>
          <p:nvPr>
            <p:ph idx="1"/>
          </p:nvPr>
        </p:nvSpPr>
        <p:spPr>
          <a:xfrm>
            <a:off x="1134291" y="1890519"/>
            <a:ext cx="11057709" cy="4351338"/>
          </a:xfrm>
        </p:spPr>
        <p:txBody>
          <a:bodyPr/>
          <a:lstStyle/>
          <a:p>
            <a:pPr marL="342900" indent="-342900">
              <a:buFont typeface="Arial" panose="020B0604020202020204" pitchFamily="34" charset="0"/>
              <a:buChar char="•"/>
            </a:pPr>
            <a:r>
              <a:rPr lang="en-US" u="sng">
                <a:solidFill>
                  <a:schemeClr val="tx1"/>
                </a:solidFill>
              </a:rPr>
              <a:t>Professional Development Goals for the Academic Year. (August)</a:t>
            </a:r>
          </a:p>
          <a:p>
            <a:r>
              <a:rPr lang="en-US" b="0">
                <a:solidFill>
                  <a:schemeClr val="tx1"/>
                </a:solidFill>
              </a:rPr>
              <a:t>	(List one or two goals you intend to work toward in each of the academic 	domains – </a:t>
            </a:r>
            <a:r>
              <a:rPr lang="en-US" b="0" i="1">
                <a:solidFill>
                  <a:schemeClr val="tx1"/>
                </a:solidFill>
              </a:rPr>
              <a:t>Teaching, Scholarly and Creative Activities, Service and 	Student Engagement</a:t>
            </a:r>
            <a:r>
              <a:rPr lang="en-US" b="0">
                <a:solidFill>
                  <a:schemeClr val="tx1"/>
                </a:solidFill>
              </a:rPr>
              <a:t>.)</a:t>
            </a:r>
          </a:p>
          <a:p>
            <a:r>
              <a:rPr lang="en-US" b="0">
                <a:solidFill>
                  <a:schemeClr val="tx1"/>
                </a:solidFill>
              </a:rPr>
              <a:t>		* </a:t>
            </a:r>
            <a:r>
              <a:rPr lang="en-US" b="0" u="sng">
                <a:solidFill>
                  <a:schemeClr val="tx1"/>
                </a:solidFill>
              </a:rPr>
              <a:t>Annual Portfolio</a:t>
            </a:r>
            <a:r>
              <a:rPr lang="en-US" b="0">
                <a:solidFill>
                  <a:schemeClr val="tx1"/>
                </a:solidFill>
              </a:rPr>
              <a:t> provides detailed documentation of all domains.</a:t>
            </a:r>
          </a:p>
          <a:p>
            <a:r>
              <a:rPr lang="en-US">
                <a:solidFill>
                  <a:schemeClr val="tx1"/>
                </a:solidFill>
              </a:rPr>
              <a:t> </a:t>
            </a:r>
          </a:p>
          <a:p>
            <a:pPr marL="342900" indent="-342900">
              <a:buFont typeface="Arial" panose="020B0604020202020204" pitchFamily="34" charset="0"/>
              <a:buChar char="•"/>
            </a:pPr>
            <a:r>
              <a:rPr lang="en-US" u="sng">
                <a:solidFill>
                  <a:schemeClr val="tx1"/>
                </a:solidFill>
              </a:rPr>
              <a:t>List Your Significant Contributions for the Academic Year. (May)</a:t>
            </a:r>
          </a:p>
          <a:p>
            <a:r>
              <a:rPr lang="en-US" b="0">
                <a:solidFill>
                  <a:schemeClr val="tx1"/>
                </a:solidFill>
              </a:rPr>
              <a:t>	(This should be a bulletized list of major progress made toward the 	professional development goals set in your initial meeting with your rater 	for each academic domain. You should expand on those entries in your 	portfolio.)</a:t>
            </a:r>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a:p>
            <a:endParaRPr lang="en-US"/>
          </a:p>
        </p:txBody>
      </p:sp>
      <p:sp>
        <p:nvSpPr>
          <p:cNvPr id="4" name="Slide Number Placeholder 3">
            <a:extLst>
              <a:ext uri="{FF2B5EF4-FFF2-40B4-BE49-F238E27FC236}">
                <a16:creationId xmlns:a16="http://schemas.microsoft.com/office/drawing/2014/main" id="{3548AB71-4914-4950-BDAC-3372ABB73FFB}"/>
              </a:ext>
            </a:extLst>
          </p:cNvPr>
          <p:cNvSpPr>
            <a:spLocks noGrp="1"/>
          </p:cNvSpPr>
          <p:nvPr>
            <p:ph type="sldNum" sz="quarter" idx="4"/>
          </p:nvPr>
        </p:nvSpPr>
        <p:spPr/>
        <p:txBody>
          <a:bodyPr/>
          <a:lstStyle/>
          <a:p>
            <a:fld id="{16A7C2B7-3884-8F4E-8F97-35485E9218A2}" type="slidenum">
              <a:rPr lang="en-US" smtClean="0"/>
              <a:pPr/>
              <a:t>7</a:t>
            </a:fld>
            <a:endParaRPr lang="en-US"/>
          </a:p>
        </p:txBody>
      </p:sp>
    </p:spTree>
    <p:extLst>
      <p:ext uri="{BB962C8B-B14F-4D97-AF65-F5344CB8AC3E}">
        <p14:creationId xmlns:p14="http://schemas.microsoft.com/office/powerpoint/2010/main" val="240162899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5B58B-D452-BF4B-8279-FB8940F75293}"/>
              </a:ext>
            </a:extLst>
          </p:cNvPr>
          <p:cNvSpPr>
            <a:spLocks noGrp="1"/>
          </p:cNvSpPr>
          <p:nvPr>
            <p:ph type="title"/>
          </p:nvPr>
        </p:nvSpPr>
        <p:spPr/>
        <p:txBody>
          <a:bodyPr/>
          <a:lstStyle/>
          <a:p>
            <a:r>
              <a:rPr lang="en-US"/>
              <a:t>Essential Skills for Evaluators</a:t>
            </a:r>
          </a:p>
        </p:txBody>
      </p:sp>
      <p:sp>
        <p:nvSpPr>
          <p:cNvPr id="4" name="Slide Number Placeholder 3">
            <a:extLst>
              <a:ext uri="{FF2B5EF4-FFF2-40B4-BE49-F238E27FC236}">
                <a16:creationId xmlns:a16="http://schemas.microsoft.com/office/drawing/2014/main" id="{1A021ED2-1183-6340-BE7F-F824BC9318D3}"/>
              </a:ext>
            </a:extLst>
          </p:cNvPr>
          <p:cNvSpPr>
            <a:spLocks noGrp="1"/>
          </p:cNvSpPr>
          <p:nvPr>
            <p:ph type="sldNum" sz="quarter" idx="12"/>
          </p:nvPr>
        </p:nvSpPr>
        <p:spPr/>
        <p:txBody>
          <a:bodyPr/>
          <a:lstStyle/>
          <a:p>
            <a:fld id="{16A7C2B7-3884-8F4E-8F97-35485E9218A2}" type="slidenum">
              <a:rPr lang="en-US" smtClean="0"/>
              <a:pPr/>
              <a:t>8</a:t>
            </a:fld>
            <a:endParaRPr lang="en-US"/>
          </a:p>
        </p:txBody>
      </p:sp>
      <p:sp>
        <p:nvSpPr>
          <p:cNvPr id="6" name="Content Placeholder 5">
            <a:extLst>
              <a:ext uri="{FF2B5EF4-FFF2-40B4-BE49-F238E27FC236}">
                <a16:creationId xmlns:a16="http://schemas.microsoft.com/office/drawing/2014/main" id="{78F21F35-95D8-4890-A172-39C333C4FDC1}"/>
              </a:ext>
            </a:extLst>
          </p:cNvPr>
          <p:cNvSpPr>
            <a:spLocks noGrp="1"/>
          </p:cNvSpPr>
          <p:nvPr>
            <p:ph idx="1"/>
          </p:nvPr>
        </p:nvSpPr>
        <p:spPr>
          <a:xfrm>
            <a:off x="862148" y="2189175"/>
            <a:ext cx="10881956" cy="2882358"/>
          </a:xfrm>
        </p:spPr>
        <p:txBody>
          <a:bodyPr numCol="2" spcCol="914400"/>
          <a:lstStyle/>
          <a:p>
            <a:pPr marL="457200" indent="-457200">
              <a:buFont typeface="+mj-lt"/>
              <a:buAutoNum type="arabicPeriod"/>
            </a:pPr>
            <a:r>
              <a:rPr lang="en-US" sz="2000" b="0">
                <a:solidFill>
                  <a:schemeClr val="tx1"/>
                </a:solidFill>
              </a:rPr>
              <a:t>Communication (Oral and Written)</a:t>
            </a:r>
          </a:p>
          <a:p>
            <a:pPr marL="457200" indent="-457200">
              <a:buFont typeface="+mj-lt"/>
              <a:buAutoNum type="arabicPeriod"/>
            </a:pPr>
            <a:endParaRPr lang="en-US" sz="2000" b="0">
              <a:solidFill>
                <a:schemeClr val="tx1"/>
              </a:solidFill>
            </a:endParaRPr>
          </a:p>
          <a:p>
            <a:pPr marL="457200" indent="-457200">
              <a:buFont typeface="+mj-lt"/>
              <a:buAutoNum type="arabicPeriod"/>
            </a:pPr>
            <a:r>
              <a:rPr lang="en-US" sz="2000" b="0">
                <a:solidFill>
                  <a:schemeClr val="tx1"/>
                </a:solidFill>
              </a:rPr>
              <a:t>Unbiased Intake of Situations</a:t>
            </a:r>
          </a:p>
          <a:p>
            <a:pPr marL="457200" indent="-457200">
              <a:buFont typeface="+mj-lt"/>
              <a:buAutoNum type="arabicPeriod"/>
            </a:pPr>
            <a:endParaRPr lang="en-US" sz="2000" b="0">
              <a:solidFill>
                <a:schemeClr val="tx1"/>
              </a:solidFill>
            </a:endParaRPr>
          </a:p>
          <a:p>
            <a:pPr marL="457200" indent="-457200">
              <a:buFont typeface="+mj-lt"/>
              <a:buAutoNum type="arabicPeriod"/>
            </a:pPr>
            <a:r>
              <a:rPr lang="en-US" sz="2000" b="0">
                <a:solidFill>
                  <a:schemeClr val="tx1"/>
                </a:solidFill>
              </a:rPr>
              <a:t>Critical Thinking</a:t>
            </a:r>
          </a:p>
          <a:p>
            <a:pPr marL="630238" lvl="1" indent="-457200">
              <a:buFont typeface="+mj-lt"/>
              <a:buAutoNum type="alphaLcPeriod"/>
            </a:pPr>
            <a:r>
              <a:rPr lang="en-US" sz="2000">
                <a:solidFill>
                  <a:schemeClr val="tx1"/>
                </a:solidFill>
              </a:rPr>
              <a:t>Problem Solving  - </a:t>
            </a:r>
            <a:r>
              <a:rPr lang="en-US" sz="2000" i="1">
                <a:solidFill>
                  <a:schemeClr val="tx1"/>
                </a:solidFill>
              </a:rPr>
              <a:t>“Think on your feet”</a:t>
            </a:r>
          </a:p>
          <a:p>
            <a:pPr marL="630238" lvl="1" indent="-457200">
              <a:buFont typeface="+mj-lt"/>
              <a:buAutoNum type="alphaLcPeriod"/>
            </a:pPr>
            <a:r>
              <a:rPr lang="en-US" sz="2000">
                <a:solidFill>
                  <a:schemeClr val="tx1"/>
                </a:solidFill>
              </a:rPr>
              <a:t>Conflict Management - Fair, constructive solutions</a:t>
            </a:r>
          </a:p>
          <a:p>
            <a:pPr marL="457200" indent="-457200">
              <a:buFont typeface="+mj-lt"/>
              <a:buAutoNum type="arabicPeriod"/>
            </a:pPr>
            <a:r>
              <a:rPr lang="en-US" sz="2000" b="0">
                <a:solidFill>
                  <a:schemeClr val="tx1"/>
                </a:solidFill>
              </a:rPr>
              <a:t>Accountability for Professional Development</a:t>
            </a:r>
          </a:p>
          <a:p>
            <a:pPr marL="457200" indent="-457200">
              <a:buFont typeface="+mj-lt"/>
              <a:buAutoNum type="arabicPeriod"/>
            </a:pPr>
            <a:endParaRPr lang="en-US" sz="2000" b="0">
              <a:solidFill>
                <a:schemeClr val="tx1"/>
              </a:solidFill>
            </a:endParaRPr>
          </a:p>
          <a:p>
            <a:pPr marL="457200" indent="-457200">
              <a:buFont typeface="+mj-lt"/>
              <a:buAutoNum type="arabicPeriod"/>
            </a:pPr>
            <a:r>
              <a:rPr lang="en-US" sz="2000" b="0">
                <a:solidFill>
                  <a:schemeClr val="tx1"/>
                </a:solidFill>
              </a:rPr>
              <a:t>Mentoring</a:t>
            </a:r>
          </a:p>
          <a:p>
            <a:pPr marL="457200" indent="-457200">
              <a:buFont typeface="+mj-lt"/>
              <a:buAutoNum type="arabicPeriod"/>
            </a:pPr>
            <a:endParaRPr lang="en-US" sz="2000" b="0">
              <a:solidFill>
                <a:schemeClr val="tx1"/>
              </a:solidFill>
            </a:endParaRPr>
          </a:p>
          <a:p>
            <a:pPr marL="457200" indent="-457200">
              <a:buFont typeface="+mj-lt"/>
              <a:buAutoNum type="arabicPeriod"/>
            </a:pPr>
            <a:r>
              <a:rPr lang="en-US" sz="2000" b="0">
                <a:solidFill>
                  <a:schemeClr val="tx1"/>
                </a:solidFill>
              </a:rPr>
              <a:t>Record keeping</a:t>
            </a:r>
          </a:p>
        </p:txBody>
      </p:sp>
    </p:spTree>
    <p:extLst>
      <p:ext uri="{BB962C8B-B14F-4D97-AF65-F5344CB8AC3E}">
        <p14:creationId xmlns:p14="http://schemas.microsoft.com/office/powerpoint/2010/main" val="131054688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B9E2D-24D7-E047-B47D-343D1FDB40D9}"/>
              </a:ext>
            </a:extLst>
          </p:cNvPr>
          <p:cNvSpPr>
            <a:spLocks noGrp="1"/>
          </p:cNvSpPr>
          <p:nvPr>
            <p:ph type="title"/>
          </p:nvPr>
        </p:nvSpPr>
        <p:spPr/>
        <p:txBody>
          <a:bodyPr anchor="b">
            <a:normAutofit/>
          </a:bodyPr>
          <a:lstStyle/>
          <a:p>
            <a:r>
              <a:rPr lang="en-US"/>
              <a:t>Team Work to Evaluate Large Disciplines</a:t>
            </a:r>
          </a:p>
        </p:txBody>
      </p:sp>
      <p:sp>
        <p:nvSpPr>
          <p:cNvPr id="3" name="Content Placeholder 2">
            <a:extLst>
              <a:ext uri="{FF2B5EF4-FFF2-40B4-BE49-F238E27FC236}">
                <a16:creationId xmlns:a16="http://schemas.microsoft.com/office/drawing/2014/main" id="{C0E118DE-A9CD-4046-81C5-6F818C8CC049}"/>
              </a:ext>
            </a:extLst>
          </p:cNvPr>
          <p:cNvSpPr>
            <a:spLocks noGrp="1"/>
          </p:cNvSpPr>
          <p:nvPr>
            <p:ph idx="1"/>
          </p:nvPr>
        </p:nvSpPr>
        <p:spPr/>
        <p:txBody>
          <a:bodyPr>
            <a:normAutofit lnSpcReduction="10000"/>
          </a:bodyPr>
          <a:lstStyle/>
          <a:p>
            <a:pPr marL="292100" lvl="1" indent="-282575"/>
            <a:r>
              <a:rPr lang="en-US" sz="2200">
                <a:solidFill>
                  <a:schemeClr val="tx1"/>
                </a:solidFill>
              </a:rPr>
              <a:t>Chair of Faculty – ultimate responsibility</a:t>
            </a:r>
          </a:p>
          <a:p>
            <a:pPr marL="515938" lvl="1" indent="-342900"/>
            <a:r>
              <a:rPr lang="en-US" sz="2000">
                <a:solidFill>
                  <a:schemeClr val="tx1"/>
                </a:solidFill>
              </a:rPr>
              <a:t>One evaluator per 10 faculty</a:t>
            </a:r>
          </a:p>
          <a:p>
            <a:pPr marL="515938" lvl="1" indent="-342900"/>
            <a:r>
              <a:rPr lang="en-US" sz="2000">
                <a:solidFill>
                  <a:schemeClr val="tx1"/>
                </a:solidFill>
              </a:rPr>
              <a:t>Communicate priorities, philosophy and expectations</a:t>
            </a:r>
          </a:p>
          <a:p>
            <a:pPr marL="515938" lvl="1" indent="-342900"/>
            <a:r>
              <a:rPr lang="en-US" sz="2000" b="0">
                <a:solidFill>
                  <a:schemeClr val="tx1"/>
                </a:solidFill>
              </a:rPr>
              <a:t>Consistent guidelines and standard tools </a:t>
            </a:r>
          </a:p>
          <a:p>
            <a:pPr marL="690563" lvl="2" indent="-342900"/>
            <a:r>
              <a:rPr lang="en-US" sz="1800">
                <a:solidFill>
                  <a:schemeClr val="tx1"/>
                </a:solidFill>
              </a:rPr>
              <a:t>Rubrics, spreadsheets</a:t>
            </a:r>
          </a:p>
          <a:p>
            <a:pPr marL="292100" lvl="1" indent="-282575"/>
            <a:endParaRPr lang="en-US" sz="2200">
              <a:solidFill>
                <a:schemeClr val="tx1"/>
              </a:solidFill>
            </a:endParaRPr>
          </a:p>
          <a:p>
            <a:pPr marL="292100" lvl="1" indent="-282575"/>
            <a:r>
              <a:rPr lang="en-US" sz="2200">
                <a:solidFill>
                  <a:schemeClr val="tx1"/>
                </a:solidFill>
              </a:rPr>
              <a:t>Regular meetings to ensure all questions are answered, all steps in the framework followed</a:t>
            </a:r>
          </a:p>
          <a:p>
            <a:pPr marL="292100" lvl="1" indent="-282575"/>
            <a:endParaRPr lang="en-US" sz="2200">
              <a:solidFill>
                <a:schemeClr val="tx1"/>
              </a:solidFill>
            </a:endParaRPr>
          </a:p>
          <a:p>
            <a:pPr marL="292100" lvl="1" indent="-282575"/>
            <a:r>
              <a:rPr lang="en-US" sz="2200">
                <a:solidFill>
                  <a:schemeClr val="tx1"/>
                </a:solidFill>
              </a:rPr>
              <a:t>Regular meetings also help discuss issues and tweak process and guidelines as needed</a:t>
            </a:r>
          </a:p>
          <a:p>
            <a:pPr marL="292100" lvl="1" indent="-282575"/>
            <a:endParaRPr lang="en-US" sz="2200">
              <a:solidFill>
                <a:schemeClr val="tx1"/>
              </a:solidFill>
            </a:endParaRPr>
          </a:p>
          <a:p>
            <a:pPr marL="292100" lvl="1" indent="-282575"/>
            <a:r>
              <a:rPr lang="en-US" sz="2200">
                <a:solidFill>
                  <a:schemeClr val="tx1"/>
                </a:solidFill>
              </a:rPr>
              <a:t>One evaluator (</a:t>
            </a:r>
            <a:r>
              <a:rPr lang="en-US" sz="2200" err="1">
                <a:solidFill>
                  <a:schemeClr val="tx1"/>
                </a:solidFill>
              </a:rPr>
              <a:t>CoF</a:t>
            </a:r>
            <a:r>
              <a:rPr lang="en-US" sz="2200">
                <a:solidFill>
                  <a:schemeClr val="tx1"/>
                </a:solidFill>
              </a:rPr>
              <a:t>) for small disciplines</a:t>
            </a:r>
          </a:p>
        </p:txBody>
      </p:sp>
      <p:sp>
        <p:nvSpPr>
          <p:cNvPr id="4" name="Slide Number Placeholder 3">
            <a:extLst>
              <a:ext uri="{FF2B5EF4-FFF2-40B4-BE49-F238E27FC236}">
                <a16:creationId xmlns:a16="http://schemas.microsoft.com/office/drawing/2014/main" id="{33659641-82B0-844F-AC4B-A167C41235E4}"/>
              </a:ext>
            </a:extLst>
          </p:cNvPr>
          <p:cNvSpPr>
            <a:spLocks noGrp="1"/>
          </p:cNvSpPr>
          <p:nvPr>
            <p:ph type="sldNum" sz="quarter" idx="4"/>
          </p:nvPr>
        </p:nvSpPr>
        <p:spPr/>
        <p:txBody>
          <a:bodyPr anchor="ctr">
            <a:normAutofit/>
          </a:bodyPr>
          <a:lstStyle/>
          <a:p>
            <a:pPr>
              <a:spcAft>
                <a:spcPts val="600"/>
              </a:spcAft>
            </a:pPr>
            <a:fld id="{16A7C2B7-3884-8F4E-8F97-35485E9218A2}" type="slidenum">
              <a:rPr lang="en-US" smtClean="0"/>
              <a:pPr>
                <a:spcAft>
                  <a:spcPts val="600"/>
                </a:spcAft>
              </a:pPr>
              <a:t>9</a:t>
            </a:fld>
            <a:endParaRPr lang="en-US"/>
          </a:p>
        </p:txBody>
      </p:sp>
    </p:spTree>
    <p:extLst>
      <p:ext uri="{BB962C8B-B14F-4D97-AF65-F5344CB8AC3E}">
        <p14:creationId xmlns:p14="http://schemas.microsoft.com/office/powerpoint/2010/main" val="404217704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GC_PPT_Template2021" id="{4304BFE9-98A3-AD4E-98D2-72C29329AA07}" vid="{6B8D07F1-5DEA-CD4B-B44D-695BBFBC50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31BF341C3FF564FA6CF0B37633408A5" ma:contentTypeVersion="12" ma:contentTypeDescription="Create a new document." ma:contentTypeScope="" ma:versionID="f92c72131ff59f62468a540d2e405b8c">
  <xsd:schema xmlns:xsd="http://www.w3.org/2001/XMLSchema" xmlns:xs="http://www.w3.org/2001/XMLSchema" xmlns:p="http://schemas.microsoft.com/office/2006/metadata/properties" xmlns:ns2="79382ddd-6673-4b9c-a5ab-24a02d563b5d" xmlns:ns3="fa54bdc9-ed55-43e2-9969-b198106a8ac0" targetNamespace="http://schemas.microsoft.com/office/2006/metadata/properties" ma:root="true" ma:fieldsID="70d4b3dd36d4c9ecd7dc969af52f9eae" ns2:_="" ns3:_="">
    <xsd:import namespace="79382ddd-6673-4b9c-a5ab-24a02d563b5d"/>
    <xsd:import namespace="fa54bdc9-ed55-43e2-9969-b198106a8ac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382ddd-6673-4b9c-a5ab-24a02d563b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a54bdc9-ed55-43e2-9969-b198106a8ac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3936017-AA84-4D9D-8155-C420085114EA}">
  <ds:schemaRefs>
    <ds:schemaRef ds:uri="http://schemas.microsoft.com/sharepoint/v3/contenttype/forms"/>
  </ds:schemaRefs>
</ds:datastoreItem>
</file>

<file path=customXml/itemProps2.xml><?xml version="1.0" encoding="utf-8"?>
<ds:datastoreItem xmlns:ds="http://schemas.openxmlformats.org/officeDocument/2006/customXml" ds:itemID="{13A8A839-5670-47CC-97EC-1ED894B5EB33}">
  <ds:schemaRefs>
    <ds:schemaRef ds:uri="79382ddd-6673-4b9c-a5ab-24a02d563b5d"/>
    <ds:schemaRef ds:uri="fa54bdc9-ed55-43e2-9969-b198106a8a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3E10CDF-12E4-4BAA-AC61-012A16F1D591}">
  <ds:schemaRefs>
    <ds:schemaRef ds:uri="http://purl.org/dc/dcmitype/"/>
    <ds:schemaRef ds:uri="http://www.w3.org/XML/1998/namespace"/>
    <ds:schemaRef ds:uri="http://purl.org/dc/elements/1.1/"/>
    <ds:schemaRef ds:uri="http://schemas.openxmlformats.org/package/2006/metadata/core-properties"/>
    <ds:schemaRef ds:uri="79382ddd-6673-4b9c-a5ab-24a02d563b5d"/>
    <ds:schemaRef ds:uri="http://schemas.microsoft.com/office/2006/documentManagement/types"/>
    <ds:schemaRef ds:uri="http://schemas.microsoft.com/office/infopath/2007/PartnerControls"/>
    <ds:schemaRef ds:uri="fa54bdc9-ed55-43e2-9969-b198106a8ac0"/>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108</TotalTime>
  <Words>1133</Words>
  <Application>Microsoft Macintosh PowerPoint</Application>
  <PresentationFormat>Widescreen</PresentationFormat>
  <Paragraphs>225</Paragraphs>
  <Slides>18</Slides>
  <Notes>3</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Helvetica</vt:lpstr>
      <vt:lpstr>Times New Roman</vt:lpstr>
      <vt:lpstr>Office Theme</vt:lpstr>
      <vt:lpstr>Navigating the Realm of Faculty Evaluation </vt:lpstr>
      <vt:lpstr>Agenda</vt:lpstr>
      <vt:lpstr>Institutional Background</vt:lpstr>
      <vt:lpstr>Evaluation Evolution Timeline</vt:lpstr>
      <vt:lpstr>Evaluation Framework</vt:lpstr>
      <vt:lpstr>Faculty Weights of the Four Domains</vt:lpstr>
      <vt:lpstr>Sample Excerpts from the Faculty Evaluation Support Form </vt:lpstr>
      <vt:lpstr>Essential Skills for Evaluators</vt:lpstr>
      <vt:lpstr>Team Work to Evaluate Large Disciplines</vt:lpstr>
      <vt:lpstr>Sample Tools</vt:lpstr>
      <vt:lpstr>Challenges</vt:lpstr>
      <vt:lpstr>Successes</vt:lpstr>
      <vt:lpstr>Successes</vt:lpstr>
      <vt:lpstr>Successes</vt:lpstr>
      <vt:lpstr>Successes</vt:lpstr>
      <vt:lpstr>Summary</vt:lpstr>
      <vt:lpstr>Questions?</vt:lpstr>
      <vt:lpstr>Example Scenario: Student Complaint with Professor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Sonal S. Dekhane</dc:creator>
  <cp:lastModifiedBy>Sonal S. Dekhane</cp:lastModifiedBy>
  <cp:revision>1</cp:revision>
  <cp:lastPrinted>2022-02-08T17:00:17Z</cp:lastPrinted>
  <dcterms:created xsi:type="dcterms:W3CDTF">2022-01-26T17:54:59Z</dcterms:created>
  <dcterms:modified xsi:type="dcterms:W3CDTF">2022-02-10T17:32:37Z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0x010100731BF341C3FF564FA6CF0B37633408A5</vt:lpwstr>
  </property>
</Properties>
</file>