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72" r:id="rId6"/>
    <p:sldId id="286" r:id="rId7"/>
    <p:sldId id="273" r:id="rId8"/>
    <p:sldId id="274" r:id="rId9"/>
    <p:sldId id="261" r:id="rId10"/>
    <p:sldId id="276" r:id="rId11"/>
    <p:sldId id="277" r:id="rId12"/>
    <p:sldId id="279" r:id="rId13"/>
    <p:sldId id="284" r:id="rId14"/>
    <p:sldId id="282" r:id="rId15"/>
    <p:sldId id="275" r:id="rId16"/>
    <p:sldId id="262" r:id="rId17"/>
    <p:sldId id="269" r:id="rId18"/>
    <p:sldId id="281" r:id="rId19"/>
    <p:sldId id="267" r:id="rId20"/>
    <p:sldId id="266" r:id="rId21"/>
    <p:sldId id="265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e, David" initials="LD" lastIdx="1" clrIdx="0">
    <p:extLst>
      <p:ext uri="{19B8F6BF-5375-455C-9EA6-DF929625EA0E}">
        <p15:presenceInfo xmlns:p15="http://schemas.microsoft.com/office/powerpoint/2012/main" userId="Line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7" autoAdjust="0"/>
    <p:restoredTop sz="93891" autoAdjust="0"/>
  </p:normalViewPr>
  <p:slideViewPr>
    <p:cSldViewPr snapToGrid="0">
      <p:cViewPr varScale="1">
        <p:scale>
          <a:sx n="115" d="100"/>
          <a:sy n="115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-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2T09:43:50.685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4.svg"/><Relationship Id="rId1" Type="http://schemas.openxmlformats.org/officeDocument/2006/relationships/image" Target="../media/image20.png"/><Relationship Id="rId6" Type="http://schemas.openxmlformats.org/officeDocument/2006/relationships/image" Target="../media/image28.svg"/><Relationship Id="rId5" Type="http://schemas.openxmlformats.org/officeDocument/2006/relationships/image" Target="../media/image22.png"/><Relationship Id="rId4" Type="http://schemas.openxmlformats.org/officeDocument/2006/relationships/image" Target="../media/image2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svg"/><Relationship Id="rId1" Type="http://schemas.openxmlformats.org/officeDocument/2006/relationships/image" Target="../media/image24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4.svg"/><Relationship Id="rId1" Type="http://schemas.openxmlformats.org/officeDocument/2006/relationships/image" Target="../media/image20.png"/><Relationship Id="rId6" Type="http://schemas.openxmlformats.org/officeDocument/2006/relationships/image" Target="../media/image28.svg"/><Relationship Id="rId5" Type="http://schemas.openxmlformats.org/officeDocument/2006/relationships/image" Target="../media/image22.png"/><Relationship Id="rId4" Type="http://schemas.openxmlformats.org/officeDocument/2006/relationships/image" Target="../media/image2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svg"/><Relationship Id="rId1" Type="http://schemas.openxmlformats.org/officeDocument/2006/relationships/image" Target="../media/image24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30E6B-4257-462A-963D-60295D51B45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BD81376-04B3-4BD4-A2AC-23E35CBE2DA3}">
      <dgm:prSet phldrT="[Text]"/>
      <dgm:spPr/>
      <dgm:t>
        <a:bodyPr/>
        <a:lstStyle/>
        <a:p>
          <a:pPr>
            <a:buNone/>
          </a:pPr>
          <a:r>
            <a:rPr lang="en-US" dirty="0"/>
            <a:t>Stephen Pyle, Johnson &amp; Wales University</a:t>
          </a:r>
        </a:p>
      </dgm:t>
    </dgm:pt>
    <dgm:pt modelId="{B409F65A-6924-40CC-974B-EF6D99308CD8}" type="parTrans" cxnId="{C49C5D28-2AA6-4345-B3D6-55F1AA9163AB}">
      <dgm:prSet/>
      <dgm:spPr/>
      <dgm:t>
        <a:bodyPr/>
        <a:lstStyle/>
        <a:p>
          <a:endParaRPr lang="en-US"/>
        </a:p>
      </dgm:t>
    </dgm:pt>
    <dgm:pt modelId="{A8A2932A-8CB9-4862-99A6-4E5FCB230BAE}" type="sibTrans" cxnId="{C49C5D28-2AA6-4345-B3D6-55F1AA9163AB}">
      <dgm:prSet/>
      <dgm:spPr/>
      <dgm:t>
        <a:bodyPr/>
        <a:lstStyle/>
        <a:p>
          <a:endParaRPr lang="en-US"/>
        </a:p>
      </dgm:t>
    </dgm:pt>
    <dgm:pt modelId="{872BA2C8-4B49-4D65-9EBE-CF93F0C04601}">
      <dgm:prSet/>
      <dgm:spPr/>
      <dgm:t>
        <a:bodyPr/>
        <a:lstStyle/>
        <a:p>
          <a:r>
            <a:rPr lang="en-US" dirty="0"/>
            <a:t>College of Online Education, College of Business Academic Director</a:t>
          </a:r>
        </a:p>
      </dgm:t>
    </dgm:pt>
    <dgm:pt modelId="{8DB4314E-E069-4C9A-9117-B58DDAA1A5A5}" type="parTrans" cxnId="{25BA4887-A466-418D-BDCE-0EFAEDFBF3D4}">
      <dgm:prSet/>
      <dgm:spPr/>
      <dgm:t>
        <a:bodyPr/>
        <a:lstStyle/>
        <a:p>
          <a:endParaRPr lang="en-US"/>
        </a:p>
      </dgm:t>
    </dgm:pt>
    <dgm:pt modelId="{A3047C91-C747-403C-B522-66A130B75442}" type="sibTrans" cxnId="{25BA4887-A466-418D-BDCE-0EFAEDFBF3D4}">
      <dgm:prSet/>
      <dgm:spPr/>
      <dgm:t>
        <a:bodyPr/>
        <a:lstStyle/>
        <a:p>
          <a:endParaRPr lang="en-US"/>
        </a:p>
      </dgm:t>
    </dgm:pt>
    <dgm:pt modelId="{5027228F-2B34-4535-B591-7687FDB81391}">
      <dgm:prSet/>
      <dgm:spPr/>
      <dgm:t>
        <a:bodyPr/>
        <a:lstStyle/>
        <a:p>
          <a:r>
            <a:rPr lang="en-US" dirty="0"/>
            <a:t>20 Years as an On-Campus Academic Chair</a:t>
          </a:r>
        </a:p>
      </dgm:t>
    </dgm:pt>
    <dgm:pt modelId="{FB19BE50-B6E9-42AD-A90F-93783068A707}" type="parTrans" cxnId="{D7AFE2CE-F42E-4969-B506-35691731C2E6}">
      <dgm:prSet/>
      <dgm:spPr/>
      <dgm:t>
        <a:bodyPr/>
        <a:lstStyle/>
        <a:p>
          <a:endParaRPr lang="en-US"/>
        </a:p>
      </dgm:t>
    </dgm:pt>
    <dgm:pt modelId="{1F61F23F-4762-4C9A-8533-C2AAC413C480}" type="sibTrans" cxnId="{D7AFE2CE-F42E-4969-B506-35691731C2E6}">
      <dgm:prSet/>
      <dgm:spPr/>
      <dgm:t>
        <a:bodyPr/>
        <a:lstStyle/>
        <a:p>
          <a:endParaRPr lang="en-US"/>
        </a:p>
      </dgm:t>
    </dgm:pt>
    <dgm:pt modelId="{BE0CDC5B-470B-4F93-876C-D407DB1D8C42}">
      <dgm:prSet/>
      <dgm:spPr/>
      <dgm:t>
        <a:bodyPr/>
        <a:lstStyle/>
        <a:p>
          <a:r>
            <a:rPr lang="en-US" dirty="0"/>
            <a:t>25 Years as a Full-time On-Campus Faculty</a:t>
          </a:r>
        </a:p>
      </dgm:t>
    </dgm:pt>
    <dgm:pt modelId="{2C7BD973-09E2-4DEA-B344-52C907543719}" type="parTrans" cxnId="{ACF520BA-F40C-42A9-9A98-A21F5DF249C6}">
      <dgm:prSet/>
      <dgm:spPr/>
      <dgm:t>
        <a:bodyPr/>
        <a:lstStyle/>
        <a:p>
          <a:endParaRPr lang="en-US"/>
        </a:p>
      </dgm:t>
    </dgm:pt>
    <dgm:pt modelId="{EE9FE73D-F2F3-400E-8BC9-C685F6E3E9C7}" type="sibTrans" cxnId="{ACF520BA-F40C-42A9-9A98-A21F5DF249C6}">
      <dgm:prSet/>
      <dgm:spPr/>
      <dgm:t>
        <a:bodyPr/>
        <a:lstStyle/>
        <a:p>
          <a:endParaRPr lang="en-US"/>
        </a:p>
      </dgm:t>
    </dgm:pt>
    <dgm:pt modelId="{CEC6F025-A783-4253-868C-B42F0264A871}">
      <dgm:prSet/>
      <dgm:spPr/>
      <dgm:t>
        <a:bodyPr/>
        <a:lstStyle/>
        <a:p>
          <a:r>
            <a:rPr lang="en-US" dirty="0"/>
            <a:t>Non-Union Private Institution</a:t>
          </a:r>
        </a:p>
      </dgm:t>
    </dgm:pt>
    <dgm:pt modelId="{D23ECFED-9A25-4D94-952A-25775556535B}" type="parTrans" cxnId="{518C9D09-A9A1-4D40-8D41-F17CA9EB93AD}">
      <dgm:prSet/>
      <dgm:spPr/>
      <dgm:t>
        <a:bodyPr/>
        <a:lstStyle/>
        <a:p>
          <a:endParaRPr lang="en-US"/>
        </a:p>
      </dgm:t>
    </dgm:pt>
    <dgm:pt modelId="{AC895224-6483-4F3E-BD46-E72D962CE060}" type="sibTrans" cxnId="{518C9D09-A9A1-4D40-8D41-F17CA9EB93AD}">
      <dgm:prSet/>
      <dgm:spPr/>
      <dgm:t>
        <a:bodyPr/>
        <a:lstStyle/>
        <a:p>
          <a:endParaRPr lang="en-US"/>
        </a:p>
      </dgm:t>
    </dgm:pt>
    <dgm:pt modelId="{47EF91C7-A6FE-4007-A0E6-66D0DBE920DF}">
      <dgm:prSet/>
      <dgm:spPr/>
      <dgm:t>
        <a:bodyPr/>
        <a:lstStyle/>
        <a:p>
          <a:r>
            <a:rPr lang="en-US"/>
            <a:t>David Line, Eastern Washington University</a:t>
          </a:r>
          <a:endParaRPr lang="en-US" dirty="0"/>
        </a:p>
      </dgm:t>
    </dgm:pt>
    <dgm:pt modelId="{DE1D231A-D4D9-4284-ACD2-F77E2430DE83}" type="parTrans" cxnId="{C46A5B7A-BC0F-45D5-91A0-C6F744CDB766}">
      <dgm:prSet/>
      <dgm:spPr/>
      <dgm:t>
        <a:bodyPr/>
        <a:lstStyle/>
        <a:p>
          <a:endParaRPr lang="en-US"/>
        </a:p>
      </dgm:t>
    </dgm:pt>
    <dgm:pt modelId="{DFAF240F-A8D7-482C-9143-2C4486FB0A77}" type="sibTrans" cxnId="{C46A5B7A-BC0F-45D5-91A0-C6F744CDB766}">
      <dgm:prSet/>
      <dgm:spPr/>
      <dgm:t>
        <a:bodyPr/>
        <a:lstStyle/>
        <a:p>
          <a:endParaRPr lang="en-US"/>
        </a:p>
      </dgm:t>
    </dgm:pt>
    <dgm:pt modelId="{5F1CBDE3-563A-426C-B8A8-7BEA4D655525}">
      <dgm:prSet/>
      <dgm:spPr/>
      <dgm:t>
        <a:bodyPr/>
        <a:lstStyle/>
        <a:p>
          <a:r>
            <a:rPr lang="en-US"/>
            <a:t>Master of Public Health, Program Director</a:t>
          </a:r>
          <a:endParaRPr lang="en-US" dirty="0"/>
        </a:p>
      </dgm:t>
    </dgm:pt>
    <dgm:pt modelId="{94251F1C-10A9-4BBA-9328-0EA732DC36EF}" type="parTrans" cxnId="{C412A51C-C107-4C58-81D7-A3D50CA19AAC}">
      <dgm:prSet/>
      <dgm:spPr/>
      <dgm:t>
        <a:bodyPr/>
        <a:lstStyle/>
        <a:p>
          <a:endParaRPr lang="en-US"/>
        </a:p>
      </dgm:t>
    </dgm:pt>
    <dgm:pt modelId="{D3084C1C-16F0-4BB4-9DE7-1228138EF268}" type="sibTrans" cxnId="{C412A51C-C107-4C58-81D7-A3D50CA19AAC}">
      <dgm:prSet/>
      <dgm:spPr/>
      <dgm:t>
        <a:bodyPr/>
        <a:lstStyle/>
        <a:p>
          <a:endParaRPr lang="en-US"/>
        </a:p>
      </dgm:t>
    </dgm:pt>
    <dgm:pt modelId="{87D51420-9E5B-4070-92AB-11E0C9A03A17}">
      <dgm:prSet/>
      <dgm:spPr/>
      <dgm:t>
        <a:bodyPr/>
        <a:lstStyle/>
        <a:p>
          <a:r>
            <a:rPr lang="en-US"/>
            <a:t>12 Years as a Full-time Online Instructor</a:t>
          </a:r>
          <a:endParaRPr lang="en-US" dirty="0"/>
        </a:p>
      </dgm:t>
    </dgm:pt>
    <dgm:pt modelId="{4D54C1E7-7A02-4E9C-8097-D7DE0715426B}" type="parTrans" cxnId="{FC44B543-52EC-4BC8-B739-D77F4CFB7974}">
      <dgm:prSet/>
      <dgm:spPr/>
      <dgm:t>
        <a:bodyPr/>
        <a:lstStyle/>
        <a:p>
          <a:endParaRPr lang="en-US"/>
        </a:p>
      </dgm:t>
    </dgm:pt>
    <dgm:pt modelId="{7D120391-F1DB-4D27-800D-CB45A2CC6287}" type="sibTrans" cxnId="{FC44B543-52EC-4BC8-B739-D77F4CFB7974}">
      <dgm:prSet/>
      <dgm:spPr/>
      <dgm:t>
        <a:bodyPr/>
        <a:lstStyle/>
        <a:p>
          <a:endParaRPr lang="en-US"/>
        </a:p>
      </dgm:t>
    </dgm:pt>
    <dgm:pt modelId="{DA6293B4-130B-4660-95AC-6A0DDBF42E47}">
      <dgm:prSet/>
      <dgm:spPr/>
      <dgm:t>
        <a:bodyPr/>
        <a:lstStyle/>
        <a:p>
          <a:r>
            <a:rPr lang="en-US"/>
            <a:t>Quality Matters Master Course Reviewer</a:t>
          </a:r>
          <a:endParaRPr lang="en-US" dirty="0"/>
        </a:p>
      </dgm:t>
    </dgm:pt>
    <dgm:pt modelId="{D56D5294-1AE9-4799-A242-CBCA807144D6}" type="parTrans" cxnId="{2950C553-CE8B-44B4-B84A-D6897C2D7C7E}">
      <dgm:prSet/>
      <dgm:spPr/>
      <dgm:t>
        <a:bodyPr/>
        <a:lstStyle/>
        <a:p>
          <a:endParaRPr lang="en-US"/>
        </a:p>
      </dgm:t>
    </dgm:pt>
    <dgm:pt modelId="{A946B12D-96C5-4345-B09E-F7CA539FB327}" type="sibTrans" cxnId="{2950C553-CE8B-44B4-B84A-D6897C2D7C7E}">
      <dgm:prSet/>
      <dgm:spPr/>
      <dgm:t>
        <a:bodyPr/>
        <a:lstStyle/>
        <a:p>
          <a:endParaRPr lang="en-US"/>
        </a:p>
      </dgm:t>
    </dgm:pt>
    <dgm:pt modelId="{A53CC11E-E864-4388-B978-2F5E24C77421}">
      <dgm:prSet/>
      <dgm:spPr/>
      <dgm:t>
        <a:bodyPr/>
        <a:lstStyle/>
        <a:p>
          <a:r>
            <a:rPr lang="en-US" dirty="0"/>
            <a:t>Unionized Public Institution</a:t>
          </a:r>
        </a:p>
      </dgm:t>
    </dgm:pt>
    <dgm:pt modelId="{A3B5289A-DE58-47E4-86F0-6C107371DE74}" type="parTrans" cxnId="{ED3E9979-72F2-44D4-B33A-402DFE97934C}">
      <dgm:prSet/>
      <dgm:spPr/>
      <dgm:t>
        <a:bodyPr/>
        <a:lstStyle/>
        <a:p>
          <a:endParaRPr lang="en-US"/>
        </a:p>
      </dgm:t>
    </dgm:pt>
    <dgm:pt modelId="{4AD2257D-325B-473B-A7C0-74294C1EB12C}" type="sibTrans" cxnId="{ED3E9979-72F2-44D4-B33A-402DFE97934C}">
      <dgm:prSet/>
      <dgm:spPr/>
      <dgm:t>
        <a:bodyPr/>
        <a:lstStyle/>
        <a:p>
          <a:endParaRPr lang="en-US"/>
        </a:p>
      </dgm:t>
    </dgm:pt>
    <dgm:pt modelId="{AE734110-FB95-44C4-9FDE-DD474B12A500}">
      <dgm:prSet/>
      <dgm:spPr/>
      <dgm:t>
        <a:bodyPr/>
        <a:lstStyle/>
        <a:p>
          <a:r>
            <a:rPr lang="en-US" dirty="0"/>
            <a:t>spyle@jwu.edu</a:t>
          </a:r>
          <a:br>
            <a:rPr lang="en-US" dirty="0"/>
          </a:br>
          <a:endParaRPr lang="en-US" dirty="0"/>
        </a:p>
      </dgm:t>
    </dgm:pt>
    <dgm:pt modelId="{423AB3F9-D41E-45F1-9844-8DC594A72272}" type="parTrans" cxnId="{3699479F-D6DE-4E08-953D-5848BC77047B}">
      <dgm:prSet/>
      <dgm:spPr/>
      <dgm:t>
        <a:bodyPr/>
        <a:lstStyle/>
        <a:p>
          <a:endParaRPr lang="en-US"/>
        </a:p>
      </dgm:t>
    </dgm:pt>
    <dgm:pt modelId="{7501BE8F-B4C0-4AFD-B906-4109CE6E5A4C}" type="sibTrans" cxnId="{3699479F-D6DE-4E08-953D-5848BC77047B}">
      <dgm:prSet/>
      <dgm:spPr/>
      <dgm:t>
        <a:bodyPr/>
        <a:lstStyle/>
        <a:p>
          <a:endParaRPr lang="en-US"/>
        </a:p>
      </dgm:t>
    </dgm:pt>
    <dgm:pt modelId="{7F36228D-50F2-47B8-910D-638927DA33C8}">
      <dgm:prSet/>
      <dgm:spPr/>
      <dgm:t>
        <a:bodyPr/>
        <a:lstStyle/>
        <a:p>
          <a:r>
            <a:rPr lang="en-US" dirty="0"/>
            <a:t>dline@ewu.edu</a:t>
          </a:r>
        </a:p>
      </dgm:t>
    </dgm:pt>
    <dgm:pt modelId="{BB4B0006-5805-45E5-B4D4-44508BA04155}" type="parTrans" cxnId="{27BE013A-5C1E-428B-B6D2-152AFD9DCE6B}">
      <dgm:prSet/>
      <dgm:spPr/>
      <dgm:t>
        <a:bodyPr/>
        <a:lstStyle/>
        <a:p>
          <a:endParaRPr lang="en-US"/>
        </a:p>
      </dgm:t>
    </dgm:pt>
    <dgm:pt modelId="{B1DC2DB1-A464-40DC-848D-1AB72D1252A7}" type="sibTrans" cxnId="{27BE013A-5C1E-428B-B6D2-152AFD9DCE6B}">
      <dgm:prSet/>
      <dgm:spPr/>
      <dgm:t>
        <a:bodyPr/>
        <a:lstStyle/>
        <a:p>
          <a:endParaRPr lang="en-US"/>
        </a:p>
      </dgm:t>
    </dgm:pt>
    <dgm:pt modelId="{BFF5028C-0580-4AB7-911F-04D40C8C353F}" type="pres">
      <dgm:prSet presAssocID="{3C830E6B-4257-462A-963D-60295D51B450}" presName="linearFlow" presStyleCnt="0">
        <dgm:presLayoutVars>
          <dgm:dir/>
          <dgm:resizeHandles val="exact"/>
        </dgm:presLayoutVars>
      </dgm:prSet>
      <dgm:spPr/>
    </dgm:pt>
    <dgm:pt modelId="{153A108D-B93E-4977-AEE7-D284F1D0E673}" type="pres">
      <dgm:prSet presAssocID="{DBD81376-04B3-4BD4-A2AC-23E35CBE2DA3}" presName="composite" presStyleCnt="0"/>
      <dgm:spPr/>
    </dgm:pt>
    <dgm:pt modelId="{42700894-DD42-4FC2-ACB7-6219367B2643}" type="pres">
      <dgm:prSet presAssocID="{DBD81376-04B3-4BD4-A2AC-23E35CBE2DA3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D20BA8D1-4F58-40B9-BC65-EBA5E9ECDF7B}" type="pres">
      <dgm:prSet presAssocID="{DBD81376-04B3-4BD4-A2AC-23E35CBE2DA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079D4-C510-41F8-B44B-FA3D7A60C886}" type="pres">
      <dgm:prSet presAssocID="{A8A2932A-8CB9-4862-99A6-4E5FCB230BAE}" presName="spacing" presStyleCnt="0"/>
      <dgm:spPr/>
    </dgm:pt>
    <dgm:pt modelId="{1EA900B2-F51A-4720-97F7-C64B9DE8E5DF}" type="pres">
      <dgm:prSet presAssocID="{47EF91C7-A6FE-4007-A0E6-66D0DBE920DF}" presName="composite" presStyleCnt="0"/>
      <dgm:spPr/>
    </dgm:pt>
    <dgm:pt modelId="{C5CA5ADE-86EA-4482-BFB0-68E8346D8CBC}" type="pres">
      <dgm:prSet presAssocID="{47EF91C7-A6FE-4007-A0E6-66D0DBE920DF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609E0BF3-9BA4-4CF8-86BF-BF56D0565DB2}" type="pres">
      <dgm:prSet presAssocID="{47EF91C7-A6FE-4007-A0E6-66D0DBE920D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A5B7A-BC0F-45D5-91A0-C6F744CDB766}" srcId="{3C830E6B-4257-462A-963D-60295D51B450}" destId="{47EF91C7-A6FE-4007-A0E6-66D0DBE920DF}" srcOrd="1" destOrd="0" parTransId="{DE1D231A-D4D9-4284-ACD2-F77E2430DE83}" sibTransId="{DFAF240F-A8D7-482C-9143-2C4486FB0A77}"/>
    <dgm:cxn modelId="{1B0DEEFF-B834-4C76-9738-08C0717D99BB}" type="presOf" srcId="{5F1CBDE3-563A-426C-B8A8-7BEA4D655525}" destId="{609E0BF3-9BA4-4CF8-86BF-BF56D0565DB2}" srcOrd="0" destOrd="1" presId="urn:microsoft.com/office/officeart/2005/8/layout/vList3"/>
    <dgm:cxn modelId="{C412A51C-C107-4C58-81D7-A3D50CA19AAC}" srcId="{47EF91C7-A6FE-4007-A0E6-66D0DBE920DF}" destId="{5F1CBDE3-563A-426C-B8A8-7BEA4D655525}" srcOrd="0" destOrd="0" parTransId="{94251F1C-10A9-4BBA-9328-0EA732DC36EF}" sibTransId="{D3084C1C-16F0-4BB4-9DE7-1228138EF268}"/>
    <dgm:cxn modelId="{2C46C604-8795-4331-AB73-6D2AFEC0FAD1}" type="presOf" srcId="{3C830E6B-4257-462A-963D-60295D51B450}" destId="{BFF5028C-0580-4AB7-911F-04D40C8C353F}" srcOrd="0" destOrd="0" presId="urn:microsoft.com/office/officeart/2005/8/layout/vList3"/>
    <dgm:cxn modelId="{25BA4887-A466-418D-BDCE-0EFAEDFBF3D4}" srcId="{DBD81376-04B3-4BD4-A2AC-23E35CBE2DA3}" destId="{872BA2C8-4B49-4D65-9EBE-CF93F0C04601}" srcOrd="0" destOrd="0" parTransId="{8DB4314E-E069-4C9A-9117-B58DDAA1A5A5}" sibTransId="{A3047C91-C747-403C-B522-66A130B75442}"/>
    <dgm:cxn modelId="{AFC08E6F-F80C-40F7-9E92-D370B78859BA}" type="presOf" srcId="{DA6293B4-130B-4660-95AC-6A0DDBF42E47}" destId="{609E0BF3-9BA4-4CF8-86BF-BF56D0565DB2}" srcOrd="0" destOrd="3" presId="urn:microsoft.com/office/officeart/2005/8/layout/vList3"/>
    <dgm:cxn modelId="{677D27F2-9BE1-4F0D-84B6-65EEA349B721}" type="presOf" srcId="{BE0CDC5B-470B-4F93-876C-D407DB1D8C42}" destId="{D20BA8D1-4F58-40B9-BC65-EBA5E9ECDF7B}" srcOrd="0" destOrd="3" presId="urn:microsoft.com/office/officeart/2005/8/layout/vList3"/>
    <dgm:cxn modelId="{0177B82D-ECDB-4483-82B0-1306F447D0E4}" type="presOf" srcId="{872BA2C8-4B49-4D65-9EBE-CF93F0C04601}" destId="{D20BA8D1-4F58-40B9-BC65-EBA5E9ECDF7B}" srcOrd="0" destOrd="1" presId="urn:microsoft.com/office/officeart/2005/8/layout/vList3"/>
    <dgm:cxn modelId="{44E9AE94-A5EB-4E77-8BEB-B8A9A49D5914}" type="presOf" srcId="{5027228F-2B34-4535-B591-7687FDB81391}" destId="{D20BA8D1-4F58-40B9-BC65-EBA5E9ECDF7B}" srcOrd="0" destOrd="2" presId="urn:microsoft.com/office/officeart/2005/8/layout/vList3"/>
    <dgm:cxn modelId="{ED3E9979-72F2-44D4-B33A-402DFE97934C}" srcId="{47EF91C7-A6FE-4007-A0E6-66D0DBE920DF}" destId="{A53CC11E-E864-4388-B978-2F5E24C77421}" srcOrd="3" destOrd="0" parTransId="{A3B5289A-DE58-47E4-86F0-6C107371DE74}" sibTransId="{4AD2257D-325B-473B-A7C0-74294C1EB12C}"/>
    <dgm:cxn modelId="{38A20CBD-7423-4324-AB16-4B88E05DD1F8}" type="presOf" srcId="{A53CC11E-E864-4388-B978-2F5E24C77421}" destId="{609E0BF3-9BA4-4CF8-86BF-BF56D0565DB2}" srcOrd="0" destOrd="4" presId="urn:microsoft.com/office/officeart/2005/8/layout/vList3"/>
    <dgm:cxn modelId="{2FAD2426-F294-461D-8A2D-CC5077595638}" type="presOf" srcId="{CEC6F025-A783-4253-868C-B42F0264A871}" destId="{D20BA8D1-4F58-40B9-BC65-EBA5E9ECDF7B}" srcOrd="0" destOrd="4" presId="urn:microsoft.com/office/officeart/2005/8/layout/vList3"/>
    <dgm:cxn modelId="{D7AFE2CE-F42E-4969-B506-35691731C2E6}" srcId="{DBD81376-04B3-4BD4-A2AC-23E35CBE2DA3}" destId="{5027228F-2B34-4535-B591-7687FDB81391}" srcOrd="1" destOrd="0" parTransId="{FB19BE50-B6E9-42AD-A90F-93783068A707}" sibTransId="{1F61F23F-4762-4C9A-8533-C2AAC413C480}"/>
    <dgm:cxn modelId="{2950C553-CE8B-44B4-B84A-D6897C2D7C7E}" srcId="{47EF91C7-A6FE-4007-A0E6-66D0DBE920DF}" destId="{DA6293B4-130B-4660-95AC-6A0DDBF42E47}" srcOrd="2" destOrd="0" parTransId="{D56D5294-1AE9-4799-A242-CBCA807144D6}" sibTransId="{A946B12D-96C5-4345-B09E-F7CA539FB327}"/>
    <dgm:cxn modelId="{3699479F-D6DE-4E08-953D-5848BC77047B}" srcId="{DBD81376-04B3-4BD4-A2AC-23E35CBE2DA3}" destId="{AE734110-FB95-44C4-9FDE-DD474B12A500}" srcOrd="4" destOrd="0" parTransId="{423AB3F9-D41E-45F1-9844-8DC594A72272}" sibTransId="{7501BE8F-B4C0-4AFD-B906-4109CE6E5A4C}"/>
    <dgm:cxn modelId="{FC44B543-52EC-4BC8-B739-D77F4CFB7974}" srcId="{47EF91C7-A6FE-4007-A0E6-66D0DBE920DF}" destId="{87D51420-9E5B-4070-92AB-11E0C9A03A17}" srcOrd="1" destOrd="0" parTransId="{4D54C1E7-7A02-4E9C-8097-D7DE0715426B}" sibTransId="{7D120391-F1DB-4D27-800D-CB45A2CC6287}"/>
    <dgm:cxn modelId="{3BFCF23C-B2A5-4ADD-B274-D0E8D7E88BF0}" type="presOf" srcId="{87D51420-9E5B-4070-92AB-11E0C9A03A17}" destId="{609E0BF3-9BA4-4CF8-86BF-BF56D0565DB2}" srcOrd="0" destOrd="2" presId="urn:microsoft.com/office/officeart/2005/8/layout/vList3"/>
    <dgm:cxn modelId="{ACF520BA-F40C-42A9-9A98-A21F5DF249C6}" srcId="{DBD81376-04B3-4BD4-A2AC-23E35CBE2DA3}" destId="{BE0CDC5B-470B-4F93-876C-D407DB1D8C42}" srcOrd="2" destOrd="0" parTransId="{2C7BD973-09E2-4DEA-B344-52C907543719}" sibTransId="{EE9FE73D-F2F3-400E-8BC9-C685F6E3E9C7}"/>
    <dgm:cxn modelId="{C49C5D28-2AA6-4345-B3D6-55F1AA9163AB}" srcId="{3C830E6B-4257-462A-963D-60295D51B450}" destId="{DBD81376-04B3-4BD4-A2AC-23E35CBE2DA3}" srcOrd="0" destOrd="0" parTransId="{B409F65A-6924-40CC-974B-EF6D99308CD8}" sibTransId="{A8A2932A-8CB9-4862-99A6-4E5FCB230BAE}"/>
    <dgm:cxn modelId="{CB46EF83-7D65-4795-AF38-BC77E2A040E1}" type="presOf" srcId="{AE734110-FB95-44C4-9FDE-DD474B12A500}" destId="{D20BA8D1-4F58-40B9-BC65-EBA5E9ECDF7B}" srcOrd="0" destOrd="5" presId="urn:microsoft.com/office/officeart/2005/8/layout/vList3"/>
    <dgm:cxn modelId="{27BE013A-5C1E-428B-B6D2-152AFD9DCE6B}" srcId="{47EF91C7-A6FE-4007-A0E6-66D0DBE920DF}" destId="{7F36228D-50F2-47B8-910D-638927DA33C8}" srcOrd="4" destOrd="0" parTransId="{BB4B0006-5805-45E5-B4D4-44508BA04155}" sibTransId="{B1DC2DB1-A464-40DC-848D-1AB72D1252A7}"/>
    <dgm:cxn modelId="{11911A46-BCC4-429C-B206-B5EB5951BE38}" type="presOf" srcId="{7F36228D-50F2-47B8-910D-638927DA33C8}" destId="{609E0BF3-9BA4-4CF8-86BF-BF56D0565DB2}" srcOrd="0" destOrd="5" presId="urn:microsoft.com/office/officeart/2005/8/layout/vList3"/>
    <dgm:cxn modelId="{F80C7A15-7B68-4C31-A3CD-5F7C1503FFCE}" type="presOf" srcId="{47EF91C7-A6FE-4007-A0E6-66D0DBE920DF}" destId="{609E0BF3-9BA4-4CF8-86BF-BF56D0565DB2}" srcOrd="0" destOrd="0" presId="urn:microsoft.com/office/officeart/2005/8/layout/vList3"/>
    <dgm:cxn modelId="{518C9D09-A9A1-4D40-8D41-F17CA9EB93AD}" srcId="{DBD81376-04B3-4BD4-A2AC-23E35CBE2DA3}" destId="{CEC6F025-A783-4253-868C-B42F0264A871}" srcOrd="3" destOrd="0" parTransId="{D23ECFED-9A25-4D94-952A-25775556535B}" sibTransId="{AC895224-6483-4F3E-BD46-E72D962CE060}"/>
    <dgm:cxn modelId="{1BB3D990-4170-4889-9516-3EFD3DF1C5A6}" type="presOf" srcId="{DBD81376-04B3-4BD4-A2AC-23E35CBE2DA3}" destId="{D20BA8D1-4F58-40B9-BC65-EBA5E9ECDF7B}" srcOrd="0" destOrd="0" presId="urn:microsoft.com/office/officeart/2005/8/layout/vList3"/>
    <dgm:cxn modelId="{8E887015-6EB3-496F-8951-F2D2D8BE84A1}" type="presParOf" srcId="{BFF5028C-0580-4AB7-911F-04D40C8C353F}" destId="{153A108D-B93E-4977-AEE7-D284F1D0E673}" srcOrd="0" destOrd="0" presId="urn:microsoft.com/office/officeart/2005/8/layout/vList3"/>
    <dgm:cxn modelId="{6C2367E9-6FC8-4A15-A704-B52B591598C6}" type="presParOf" srcId="{153A108D-B93E-4977-AEE7-D284F1D0E673}" destId="{42700894-DD42-4FC2-ACB7-6219367B2643}" srcOrd="0" destOrd="0" presId="urn:microsoft.com/office/officeart/2005/8/layout/vList3"/>
    <dgm:cxn modelId="{C4D592C0-908B-402B-B00C-5F7FBD4A177A}" type="presParOf" srcId="{153A108D-B93E-4977-AEE7-D284F1D0E673}" destId="{D20BA8D1-4F58-40B9-BC65-EBA5E9ECDF7B}" srcOrd="1" destOrd="0" presId="urn:microsoft.com/office/officeart/2005/8/layout/vList3"/>
    <dgm:cxn modelId="{5C036C58-1F5D-4567-8E70-4DC7A9657DCD}" type="presParOf" srcId="{BFF5028C-0580-4AB7-911F-04D40C8C353F}" destId="{0A9079D4-C510-41F8-B44B-FA3D7A60C886}" srcOrd="1" destOrd="0" presId="urn:microsoft.com/office/officeart/2005/8/layout/vList3"/>
    <dgm:cxn modelId="{399CECAD-0B09-4206-AD80-C430BC56B69F}" type="presParOf" srcId="{BFF5028C-0580-4AB7-911F-04D40C8C353F}" destId="{1EA900B2-F51A-4720-97F7-C64B9DE8E5DF}" srcOrd="2" destOrd="0" presId="urn:microsoft.com/office/officeart/2005/8/layout/vList3"/>
    <dgm:cxn modelId="{79592528-9937-4279-900E-CFC151D1CF84}" type="presParOf" srcId="{1EA900B2-F51A-4720-97F7-C64B9DE8E5DF}" destId="{C5CA5ADE-86EA-4482-BFB0-68E8346D8CBC}" srcOrd="0" destOrd="0" presId="urn:microsoft.com/office/officeart/2005/8/layout/vList3"/>
    <dgm:cxn modelId="{990D57C1-E33E-4878-8F54-C1DB38A71FC8}" type="presParOf" srcId="{1EA900B2-F51A-4720-97F7-C64B9DE8E5DF}" destId="{609E0BF3-9BA4-4CF8-86BF-BF56D0565DB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A7D73-1389-4F0F-86A4-9BA90C5BC5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411AA0-9665-4150-BD1E-86DDCA544915}">
      <dgm:prSet/>
      <dgm:spPr/>
      <dgm:t>
        <a:bodyPr/>
        <a:lstStyle/>
        <a:p>
          <a:r>
            <a:rPr lang="en-US"/>
            <a:t>Did you have an online specific evaluation before Spring 2020?</a:t>
          </a:r>
        </a:p>
      </dgm:t>
    </dgm:pt>
    <dgm:pt modelId="{3040F0E1-71AE-4E6A-A67C-D3C09E7CE9C3}" type="parTrans" cxnId="{8FC01CFB-1158-4AE5-BF9C-58685D788B3B}">
      <dgm:prSet/>
      <dgm:spPr/>
      <dgm:t>
        <a:bodyPr/>
        <a:lstStyle/>
        <a:p>
          <a:endParaRPr lang="en-US"/>
        </a:p>
      </dgm:t>
    </dgm:pt>
    <dgm:pt modelId="{AB891E6F-C605-4605-ACEF-38B557CA04DA}" type="sibTrans" cxnId="{8FC01CFB-1158-4AE5-BF9C-58685D788B3B}">
      <dgm:prSet/>
      <dgm:spPr/>
      <dgm:t>
        <a:bodyPr/>
        <a:lstStyle/>
        <a:p>
          <a:endParaRPr lang="en-US"/>
        </a:p>
      </dgm:t>
    </dgm:pt>
    <dgm:pt modelId="{633D3F92-7536-4CE7-A6DA-AD51691C4F6D}">
      <dgm:prSet/>
      <dgm:spPr/>
      <dgm:t>
        <a:bodyPr/>
        <a:lstStyle/>
        <a:p>
          <a:r>
            <a:rPr lang="en-US" dirty="0"/>
            <a:t>Have you developed an evaluation specific to remote delivery?</a:t>
          </a:r>
        </a:p>
      </dgm:t>
    </dgm:pt>
    <dgm:pt modelId="{95C2C336-FCD1-48DE-9659-86DAE79E3997}" type="parTrans" cxnId="{8FA07327-8259-4B40-87B5-F0CE41F883D6}">
      <dgm:prSet/>
      <dgm:spPr/>
      <dgm:t>
        <a:bodyPr/>
        <a:lstStyle/>
        <a:p>
          <a:endParaRPr lang="en-US"/>
        </a:p>
      </dgm:t>
    </dgm:pt>
    <dgm:pt modelId="{83880E9F-F784-4F26-8C0E-ECC943996589}" type="sibTrans" cxnId="{8FA07327-8259-4B40-87B5-F0CE41F883D6}">
      <dgm:prSet/>
      <dgm:spPr/>
      <dgm:t>
        <a:bodyPr/>
        <a:lstStyle/>
        <a:p>
          <a:endParaRPr lang="en-US"/>
        </a:p>
      </dgm:t>
    </dgm:pt>
    <dgm:pt modelId="{29F937C0-F2EC-4C02-A46E-CFA95EED4DC5}">
      <dgm:prSet/>
      <dgm:spPr/>
      <dgm:t>
        <a:bodyPr/>
        <a:lstStyle/>
        <a:p>
          <a:r>
            <a:rPr lang="en-US" dirty="0"/>
            <a:t>Are you using an on-campus evaluation for remote delivery? </a:t>
          </a:r>
        </a:p>
      </dgm:t>
    </dgm:pt>
    <dgm:pt modelId="{876F2475-65F6-407E-9239-3868EC131A32}" type="parTrans" cxnId="{C4584EF8-948F-4506-88C2-FE94C78EBF9A}">
      <dgm:prSet/>
      <dgm:spPr/>
      <dgm:t>
        <a:bodyPr/>
        <a:lstStyle/>
        <a:p>
          <a:endParaRPr lang="en-US"/>
        </a:p>
      </dgm:t>
    </dgm:pt>
    <dgm:pt modelId="{94DE556F-4DAD-4DDB-869B-8994D61D0E42}" type="sibTrans" cxnId="{C4584EF8-948F-4506-88C2-FE94C78EBF9A}">
      <dgm:prSet/>
      <dgm:spPr/>
      <dgm:t>
        <a:bodyPr/>
        <a:lstStyle/>
        <a:p>
          <a:endParaRPr lang="en-US"/>
        </a:p>
      </dgm:t>
    </dgm:pt>
    <dgm:pt modelId="{E3E09375-9FDB-422E-B627-553F7CCA310F}" type="pres">
      <dgm:prSet presAssocID="{26BA7D73-1389-4F0F-86A4-9BA90C5BC5F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E7A89-7B8F-420D-9039-E2C6294FE57E}" type="pres">
      <dgm:prSet presAssocID="{D4411AA0-9665-4150-BD1E-86DDCA544915}" presName="compNode" presStyleCnt="0"/>
      <dgm:spPr/>
    </dgm:pt>
    <dgm:pt modelId="{A6354C85-09D3-4A62-A2BA-51FA9E204550}" type="pres">
      <dgm:prSet presAssocID="{D4411AA0-9665-4150-BD1E-86DDCA544915}" presName="bgRect" presStyleLbl="bgShp" presStyleIdx="0" presStyleCnt="3"/>
      <dgm:spPr/>
    </dgm:pt>
    <dgm:pt modelId="{43347204-9DF4-4899-B849-5EB1C8959CF7}" type="pres">
      <dgm:prSet presAssocID="{D4411AA0-9665-4150-BD1E-86DDCA5449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9D948F-EB75-4AD4-92B7-784E37A66F8D}" type="pres">
      <dgm:prSet presAssocID="{D4411AA0-9665-4150-BD1E-86DDCA544915}" presName="spaceRect" presStyleCnt="0"/>
      <dgm:spPr/>
    </dgm:pt>
    <dgm:pt modelId="{2773F160-E6AE-4BEB-90D8-DE92D7FCF026}" type="pres">
      <dgm:prSet presAssocID="{D4411AA0-9665-4150-BD1E-86DDCA54491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5F3DE3-C4ED-4365-9A2D-AFC997B1233A}" type="pres">
      <dgm:prSet presAssocID="{AB891E6F-C605-4605-ACEF-38B557CA04DA}" presName="sibTrans" presStyleCnt="0"/>
      <dgm:spPr/>
    </dgm:pt>
    <dgm:pt modelId="{3C296C88-95B5-477E-9317-9C47E3DDB88E}" type="pres">
      <dgm:prSet presAssocID="{633D3F92-7536-4CE7-A6DA-AD51691C4F6D}" presName="compNode" presStyleCnt="0"/>
      <dgm:spPr/>
    </dgm:pt>
    <dgm:pt modelId="{057DA574-FD4E-4A03-8990-08B7E9D87E3A}" type="pres">
      <dgm:prSet presAssocID="{633D3F92-7536-4CE7-A6DA-AD51691C4F6D}" presName="bgRect" presStyleLbl="bgShp" presStyleIdx="1" presStyleCnt="3"/>
      <dgm:spPr/>
    </dgm:pt>
    <dgm:pt modelId="{E4F4F186-D828-4770-8EBD-D2695B22D4FA}" type="pres">
      <dgm:prSet presAssocID="{633D3F92-7536-4CE7-A6DA-AD51691C4F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CCFAF917-D2AC-4840-87B4-0A5D07085633}" type="pres">
      <dgm:prSet presAssocID="{633D3F92-7536-4CE7-A6DA-AD51691C4F6D}" presName="spaceRect" presStyleCnt="0"/>
      <dgm:spPr/>
    </dgm:pt>
    <dgm:pt modelId="{BE8F62F1-0B23-420F-A34C-F96B74E2C94C}" type="pres">
      <dgm:prSet presAssocID="{633D3F92-7536-4CE7-A6DA-AD51691C4F6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662E0F-7FE5-42A5-805C-4A68FEAAF1CE}" type="pres">
      <dgm:prSet presAssocID="{83880E9F-F784-4F26-8C0E-ECC943996589}" presName="sibTrans" presStyleCnt="0"/>
      <dgm:spPr/>
    </dgm:pt>
    <dgm:pt modelId="{2CF49177-225D-452D-9EFF-E0E92A466224}" type="pres">
      <dgm:prSet presAssocID="{29F937C0-F2EC-4C02-A46E-CFA95EED4DC5}" presName="compNode" presStyleCnt="0"/>
      <dgm:spPr/>
    </dgm:pt>
    <dgm:pt modelId="{23AE32AC-CD00-418C-9C4E-E326A3F89804}" type="pres">
      <dgm:prSet presAssocID="{29F937C0-F2EC-4C02-A46E-CFA95EED4DC5}" presName="bgRect" presStyleLbl="bgShp" presStyleIdx="2" presStyleCnt="3"/>
      <dgm:spPr/>
    </dgm:pt>
    <dgm:pt modelId="{C1224465-482E-40BE-8C7F-AB7257DBFB1D}" type="pres">
      <dgm:prSet presAssocID="{29F937C0-F2EC-4C02-A46E-CFA95EED4D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5DCE06C-9BD8-4108-B406-BCC6C55134F6}" type="pres">
      <dgm:prSet presAssocID="{29F937C0-F2EC-4C02-A46E-CFA95EED4DC5}" presName="spaceRect" presStyleCnt="0"/>
      <dgm:spPr/>
    </dgm:pt>
    <dgm:pt modelId="{1BECDF3F-71DF-4291-95A2-71BB2C724AF3}" type="pres">
      <dgm:prSet presAssocID="{29F937C0-F2EC-4C02-A46E-CFA95EED4DC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29D1B-E568-4C51-BE01-29DC713952E4}" type="presOf" srcId="{D4411AA0-9665-4150-BD1E-86DDCA544915}" destId="{2773F160-E6AE-4BEB-90D8-DE92D7FCF026}" srcOrd="0" destOrd="0" presId="urn:microsoft.com/office/officeart/2018/2/layout/IconVerticalSolidList"/>
    <dgm:cxn modelId="{51D2496E-45DD-4017-B416-327B34245A7E}" type="presOf" srcId="{633D3F92-7536-4CE7-A6DA-AD51691C4F6D}" destId="{BE8F62F1-0B23-420F-A34C-F96B74E2C94C}" srcOrd="0" destOrd="0" presId="urn:microsoft.com/office/officeart/2018/2/layout/IconVerticalSolidList"/>
    <dgm:cxn modelId="{4886D067-4164-4FE3-8605-EC44C88447B7}" type="presOf" srcId="{29F937C0-F2EC-4C02-A46E-CFA95EED4DC5}" destId="{1BECDF3F-71DF-4291-95A2-71BB2C724AF3}" srcOrd="0" destOrd="0" presId="urn:microsoft.com/office/officeart/2018/2/layout/IconVerticalSolidList"/>
    <dgm:cxn modelId="{8FC01CFB-1158-4AE5-BF9C-58685D788B3B}" srcId="{26BA7D73-1389-4F0F-86A4-9BA90C5BC5F5}" destId="{D4411AA0-9665-4150-BD1E-86DDCA544915}" srcOrd="0" destOrd="0" parTransId="{3040F0E1-71AE-4E6A-A67C-D3C09E7CE9C3}" sibTransId="{AB891E6F-C605-4605-ACEF-38B557CA04DA}"/>
    <dgm:cxn modelId="{8FA07327-8259-4B40-87B5-F0CE41F883D6}" srcId="{26BA7D73-1389-4F0F-86A4-9BA90C5BC5F5}" destId="{633D3F92-7536-4CE7-A6DA-AD51691C4F6D}" srcOrd="1" destOrd="0" parTransId="{95C2C336-FCD1-48DE-9659-86DAE79E3997}" sibTransId="{83880E9F-F784-4F26-8C0E-ECC943996589}"/>
    <dgm:cxn modelId="{C4584EF8-948F-4506-88C2-FE94C78EBF9A}" srcId="{26BA7D73-1389-4F0F-86A4-9BA90C5BC5F5}" destId="{29F937C0-F2EC-4C02-A46E-CFA95EED4DC5}" srcOrd="2" destOrd="0" parTransId="{876F2475-65F6-407E-9239-3868EC131A32}" sibTransId="{94DE556F-4DAD-4DDB-869B-8994D61D0E42}"/>
    <dgm:cxn modelId="{EFFE3609-B663-495D-978F-87EC00FA635C}" type="presOf" srcId="{26BA7D73-1389-4F0F-86A4-9BA90C5BC5F5}" destId="{E3E09375-9FDB-422E-B627-553F7CCA310F}" srcOrd="0" destOrd="0" presId="urn:microsoft.com/office/officeart/2018/2/layout/IconVerticalSolidList"/>
    <dgm:cxn modelId="{D25983E6-9AED-4EF6-BDCC-43989ABB9CD9}" type="presParOf" srcId="{E3E09375-9FDB-422E-B627-553F7CCA310F}" destId="{EA8E7A89-7B8F-420D-9039-E2C6294FE57E}" srcOrd="0" destOrd="0" presId="urn:microsoft.com/office/officeart/2018/2/layout/IconVerticalSolidList"/>
    <dgm:cxn modelId="{AAF94A5A-2CC4-44E3-AD67-63CDFAE759E6}" type="presParOf" srcId="{EA8E7A89-7B8F-420D-9039-E2C6294FE57E}" destId="{A6354C85-09D3-4A62-A2BA-51FA9E204550}" srcOrd="0" destOrd="0" presId="urn:microsoft.com/office/officeart/2018/2/layout/IconVerticalSolidList"/>
    <dgm:cxn modelId="{15B03A86-2AFB-45C4-A751-9A75CD9C5315}" type="presParOf" srcId="{EA8E7A89-7B8F-420D-9039-E2C6294FE57E}" destId="{43347204-9DF4-4899-B849-5EB1C8959CF7}" srcOrd="1" destOrd="0" presId="urn:microsoft.com/office/officeart/2018/2/layout/IconVerticalSolidList"/>
    <dgm:cxn modelId="{1A1640E6-BC6F-4762-9260-9CEDBD97A9E1}" type="presParOf" srcId="{EA8E7A89-7B8F-420D-9039-E2C6294FE57E}" destId="{FE9D948F-EB75-4AD4-92B7-784E37A66F8D}" srcOrd="2" destOrd="0" presId="urn:microsoft.com/office/officeart/2018/2/layout/IconVerticalSolidList"/>
    <dgm:cxn modelId="{87246CD0-04A4-430B-98DE-08A79A2A2A3F}" type="presParOf" srcId="{EA8E7A89-7B8F-420D-9039-E2C6294FE57E}" destId="{2773F160-E6AE-4BEB-90D8-DE92D7FCF026}" srcOrd="3" destOrd="0" presId="urn:microsoft.com/office/officeart/2018/2/layout/IconVerticalSolidList"/>
    <dgm:cxn modelId="{49B8A421-09C6-42CB-8255-798C49EC20DD}" type="presParOf" srcId="{E3E09375-9FDB-422E-B627-553F7CCA310F}" destId="{E25F3DE3-C4ED-4365-9A2D-AFC997B1233A}" srcOrd="1" destOrd="0" presId="urn:microsoft.com/office/officeart/2018/2/layout/IconVerticalSolidList"/>
    <dgm:cxn modelId="{1FC20F55-8198-4EA5-8EDF-F00A1DA49DE2}" type="presParOf" srcId="{E3E09375-9FDB-422E-B627-553F7CCA310F}" destId="{3C296C88-95B5-477E-9317-9C47E3DDB88E}" srcOrd="2" destOrd="0" presId="urn:microsoft.com/office/officeart/2018/2/layout/IconVerticalSolidList"/>
    <dgm:cxn modelId="{BED954B4-BA21-406D-AE3C-07D4C57ADBEB}" type="presParOf" srcId="{3C296C88-95B5-477E-9317-9C47E3DDB88E}" destId="{057DA574-FD4E-4A03-8990-08B7E9D87E3A}" srcOrd="0" destOrd="0" presId="urn:microsoft.com/office/officeart/2018/2/layout/IconVerticalSolidList"/>
    <dgm:cxn modelId="{90483FEF-51A3-437F-B482-321AA3C0ADA7}" type="presParOf" srcId="{3C296C88-95B5-477E-9317-9C47E3DDB88E}" destId="{E4F4F186-D828-4770-8EBD-D2695B22D4FA}" srcOrd="1" destOrd="0" presId="urn:microsoft.com/office/officeart/2018/2/layout/IconVerticalSolidList"/>
    <dgm:cxn modelId="{1758EA2E-68A0-4702-A623-B6E54A16A0AC}" type="presParOf" srcId="{3C296C88-95B5-477E-9317-9C47E3DDB88E}" destId="{CCFAF917-D2AC-4840-87B4-0A5D07085633}" srcOrd="2" destOrd="0" presId="urn:microsoft.com/office/officeart/2018/2/layout/IconVerticalSolidList"/>
    <dgm:cxn modelId="{69764DDB-DD5F-4663-A23C-69F6286C6A52}" type="presParOf" srcId="{3C296C88-95B5-477E-9317-9C47E3DDB88E}" destId="{BE8F62F1-0B23-420F-A34C-F96B74E2C94C}" srcOrd="3" destOrd="0" presId="urn:microsoft.com/office/officeart/2018/2/layout/IconVerticalSolidList"/>
    <dgm:cxn modelId="{784E9A43-E019-4E9D-8AE0-78D3B626D67E}" type="presParOf" srcId="{E3E09375-9FDB-422E-B627-553F7CCA310F}" destId="{53662E0F-7FE5-42A5-805C-4A68FEAAF1CE}" srcOrd="3" destOrd="0" presId="urn:microsoft.com/office/officeart/2018/2/layout/IconVerticalSolidList"/>
    <dgm:cxn modelId="{87583FED-C51D-43F6-B1B0-FA8028F04D0C}" type="presParOf" srcId="{E3E09375-9FDB-422E-B627-553F7CCA310F}" destId="{2CF49177-225D-452D-9EFF-E0E92A466224}" srcOrd="4" destOrd="0" presId="urn:microsoft.com/office/officeart/2018/2/layout/IconVerticalSolidList"/>
    <dgm:cxn modelId="{B33A9AC4-BCCF-437B-A812-AEC6DC674C26}" type="presParOf" srcId="{2CF49177-225D-452D-9EFF-E0E92A466224}" destId="{23AE32AC-CD00-418C-9C4E-E326A3F89804}" srcOrd="0" destOrd="0" presId="urn:microsoft.com/office/officeart/2018/2/layout/IconVerticalSolidList"/>
    <dgm:cxn modelId="{DBC18FE7-2F39-48C1-8B5C-29D223224C39}" type="presParOf" srcId="{2CF49177-225D-452D-9EFF-E0E92A466224}" destId="{C1224465-482E-40BE-8C7F-AB7257DBFB1D}" srcOrd="1" destOrd="0" presId="urn:microsoft.com/office/officeart/2018/2/layout/IconVerticalSolidList"/>
    <dgm:cxn modelId="{0A351635-2071-47DC-B783-6C0D00C6A76C}" type="presParOf" srcId="{2CF49177-225D-452D-9EFF-E0E92A466224}" destId="{55DCE06C-9BD8-4108-B406-BCC6C55134F6}" srcOrd="2" destOrd="0" presId="urn:microsoft.com/office/officeart/2018/2/layout/IconVerticalSolidList"/>
    <dgm:cxn modelId="{BA1AAE3C-9EAA-4F2F-AF79-491FD477480A}" type="presParOf" srcId="{2CF49177-225D-452D-9EFF-E0E92A466224}" destId="{1BECDF3F-71DF-4291-95A2-71BB2C724A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E3565-C99B-404E-B8E7-988126EB081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04F5941-DAF5-4AFD-A92A-8F6D398CE75A}">
      <dgm:prSet/>
      <dgm:spPr/>
      <dgm:t>
        <a:bodyPr/>
        <a:lstStyle/>
        <a:p>
          <a:r>
            <a:rPr lang="en-US" dirty="0"/>
            <a:t>Do you use LMS data in course evaluations?</a:t>
          </a:r>
        </a:p>
      </dgm:t>
    </dgm:pt>
    <dgm:pt modelId="{EA1871F0-FE55-4CED-B555-3E033ED9963C}" type="parTrans" cxnId="{0A121AE3-F47D-46B5-B995-46706222B1AF}">
      <dgm:prSet/>
      <dgm:spPr/>
      <dgm:t>
        <a:bodyPr/>
        <a:lstStyle/>
        <a:p>
          <a:endParaRPr lang="en-US"/>
        </a:p>
      </dgm:t>
    </dgm:pt>
    <dgm:pt modelId="{114493A6-DFAC-428B-81F0-8A8423A531BC}" type="sibTrans" cxnId="{0A121AE3-F47D-46B5-B995-46706222B1AF}">
      <dgm:prSet/>
      <dgm:spPr/>
      <dgm:t>
        <a:bodyPr/>
        <a:lstStyle/>
        <a:p>
          <a:endParaRPr lang="en-US"/>
        </a:p>
      </dgm:t>
    </dgm:pt>
    <dgm:pt modelId="{7D1EF3A8-02B0-4595-8F62-A0FC79A74468}">
      <dgm:prSet/>
      <dgm:spPr/>
      <dgm:t>
        <a:bodyPr/>
        <a:lstStyle/>
        <a:p>
          <a:r>
            <a:rPr lang="en-US" dirty="0"/>
            <a:t>Do you have access to courses taught by instructors in an LMS?</a:t>
          </a:r>
        </a:p>
      </dgm:t>
    </dgm:pt>
    <dgm:pt modelId="{FF84B50E-A263-470D-92DD-94CC20944755}" type="parTrans" cxnId="{A1105FD0-A8EE-4E42-AA06-EE711D90B2AD}">
      <dgm:prSet/>
      <dgm:spPr/>
      <dgm:t>
        <a:bodyPr/>
        <a:lstStyle/>
        <a:p>
          <a:endParaRPr lang="en-US"/>
        </a:p>
      </dgm:t>
    </dgm:pt>
    <dgm:pt modelId="{179FAB37-B9EC-4475-B01A-0AFF9023FD3D}" type="sibTrans" cxnId="{A1105FD0-A8EE-4E42-AA06-EE711D90B2AD}">
      <dgm:prSet/>
      <dgm:spPr/>
      <dgm:t>
        <a:bodyPr/>
        <a:lstStyle/>
        <a:p>
          <a:endParaRPr lang="en-US"/>
        </a:p>
      </dgm:t>
    </dgm:pt>
    <dgm:pt modelId="{4CC32985-C556-4607-BD95-9D723C1AF00C}">
      <dgm:prSet/>
      <dgm:spPr/>
      <dgm:t>
        <a:bodyPr/>
        <a:lstStyle/>
        <a:p>
          <a:r>
            <a:rPr lang="en-US"/>
            <a:t>Who does the LMS evaluation?</a:t>
          </a:r>
          <a:endParaRPr lang="en-US" dirty="0"/>
        </a:p>
      </dgm:t>
    </dgm:pt>
    <dgm:pt modelId="{AE598E6A-5086-44A6-B5EA-6861F8B31790}" type="parTrans" cxnId="{AA60E339-C711-4DF2-8E5D-488DE917459A}">
      <dgm:prSet/>
      <dgm:spPr/>
    </dgm:pt>
    <dgm:pt modelId="{F3F6C7FF-6BE7-4359-9A7D-F524E84141DD}" type="sibTrans" cxnId="{AA60E339-C711-4DF2-8E5D-488DE917459A}">
      <dgm:prSet/>
      <dgm:spPr/>
    </dgm:pt>
    <dgm:pt modelId="{90799DBB-90AC-4196-9FC2-63DC90D6835F}" type="pres">
      <dgm:prSet presAssocID="{1A8E3565-C99B-404E-B8E7-988126EB08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2A3743-75CE-45DD-BC1B-1FEADE7DCD47}" type="pres">
      <dgm:prSet presAssocID="{F04F5941-DAF5-4AFD-A92A-8F6D398CE75A}" presName="thickLine" presStyleLbl="alignNode1" presStyleIdx="0" presStyleCnt="3"/>
      <dgm:spPr/>
    </dgm:pt>
    <dgm:pt modelId="{6D0737D2-7028-4EDA-83F7-83C12825EB99}" type="pres">
      <dgm:prSet presAssocID="{F04F5941-DAF5-4AFD-A92A-8F6D398CE75A}" presName="horz1" presStyleCnt="0"/>
      <dgm:spPr/>
    </dgm:pt>
    <dgm:pt modelId="{D32AE97C-B41B-421F-AB6E-93783DDEC7C3}" type="pres">
      <dgm:prSet presAssocID="{F04F5941-DAF5-4AFD-A92A-8F6D398CE75A}" presName="tx1" presStyleLbl="revTx" presStyleIdx="0" presStyleCnt="3"/>
      <dgm:spPr/>
      <dgm:t>
        <a:bodyPr/>
        <a:lstStyle/>
        <a:p>
          <a:endParaRPr lang="en-US"/>
        </a:p>
      </dgm:t>
    </dgm:pt>
    <dgm:pt modelId="{0E3B3DA8-0EA9-4DD6-9150-2AA0424F1949}" type="pres">
      <dgm:prSet presAssocID="{F04F5941-DAF5-4AFD-A92A-8F6D398CE75A}" presName="vert1" presStyleCnt="0"/>
      <dgm:spPr/>
    </dgm:pt>
    <dgm:pt modelId="{4DD868AA-5820-41C8-95BD-3795AE3FC85B}" type="pres">
      <dgm:prSet presAssocID="{7D1EF3A8-02B0-4595-8F62-A0FC79A74468}" presName="thickLine" presStyleLbl="alignNode1" presStyleIdx="1" presStyleCnt="3"/>
      <dgm:spPr/>
    </dgm:pt>
    <dgm:pt modelId="{FFEDD0D4-BE0F-487B-B51B-9E5E5AD7E7D9}" type="pres">
      <dgm:prSet presAssocID="{7D1EF3A8-02B0-4595-8F62-A0FC79A74468}" presName="horz1" presStyleCnt="0"/>
      <dgm:spPr/>
    </dgm:pt>
    <dgm:pt modelId="{0174E1E7-83F4-44C3-9F41-C6CEB1A5A85F}" type="pres">
      <dgm:prSet presAssocID="{7D1EF3A8-02B0-4595-8F62-A0FC79A74468}" presName="tx1" presStyleLbl="revTx" presStyleIdx="1" presStyleCnt="3"/>
      <dgm:spPr/>
      <dgm:t>
        <a:bodyPr/>
        <a:lstStyle/>
        <a:p>
          <a:endParaRPr lang="en-US"/>
        </a:p>
      </dgm:t>
    </dgm:pt>
    <dgm:pt modelId="{B2F72DD3-EC6A-4AAD-BDBD-48A198FCDFF5}" type="pres">
      <dgm:prSet presAssocID="{7D1EF3A8-02B0-4595-8F62-A0FC79A74468}" presName="vert1" presStyleCnt="0"/>
      <dgm:spPr/>
    </dgm:pt>
    <dgm:pt modelId="{37449B5D-9FEE-4E22-8F2A-A9CA275853C7}" type="pres">
      <dgm:prSet presAssocID="{4CC32985-C556-4607-BD95-9D723C1AF00C}" presName="thickLine" presStyleLbl="alignNode1" presStyleIdx="2" presStyleCnt="3"/>
      <dgm:spPr/>
    </dgm:pt>
    <dgm:pt modelId="{9293AEB3-985E-47FF-B451-9188C7C44160}" type="pres">
      <dgm:prSet presAssocID="{4CC32985-C556-4607-BD95-9D723C1AF00C}" presName="horz1" presStyleCnt="0"/>
      <dgm:spPr/>
    </dgm:pt>
    <dgm:pt modelId="{C02FA5D7-2607-4FA7-9847-8E559AEB5832}" type="pres">
      <dgm:prSet presAssocID="{4CC32985-C556-4607-BD95-9D723C1AF00C}" presName="tx1" presStyleLbl="revTx" presStyleIdx="2" presStyleCnt="3"/>
      <dgm:spPr/>
      <dgm:t>
        <a:bodyPr/>
        <a:lstStyle/>
        <a:p>
          <a:endParaRPr lang="en-US"/>
        </a:p>
      </dgm:t>
    </dgm:pt>
    <dgm:pt modelId="{52B72176-F1E5-40E4-8611-FEEBADC68136}" type="pres">
      <dgm:prSet presAssocID="{4CC32985-C556-4607-BD95-9D723C1AF00C}" presName="vert1" presStyleCnt="0"/>
      <dgm:spPr/>
    </dgm:pt>
  </dgm:ptLst>
  <dgm:cxnLst>
    <dgm:cxn modelId="{33D8D33F-F321-44C0-BBE3-1ACAED7AE2E5}" type="presOf" srcId="{4CC32985-C556-4607-BD95-9D723C1AF00C}" destId="{C02FA5D7-2607-4FA7-9847-8E559AEB5832}" srcOrd="0" destOrd="0" presId="urn:microsoft.com/office/officeart/2008/layout/LinedList"/>
    <dgm:cxn modelId="{A1105FD0-A8EE-4E42-AA06-EE711D90B2AD}" srcId="{1A8E3565-C99B-404E-B8E7-988126EB081A}" destId="{7D1EF3A8-02B0-4595-8F62-A0FC79A74468}" srcOrd="1" destOrd="0" parTransId="{FF84B50E-A263-470D-92DD-94CC20944755}" sibTransId="{179FAB37-B9EC-4475-B01A-0AFF9023FD3D}"/>
    <dgm:cxn modelId="{A7228CF3-E001-48A5-B656-8227FD8D9C22}" type="presOf" srcId="{7D1EF3A8-02B0-4595-8F62-A0FC79A74468}" destId="{0174E1E7-83F4-44C3-9F41-C6CEB1A5A85F}" srcOrd="0" destOrd="0" presId="urn:microsoft.com/office/officeart/2008/layout/LinedList"/>
    <dgm:cxn modelId="{0A121AE3-F47D-46B5-B995-46706222B1AF}" srcId="{1A8E3565-C99B-404E-B8E7-988126EB081A}" destId="{F04F5941-DAF5-4AFD-A92A-8F6D398CE75A}" srcOrd="0" destOrd="0" parTransId="{EA1871F0-FE55-4CED-B555-3E033ED9963C}" sibTransId="{114493A6-DFAC-428B-81F0-8A8423A531BC}"/>
    <dgm:cxn modelId="{1B093D8F-565B-4D72-A2DD-AF7FEB85F9AF}" type="presOf" srcId="{F04F5941-DAF5-4AFD-A92A-8F6D398CE75A}" destId="{D32AE97C-B41B-421F-AB6E-93783DDEC7C3}" srcOrd="0" destOrd="0" presId="urn:microsoft.com/office/officeart/2008/layout/LinedList"/>
    <dgm:cxn modelId="{AA60E339-C711-4DF2-8E5D-488DE917459A}" srcId="{1A8E3565-C99B-404E-B8E7-988126EB081A}" destId="{4CC32985-C556-4607-BD95-9D723C1AF00C}" srcOrd="2" destOrd="0" parTransId="{AE598E6A-5086-44A6-B5EA-6861F8B31790}" sibTransId="{F3F6C7FF-6BE7-4359-9A7D-F524E84141DD}"/>
    <dgm:cxn modelId="{7C53BD29-37CB-432D-B798-4C66B9EC7341}" type="presOf" srcId="{1A8E3565-C99B-404E-B8E7-988126EB081A}" destId="{90799DBB-90AC-4196-9FC2-63DC90D6835F}" srcOrd="0" destOrd="0" presId="urn:microsoft.com/office/officeart/2008/layout/LinedList"/>
    <dgm:cxn modelId="{95D16E7B-9E3A-4DB3-93FD-7A6A59493BD7}" type="presParOf" srcId="{90799DBB-90AC-4196-9FC2-63DC90D6835F}" destId="{5A2A3743-75CE-45DD-BC1B-1FEADE7DCD47}" srcOrd="0" destOrd="0" presId="urn:microsoft.com/office/officeart/2008/layout/LinedList"/>
    <dgm:cxn modelId="{07BCB844-3D83-491B-BFB6-CAB3B7163381}" type="presParOf" srcId="{90799DBB-90AC-4196-9FC2-63DC90D6835F}" destId="{6D0737D2-7028-4EDA-83F7-83C12825EB99}" srcOrd="1" destOrd="0" presId="urn:microsoft.com/office/officeart/2008/layout/LinedList"/>
    <dgm:cxn modelId="{34E095E7-DC18-4F40-BB6B-0102131137CF}" type="presParOf" srcId="{6D0737D2-7028-4EDA-83F7-83C12825EB99}" destId="{D32AE97C-B41B-421F-AB6E-93783DDEC7C3}" srcOrd="0" destOrd="0" presId="urn:microsoft.com/office/officeart/2008/layout/LinedList"/>
    <dgm:cxn modelId="{04766BF2-6169-479A-8BD7-B4FABFA9FD03}" type="presParOf" srcId="{6D0737D2-7028-4EDA-83F7-83C12825EB99}" destId="{0E3B3DA8-0EA9-4DD6-9150-2AA0424F1949}" srcOrd="1" destOrd="0" presId="urn:microsoft.com/office/officeart/2008/layout/LinedList"/>
    <dgm:cxn modelId="{D5467518-F35E-4644-A5CF-8DE7E948CEAF}" type="presParOf" srcId="{90799DBB-90AC-4196-9FC2-63DC90D6835F}" destId="{4DD868AA-5820-41C8-95BD-3795AE3FC85B}" srcOrd="2" destOrd="0" presId="urn:microsoft.com/office/officeart/2008/layout/LinedList"/>
    <dgm:cxn modelId="{5BA3DD71-44A8-41D9-BB89-B55096EC2316}" type="presParOf" srcId="{90799DBB-90AC-4196-9FC2-63DC90D6835F}" destId="{FFEDD0D4-BE0F-487B-B51B-9E5E5AD7E7D9}" srcOrd="3" destOrd="0" presId="urn:microsoft.com/office/officeart/2008/layout/LinedList"/>
    <dgm:cxn modelId="{5B11F0C4-3631-4D87-99EA-E5FB054D90C9}" type="presParOf" srcId="{FFEDD0D4-BE0F-487B-B51B-9E5E5AD7E7D9}" destId="{0174E1E7-83F4-44C3-9F41-C6CEB1A5A85F}" srcOrd="0" destOrd="0" presId="urn:microsoft.com/office/officeart/2008/layout/LinedList"/>
    <dgm:cxn modelId="{1E896DD4-424A-4D6E-ADEA-9F9FA3AC22D9}" type="presParOf" srcId="{FFEDD0D4-BE0F-487B-B51B-9E5E5AD7E7D9}" destId="{B2F72DD3-EC6A-4AAD-BDBD-48A198FCDFF5}" srcOrd="1" destOrd="0" presId="urn:microsoft.com/office/officeart/2008/layout/LinedList"/>
    <dgm:cxn modelId="{ED24D2B0-1C84-4CDE-99A3-01796C3EE3B9}" type="presParOf" srcId="{90799DBB-90AC-4196-9FC2-63DC90D6835F}" destId="{37449B5D-9FEE-4E22-8F2A-A9CA275853C7}" srcOrd="4" destOrd="0" presId="urn:microsoft.com/office/officeart/2008/layout/LinedList"/>
    <dgm:cxn modelId="{82FAC881-6089-4A3D-AEC9-D72EF1FAB0A5}" type="presParOf" srcId="{90799DBB-90AC-4196-9FC2-63DC90D6835F}" destId="{9293AEB3-985E-47FF-B451-9188C7C44160}" srcOrd="5" destOrd="0" presId="urn:microsoft.com/office/officeart/2008/layout/LinedList"/>
    <dgm:cxn modelId="{32E7128E-BF57-4E4A-8A37-480C0A00B4A5}" type="presParOf" srcId="{9293AEB3-985E-47FF-B451-9188C7C44160}" destId="{C02FA5D7-2607-4FA7-9847-8E559AEB5832}" srcOrd="0" destOrd="0" presId="urn:microsoft.com/office/officeart/2008/layout/LinedList"/>
    <dgm:cxn modelId="{58AC47E3-951C-4F39-8F19-F47A54BD7D56}" type="presParOf" srcId="{9293AEB3-985E-47FF-B451-9188C7C44160}" destId="{52B72176-F1E5-40E4-8611-FEEBADC681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28D8CB-B99E-4094-BA81-B30D74A4E34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8C5E50-43FD-411F-8119-27BBD9F913C9}">
      <dgm:prSet/>
      <dgm:spPr/>
      <dgm:t>
        <a:bodyPr/>
        <a:lstStyle/>
        <a:p>
          <a:r>
            <a:rPr lang="en-US" dirty="0"/>
            <a:t>Peer and/or Chair Evaluation</a:t>
          </a:r>
        </a:p>
      </dgm:t>
    </dgm:pt>
    <dgm:pt modelId="{2622B53D-033E-48C8-8A7C-93AF83BF9371}" type="parTrans" cxnId="{51D9D187-24C6-4F67-970E-027AF2764172}">
      <dgm:prSet/>
      <dgm:spPr/>
      <dgm:t>
        <a:bodyPr/>
        <a:lstStyle/>
        <a:p>
          <a:endParaRPr lang="en-US"/>
        </a:p>
      </dgm:t>
    </dgm:pt>
    <dgm:pt modelId="{08B80ED3-E124-4797-91B6-68BFE37B1898}" type="sibTrans" cxnId="{51D9D187-24C6-4F67-970E-027AF2764172}">
      <dgm:prSet/>
      <dgm:spPr/>
      <dgm:t>
        <a:bodyPr/>
        <a:lstStyle/>
        <a:p>
          <a:endParaRPr lang="en-US"/>
        </a:p>
      </dgm:t>
    </dgm:pt>
    <dgm:pt modelId="{44226027-DD7F-47B7-8CC1-B994626ED6E6}">
      <dgm:prSet/>
      <dgm:spPr/>
      <dgm:t>
        <a:bodyPr/>
        <a:lstStyle/>
        <a:p>
          <a:r>
            <a:rPr lang="en-US" dirty="0"/>
            <a:t>Student Course-Instruction Evaluation</a:t>
          </a:r>
        </a:p>
      </dgm:t>
    </dgm:pt>
    <dgm:pt modelId="{106B7C3A-DAC3-4E89-8B4E-381A421CE263}" type="parTrans" cxnId="{035D790A-3138-4202-B4F3-9A8A73A5C8D6}">
      <dgm:prSet/>
      <dgm:spPr/>
      <dgm:t>
        <a:bodyPr/>
        <a:lstStyle/>
        <a:p>
          <a:endParaRPr lang="en-US"/>
        </a:p>
      </dgm:t>
    </dgm:pt>
    <dgm:pt modelId="{BEBB5CBC-4FFE-423F-8842-CE19F57EDC1E}" type="sibTrans" cxnId="{035D790A-3138-4202-B4F3-9A8A73A5C8D6}">
      <dgm:prSet/>
      <dgm:spPr/>
      <dgm:t>
        <a:bodyPr/>
        <a:lstStyle/>
        <a:p>
          <a:endParaRPr lang="en-US"/>
        </a:p>
      </dgm:t>
    </dgm:pt>
    <dgm:pt modelId="{28D7BF86-62F2-45A3-BCFA-7CDB2165CE13}">
      <dgm:prSet/>
      <dgm:spPr/>
      <dgm:t>
        <a:bodyPr/>
        <a:lstStyle/>
        <a:p>
          <a:r>
            <a:rPr lang="en-US" dirty="0"/>
            <a:t>Midterm and End of Course</a:t>
          </a:r>
        </a:p>
      </dgm:t>
    </dgm:pt>
    <dgm:pt modelId="{8877A83D-9053-4B4A-B208-A2FF1C2174C6}" type="parTrans" cxnId="{F641D13F-F61B-462B-8B45-A85FCBAAF63D}">
      <dgm:prSet/>
      <dgm:spPr/>
      <dgm:t>
        <a:bodyPr/>
        <a:lstStyle/>
        <a:p>
          <a:endParaRPr lang="en-US"/>
        </a:p>
      </dgm:t>
    </dgm:pt>
    <dgm:pt modelId="{9A101653-F4AC-4969-9CB1-9EA1C4F796AB}" type="sibTrans" cxnId="{F641D13F-F61B-462B-8B45-A85FCBAAF63D}">
      <dgm:prSet/>
      <dgm:spPr/>
      <dgm:t>
        <a:bodyPr/>
        <a:lstStyle/>
        <a:p>
          <a:endParaRPr lang="en-US"/>
        </a:p>
      </dgm:t>
    </dgm:pt>
    <dgm:pt modelId="{C74BF30E-0DF0-43E8-AD31-F6DE91F37EA6}">
      <dgm:prSet/>
      <dgm:spPr/>
      <dgm:t>
        <a:bodyPr/>
        <a:lstStyle/>
        <a:p>
          <a:r>
            <a:rPr lang="en-US"/>
            <a:t>Data-Content Evaluation</a:t>
          </a:r>
        </a:p>
      </dgm:t>
    </dgm:pt>
    <dgm:pt modelId="{6D5AAA55-7806-479B-81CA-721022BC15CE}" type="parTrans" cxnId="{FBF3064A-AE4C-461E-8B92-F3F9F248D876}">
      <dgm:prSet/>
      <dgm:spPr/>
      <dgm:t>
        <a:bodyPr/>
        <a:lstStyle/>
        <a:p>
          <a:endParaRPr lang="en-US"/>
        </a:p>
      </dgm:t>
    </dgm:pt>
    <dgm:pt modelId="{5C697A98-BE43-43E6-9E9B-41D336431BF7}" type="sibTrans" cxnId="{FBF3064A-AE4C-461E-8B92-F3F9F248D876}">
      <dgm:prSet/>
      <dgm:spPr/>
      <dgm:t>
        <a:bodyPr/>
        <a:lstStyle/>
        <a:p>
          <a:endParaRPr lang="en-US"/>
        </a:p>
      </dgm:t>
    </dgm:pt>
    <dgm:pt modelId="{074205E4-D164-4152-B141-C3BC73EAD83C}">
      <dgm:prSet/>
      <dgm:spPr/>
      <dgm:t>
        <a:bodyPr/>
        <a:lstStyle/>
        <a:p>
          <a:r>
            <a:rPr lang="en-US" dirty="0"/>
            <a:t>LMS and/or Syllabus</a:t>
          </a:r>
        </a:p>
      </dgm:t>
    </dgm:pt>
    <dgm:pt modelId="{4D657759-3D76-4B78-9B72-2416F9491CBE}" type="parTrans" cxnId="{59925DFE-E547-4BF5-833F-9C137379A0C3}">
      <dgm:prSet/>
      <dgm:spPr/>
      <dgm:t>
        <a:bodyPr/>
        <a:lstStyle/>
        <a:p>
          <a:endParaRPr lang="en-US"/>
        </a:p>
      </dgm:t>
    </dgm:pt>
    <dgm:pt modelId="{AD22459D-FEBB-417F-89E2-ECA28BA408BC}" type="sibTrans" cxnId="{59925DFE-E547-4BF5-833F-9C137379A0C3}">
      <dgm:prSet/>
      <dgm:spPr/>
      <dgm:t>
        <a:bodyPr/>
        <a:lstStyle/>
        <a:p>
          <a:endParaRPr lang="en-US"/>
        </a:p>
      </dgm:t>
    </dgm:pt>
    <dgm:pt modelId="{ED5D83DA-A106-4DC5-A118-73E506AEAA83}">
      <dgm:prSet/>
      <dgm:spPr/>
      <dgm:t>
        <a:bodyPr/>
        <a:lstStyle/>
        <a:p>
          <a:r>
            <a:rPr lang="en-US"/>
            <a:t>Summary Evaluation</a:t>
          </a:r>
        </a:p>
      </dgm:t>
    </dgm:pt>
    <dgm:pt modelId="{85FB45ED-27DE-4A9D-97EB-552363C2EDF9}" type="parTrans" cxnId="{3C63F50C-1B95-41F0-ADCF-ACEED45A1222}">
      <dgm:prSet/>
      <dgm:spPr/>
      <dgm:t>
        <a:bodyPr/>
        <a:lstStyle/>
        <a:p>
          <a:endParaRPr lang="en-US"/>
        </a:p>
      </dgm:t>
    </dgm:pt>
    <dgm:pt modelId="{2CB06593-B7FA-46AF-8509-870EFFE36C76}" type="sibTrans" cxnId="{3C63F50C-1B95-41F0-ADCF-ACEED45A1222}">
      <dgm:prSet/>
      <dgm:spPr/>
      <dgm:t>
        <a:bodyPr/>
        <a:lstStyle/>
        <a:p>
          <a:endParaRPr lang="en-US"/>
        </a:p>
      </dgm:t>
    </dgm:pt>
    <dgm:pt modelId="{3D48F36B-D33B-47DE-B45F-D8B2D955053F}">
      <dgm:prSet/>
      <dgm:spPr/>
      <dgm:t>
        <a:bodyPr/>
        <a:lstStyle/>
        <a:p>
          <a:r>
            <a:rPr lang="en-US" dirty="0"/>
            <a:t>Instructor vs Program</a:t>
          </a:r>
        </a:p>
      </dgm:t>
    </dgm:pt>
    <dgm:pt modelId="{1FE74ACD-2DB9-41A6-830C-986F99F5967E}" type="parTrans" cxnId="{982C6A8A-6292-49D8-AB29-B53CB9E7348B}">
      <dgm:prSet/>
      <dgm:spPr/>
      <dgm:t>
        <a:bodyPr/>
        <a:lstStyle/>
        <a:p>
          <a:endParaRPr lang="en-US"/>
        </a:p>
      </dgm:t>
    </dgm:pt>
    <dgm:pt modelId="{0125E772-8D66-4DFE-9A4C-B38BA5E600E5}" type="sibTrans" cxnId="{982C6A8A-6292-49D8-AB29-B53CB9E7348B}">
      <dgm:prSet/>
      <dgm:spPr/>
      <dgm:t>
        <a:bodyPr/>
        <a:lstStyle/>
        <a:p>
          <a:endParaRPr lang="en-US"/>
        </a:p>
      </dgm:t>
    </dgm:pt>
    <dgm:pt modelId="{B7224376-DE3D-44CA-AFF6-A13305859258}">
      <dgm:prSet/>
      <dgm:spPr/>
      <dgm:t>
        <a:bodyPr/>
        <a:lstStyle/>
        <a:p>
          <a:r>
            <a:rPr lang="en-US" dirty="0"/>
            <a:t>Program vs Institution</a:t>
          </a:r>
        </a:p>
      </dgm:t>
    </dgm:pt>
    <dgm:pt modelId="{C690FE1E-0ADC-482A-8E92-CD57280700F4}" type="parTrans" cxnId="{460EC7A9-DC26-4B9F-BA5C-932C5918F126}">
      <dgm:prSet/>
      <dgm:spPr/>
      <dgm:t>
        <a:bodyPr/>
        <a:lstStyle/>
        <a:p>
          <a:endParaRPr lang="en-US"/>
        </a:p>
      </dgm:t>
    </dgm:pt>
    <dgm:pt modelId="{E26CA159-4262-48E5-AAFF-12C405F22C4C}" type="sibTrans" cxnId="{460EC7A9-DC26-4B9F-BA5C-932C5918F126}">
      <dgm:prSet/>
      <dgm:spPr/>
      <dgm:t>
        <a:bodyPr/>
        <a:lstStyle/>
        <a:p>
          <a:endParaRPr lang="en-US"/>
        </a:p>
      </dgm:t>
    </dgm:pt>
    <dgm:pt modelId="{1F9BB27C-3AE2-4F73-836A-E466C4B4F432}">
      <dgm:prSet/>
      <dgm:spPr/>
      <dgm:t>
        <a:bodyPr/>
        <a:lstStyle/>
        <a:p>
          <a:r>
            <a:rPr lang="en-US" dirty="0"/>
            <a:t>Classroom Observation</a:t>
          </a:r>
        </a:p>
      </dgm:t>
    </dgm:pt>
    <dgm:pt modelId="{1FD6474F-3384-440E-A6EA-A1416C72B65B}" type="parTrans" cxnId="{F89134F0-1A9D-40FD-B812-9A7CA7C50E8F}">
      <dgm:prSet/>
      <dgm:spPr/>
      <dgm:t>
        <a:bodyPr/>
        <a:lstStyle/>
        <a:p>
          <a:endParaRPr lang="en-US"/>
        </a:p>
      </dgm:t>
    </dgm:pt>
    <dgm:pt modelId="{A13B0958-F19F-4A5D-AD91-C9DBDFA41145}" type="sibTrans" cxnId="{F89134F0-1A9D-40FD-B812-9A7CA7C50E8F}">
      <dgm:prSet/>
      <dgm:spPr/>
      <dgm:t>
        <a:bodyPr/>
        <a:lstStyle/>
        <a:p>
          <a:endParaRPr lang="en-US"/>
        </a:p>
      </dgm:t>
    </dgm:pt>
    <dgm:pt modelId="{2BB8222A-4C56-4590-9F21-C54AC074971C}" type="pres">
      <dgm:prSet presAssocID="{CB28D8CB-B99E-4094-BA81-B30D74A4E3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8C7B4-8711-44B7-80C5-B4207825BE60}" type="pres">
      <dgm:prSet presAssocID="{318C5E50-43FD-411F-8119-27BBD9F913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E42DD-11BA-4D0A-8A3D-EBB4BFBFECCA}" type="pres">
      <dgm:prSet presAssocID="{318C5E50-43FD-411F-8119-27BBD9F913C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06F92-9296-435B-A46D-31E03397EBA1}" type="pres">
      <dgm:prSet presAssocID="{44226027-DD7F-47B7-8CC1-B994626ED6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B5D5E-6731-47D8-B782-015E3AFD95B3}" type="pres">
      <dgm:prSet presAssocID="{44226027-DD7F-47B7-8CC1-B994626ED6E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C5588-8DA6-4102-AEB8-09AB8C7DDCE2}" type="pres">
      <dgm:prSet presAssocID="{C74BF30E-0DF0-43E8-AD31-F6DE91F37E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0EF15-8B74-4A10-A155-F1E54596D001}" type="pres">
      <dgm:prSet presAssocID="{C74BF30E-0DF0-43E8-AD31-F6DE91F37EA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3CB5E-54DA-43A4-B268-0FD59CBB4898}" type="pres">
      <dgm:prSet presAssocID="{ED5D83DA-A106-4DC5-A118-73E506AEAA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8E3F4-652C-42A8-BE94-8C31F6C89733}" type="pres">
      <dgm:prSet presAssocID="{ED5D83DA-A106-4DC5-A118-73E506AEAA8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1D13F-F61B-462B-8B45-A85FCBAAF63D}" srcId="{44226027-DD7F-47B7-8CC1-B994626ED6E6}" destId="{28D7BF86-62F2-45A3-BCFA-7CDB2165CE13}" srcOrd="0" destOrd="0" parTransId="{8877A83D-9053-4B4A-B208-A2FF1C2174C6}" sibTransId="{9A101653-F4AC-4969-9CB1-9EA1C4F796AB}"/>
    <dgm:cxn modelId="{982C6A8A-6292-49D8-AB29-B53CB9E7348B}" srcId="{ED5D83DA-A106-4DC5-A118-73E506AEAA83}" destId="{3D48F36B-D33B-47DE-B45F-D8B2D955053F}" srcOrd="0" destOrd="0" parTransId="{1FE74ACD-2DB9-41A6-830C-986F99F5967E}" sibTransId="{0125E772-8D66-4DFE-9A4C-B38BA5E600E5}"/>
    <dgm:cxn modelId="{9AB8DBFB-B4CC-4B09-89A7-81B534C33920}" type="presOf" srcId="{28D7BF86-62F2-45A3-BCFA-7CDB2165CE13}" destId="{C9AB5D5E-6731-47D8-B782-015E3AFD95B3}" srcOrd="0" destOrd="0" presId="urn:microsoft.com/office/officeart/2005/8/layout/vList2"/>
    <dgm:cxn modelId="{0BA15130-83E7-4917-B5BC-3745DFF3A9DB}" type="presOf" srcId="{318C5E50-43FD-411F-8119-27BBD9F913C9}" destId="{F548C7B4-8711-44B7-80C5-B4207825BE60}" srcOrd="0" destOrd="0" presId="urn:microsoft.com/office/officeart/2005/8/layout/vList2"/>
    <dgm:cxn modelId="{5E79E1D7-45EA-4243-B679-B9C8BEF6BB9A}" type="presOf" srcId="{C74BF30E-0DF0-43E8-AD31-F6DE91F37EA6}" destId="{E4EC5588-8DA6-4102-AEB8-09AB8C7DDCE2}" srcOrd="0" destOrd="0" presId="urn:microsoft.com/office/officeart/2005/8/layout/vList2"/>
    <dgm:cxn modelId="{FBF3064A-AE4C-461E-8B92-F3F9F248D876}" srcId="{CB28D8CB-B99E-4094-BA81-B30D74A4E346}" destId="{C74BF30E-0DF0-43E8-AD31-F6DE91F37EA6}" srcOrd="2" destOrd="0" parTransId="{6D5AAA55-7806-479B-81CA-721022BC15CE}" sibTransId="{5C697A98-BE43-43E6-9E9B-41D336431BF7}"/>
    <dgm:cxn modelId="{F89134F0-1A9D-40FD-B812-9A7CA7C50E8F}" srcId="{318C5E50-43FD-411F-8119-27BBD9F913C9}" destId="{1F9BB27C-3AE2-4F73-836A-E466C4B4F432}" srcOrd="0" destOrd="0" parTransId="{1FD6474F-3384-440E-A6EA-A1416C72B65B}" sibTransId="{A13B0958-F19F-4A5D-AD91-C9DBDFA41145}"/>
    <dgm:cxn modelId="{51D9D187-24C6-4F67-970E-027AF2764172}" srcId="{CB28D8CB-B99E-4094-BA81-B30D74A4E346}" destId="{318C5E50-43FD-411F-8119-27BBD9F913C9}" srcOrd="0" destOrd="0" parTransId="{2622B53D-033E-48C8-8A7C-93AF83BF9371}" sibTransId="{08B80ED3-E124-4797-91B6-68BFE37B1898}"/>
    <dgm:cxn modelId="{C639D8B1-C254-4AB1-885D-D678573C925D}" type="presOf" srcId="{B7224376-DE3D-44CA-AFF6-A13305859258}" destId="{8DB8E3F4-652C-42A8-BE94-8C31F6C89733}" srcOrd="0" destOrd="1" presId="urn:microsoft.com/office/officeart/2005/8/layout/vList2"/>
    <dgm:cxn modelId="{59925DFE-E547-4BF5-833F-9C137379A0C3}" srcId="{C74BF30E-0DF0-43E8-AD31-F6DE91F37EA6}" destId="{074205E4-D164-4152-B141-C3BC73EAD83C}" srcOrd="0" destOrd="0" parTransId="{4D657759-3D76-4B78-9B72-2416F9491CBE}" sibTransId="{AD22459D-FEBB-417F-89E2-ECA28BA408BC}"/>
    <dgm:cxn modelId="{0A48F203-660F-4630-A0F1-9022720AF1A7}" type="presOf" srcId="{ED5D83DA-A106-4DC5-A118-73E506AEAA83}" destId="{E0E3CB5E-54DA-43A4-B268-0FD59CBB4898}" srcOrd="0" destOrd="0" presId="urn:microsoft.com/office/officeart/2005/8/layout/vList2"/>
    <dgm:cxn modelId="{035D790A-3138-4202-B4F3-9A8A73A5C8D6}" srcId="{CB28D8CB-B99E-4094-BA81-B30D74A4E346}" destId="{44226027-DD7F-47B7-8CC1-B994626ED6E6}" srcOrd="1" destOrd="0" parTransId="{106B7C3A-DAC3-4E89-8B4E-381A421CE263}" sibTransId="{BEBB5CBC-4FFE-423F-8842-CE19F57EDC1E}"/>
    <dgm:cxn modelId="{9F957C62-2213-470F-81C0-EC125BFD6B69}" type="presOf" srcId="{CB28D8CB-B99E-4094-BA81-B30D74A4E346}" destId="{2BB8222A-4C56-4590-9F21-C54AC074971C}" srcOrd="0" destOrd="0" presId="urn:microsoft.com/office/officeart/2005/8/layout/vList2"/>
    <dgm:cxn modelId="{92C15C0E-B2CA-4AD8-8B1F-E3B130D3AC3F}" type="presOf" srcId="{1F9BB27C-3AE2-4F73-836A-E466C4B4F432}" destId="{0F7E42DD-11BA-4D0A-8A3D-EBB4BFBFECCA}" srcOrd="0" destOrd="0" presId="urn:microsoft.com/office/officeart/2005/8/layout/vList2"/>
    <dgm:cxn modelId="{4BBDD65D-CE50-4B3E-872A-FE457A0360F6}" type="presOf" srcId="{44226027-DD7F-47B7-8CC1-B994626ED6E6}" destId="{70F06F92-9296-435B-A46D-31E03397EBA1}" srcOrd="0" destOrd="0" presId="urn:microsoft.com/office/officeart/2005/8/layout/vList2"/>
    <dgm:cxn modelId="{BEF4DFA7-8F64-48CE-8ACA-DFD169899F5F}" type="presOf" srcId="{074205E4-D164-4152-B141-C3BC73EAD83C}" destId="{AEB0EF15-8B74-4A10-A155-F1E54596D001}" srcOrd="0" destOrd="0" presId="urn:microsoft.com/office/officeart/2005/8/layout/vList2"/>
    <dgm:cxn modelId="{CC093062-1D8D-42D4-88B1-F50DB766FDEB}" type="presOf" srcId="{3D48F36B-D33B-47DE-B45F-D8B2D955053F}" destId="{8DB8E3F4-652C-42A8-BE94-8C31F6C89733}" srcOrd="0" destOrd="0" presId="urn:microsoft.com/office/officeart/2005/8/layout/vList2"/>
    <dgm:cxn modelId="{3C63F50C-1B95-41F0-ADCF-ACEED45A1222}" srcId="{CB28D8CB-B99E-4094-BA81-B30D74A4E346}" destId="{ED5D83DA-A106-4DC5-A118-73E506AEAA83}" srcOrd="3" destOrd="0" parTransId="{85FB45ED-27DE-4A9D-97EB-552363C2EDF9}" sibTransId="{2CB06593-B7FA-46AF-8509-870EFFE36C76}"/>
    <dgm:cxn modelId="{460EC7A9-DC26-4B9F-BA5C-932C5918F126}" srcId="{ED5D83DA-A106-4DC5-A118-73E506AEAA83}" destId="{B7224376-DE3D-44CA-AFF6-A13305859258}" srcOrd="1" destOrd="0" parTransId="{C690FE1E-0ADC-482A-8E92-CD57280700F4}" sibTransId="{E26CA159-4262-48E5-AAFF-12C405F22C4C}"/>
    <dgm:cxn modelId="{2709EDBB-3754-4D47-AB92-60F23DF5BAB8}" type="presParOf" srcId="{2BB8222A-4C56-4590-9F21-C54AC074971C}" destId="{F548C7B4-8711-44B7-80C5-B4207825BE60}" srcOrd="0" destOrd="0" presId="urn:microsoft.com/office/officeart/2005/8/layout/vList2"/>
    <dgm:cxn modelId="{09333A1B-7F33-4B0D-9C30-1899C1592871}" type="presParOf" srcId="{2BB8222A-4C56-4590-9F21-C54AC074971C}" destId="{0F7E42DD-11BA-4D0A-8A3D-EBB4BFBFECCA}" srcOrd="1" destOrd="0" presId="urn:microsoft.com/office/officeart/2005/8/layout/vList2"/>
    <dgm:cxn modelId="{090EED3B-826E-4CE3-A302-F4FB2B5B2042}" type="presParOf" srcId="{2BB8222A-4C56-4590-9F21-C54AC074971C}" destId="{70F06F92-9296-435B-A46D-31E03397EBA1}" srcOrd="2" destOrd="0" presId="urn:microsoft.com/office/officeart/2005/8/layout/vList2"/>
    <dgm:cxn modelId="{47BB7362-7FC3-425B-9EF3-975AE13E6417}" type="presParOf" srcId="{2BB8222A-4C56-4590-9F21-C54AC074971C}" destId="{C9AB5D5E-6731-47D8-B782-015E3AFD95B3}" srcOrd="3" destOrd="0" presId="urn:microsoft.com/office/officeart/2005/8/layout/vList2"/>
    <dgm:cxn modelId="{D9826CB8-539C-484B-832E-587CF762B5E7}" type="presParOf" srcId="{2BB8222A-4C56-4590-9F21-C54AC074971C}" destId="{E4EC5588-8DA6-4102-AEB8-09AB8C7DDCE2}" srcOrd="4" destOrd="0" presId="urn:microsoft.com/office/officeart/2005/8/layout/vList2"/>
    <dgm:cxn modelId="{481C3A48-2EB5-42BA-8F30-B2EC7F75CFC8}" type="presParOf" srcId="{2BB8222A-4C56-4590-9F21-C54AC074971C}" destId="{AEB0EF15-8B74-4A10-A155-F1E54596D001}" srcOrd="5" destOrd="0" presId="urn:microsoft.com/office/officeart/2005/8/layout/vList2"/>
    <dgm:cxn modelId="{8C0FA331-0CA2-49AB-B7E0-4BFEF228FBFE}" type="presParOf" srcId="{2BB8222A-4C56-4590-9F21-C54AC074971C}" destId="{E0E3CB5E-54DA-43A4-B268-0FD59CBB4898}" srcOrd="6" destOrd="0" presId="urn:microsoft.com/office/officeart/2005/8/layout/vList2"/>
    <dgm:cxn modelId="{5BBDFC08-59CB-4A47-93DE-03D00A7AB735}" type="presParOf" srcId="{2BB8222A-4C56-4590-9F21-C54AC074971C}" destId="{8DB8E3F4-652C-42A8-BE94-8C31F6C8973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FC9CAF-84E7-4D14-BC6D-480BA92E8F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E4088E-4550-4BD6-881E-A598160EB9E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Timing</a:t>
          </a:r>
          <a:r>
            <a:rPr lang="en-US" dirty="0"/>
            <a:t> - Pre-term, Beginning of term, Middle of term, End of term, After term</a:t>
          </a:r>
        </a:p>
      </dgm:t>
    </dgm:pt>
    <dgm:pt modelId="{0838B861-83A8-4F7A-90FC-2F4A87C3140B}" type="parTrans" cxnId="{C7409B28-55C4-4EDD-9493-F132F99CDEE2}">
      <dgm:prSet/>
      <dgm:spPr/>
      <dgm:t>
        <a:bodyPr/>
        <a:lstStyle/>
        <a:p>
          <a:endParaRPr lang="en-US"/>
        </a:p>
      </dgm:t>
    </dgm:pt>
    <dgm:pt modelId="{BB8A47F3-5D06-4E63-8C9B-1AC750272927}" type="sibTrans" cxnId="{C7409B28-55C4-4EDD-9493-F132F99CDEE2}">
      <dgm:prSet/>
      <dgm:spPr/>
      <dgm:t>
        <a:bodyPr/>
        <a:lstStyle/>
        <a:p>
          <a:endParaRPr lang="en-US"/>
        </a:p>
      </dgm:t>
    </dgm:pt>
    <dgm:pt modelId="{7A8171CC-3134-43EC-AE61-CF031B769D2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Access to course </a:t>
          </a:r>
          <a:r>
            <a:rPr lang="en-US" dirty="0"/>
            <a:t>– Institutional access, Invitation by instructor, Quick Enroll options in LMS </a:t>
          </a:r>
        </a:p>
      </dgm:t>
    </dgm:pt>
    <dgm:pt modelId="{0DF4F0C1-07C7-4837-A2F0-E02642D01FBA}" type="parTrans" cxnId="{4DFB7B08-1210-4C38-A4F5-AEF6D5DABE37}">
      <dgm:prSet/>
      <dgm:spPr/>
      <dgm:t>
        <a:bodyPr/>
        <a:lstStyle/>
        <a:p>
          <a:endParaRPr lang="en-US"/>
        </a:p>
      </dgm:t>
    </dgm:pt>
    <dgm:pt modelId="{12DD6265-E066-49F4-AA41-61B5C97BD08C}" type="sibTrans" cxnId="{4DFB7B08-1210-4C38-A4F5-AEF6D5DABE37}">
      <dgm:prSet/>
      <dgm:spPr/>
      <dgm:t>
        <a:bodyPr/>
        <a:lstStyle/>
        <a:p>
          <a:endParaRPr lang="en-US"/>
        </a:p>
      </dgm:t>
    </dgm:pt>
    <dgm:pt modelId="{C19A440B-E0C6-44E5-8957-A92AC7484E8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Level of access </a:t>
          </a:r>
          <a:r>
            <a:rPr lang="en-US" dirty="0"/>
            <a:t>– Course shell (proxy course), instructor introduced materials, all materials including student generated materials, graded materials, grade book, analytics</a:t>
          </a:r>
        </a:p>
      </dgm:t>
    </dgm:pt>
    <dgm:pt modelId="{55BCFC9F-8716-4793-B838-77FBC3113603}" type="parTrans" cxnId="{84D018CB-9735-4BA1-A612-89698D8C2175}">
      <dgm:prSet/>
      <dgm:spPr/>
      <dgm:t>
        <a:bodyPr/>
        <a:lstStyle/>
        <a:p>
          <a:endParaRPr lang="en-US"/>
        </a:p>
      </dgm:t>
    </dgm:pt>
    <dgm:pt modelId="{0A06D625-A223-40DC-B3AC-9767EBAC5C73}" type="sibTrans" cxnId="{84D018CB-9735-4BA1-A612-89698D8C2175}">
      <dgm:prSet/>
      <dgm:spPr/>
      <dgm:t>
        <a:bodyPr/>
        <a:lstStyle/>
        <a:p>
          <a:endParaRPr lang="en-US"/>
        </a:p>
      </dgm:t>
    </dgm:pt>
    <dgm:pt modelId="{86DA0CFA-62DC-4803-8723-D9B3249749D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Assessment features (tools) </a:t>
          </a:r>
          <a:r>
            <a:rPr lang="en-US" dirty="0"/>
            <a:t>– Course content, analytic tools</a:t>
          </a:r>
        </a:p>
      </dgm:t>
    </dgm:pt>
    <dgm:pt modelId="{5842132A-C6D8-47CD-941A-A53289241332}" type="parTrans" cxnId="{38D95091-87FA-40AB-9351-CB5E1FC08C9D}">
      <dgm:prSet/>
      <dgm:spPr/>
      <dgm:t>
        <a:bodyPr/>
        <a:lstStyle/>
        <a:p>
          <a:endParaRPr lang="en-US"/>
        </a:p>
      </dgm:t>
    </dgm:pt>
    <dgm:pt modelId="{2FDDCE5D-18BC-4356-AB52-E9491D4BF850}" type="sibTrans" cxnId="{38D95091-87FA-40AB-9351-CB5E1FC08C9D}">
      <dgm:prSet/>
      <dgm:spPr/>
      <dgm:t>
        <a:bodyPr/>
        <a:lstStyle/>
        <a:p>
          <a:endParaRPr lang="en-US"/>
        </a:p>
      </dgm:t>
    </dgm:pt>
    <dgm:pt modelId="{94896781-D0AD-498C-8991-CC0BD0B36DA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Analytics</a:t>
          </a:r>
          <a:r>
            <a:rPr lang="en-US" dirty="0"/>
            <a:t> – University generated; reviewer accessed</a:t>
          </a:r>
        </a:p>
      </dgm:t>
    </dgm:pt>
    <dgm:pt modelId="{F6C0B35F-D15C-42B4-93CB-7D0DF18DBFB5}" type="parTrans" cxnId="{B4BDAA83-F905-4411-B3AD-4038C29A8F79}">
      <dgm:prSet/>
      <dgm:spPr/>
      <dgm:t>
        <a:bodyPr/>
        <a:lstStyle/>
        <a:p>
          <a:endParaRPr lang="en-US"/>
        </a:p>
      </dgm:t>
    </dgm:pt>
    <dgm:pt modelId="{9F2D16E1-8EE1-4AB3-B07D-85B26744B9C1}" type="sibTrans" cxnId="{B4BDAA83-F905-4411-B3AD-4038C29A8F79}">
      <dgm:prSet/>
      <dgm:spPr/>
      <dgm:t>
        <a:bodyPr/>
        <a:lstStyle/>
        <a:p>
          <a:endParaRPr lang="en-US"/>
        </a:p>
      </dgm:t>
    </dgm:pt>
    <dgm:pt modelId="{8C68CB3D-3819-4CAD-88C6-4371587BFBE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Review response timing </a:t>
          </a:r>
          <a:r>
            <a:rPr lang="en-US" dirty="0"/>
            <a:t>– within days, weeks, term, on-going</a:t>
          </a:r>
        </a:p>
      </dgm:t>
    </dgm:pt>
    <dgm:pt modelId="{DF49082C-5F8E-4094-9D1D-186F141B7233}" type="parTrans" cxnId="{9C599412-0397-420E-99D7-B1A14DE54D5C}">
      <dgm:prSet/>
      <dgm:spPr/>
      <dgm:t>
        <a:bodyPr/>
        <a:lstStyle/>
        <a:p>
          <a:endParaRPr lang="en-US"/>
        </a:p>
      </dgm:t>
    </dgm:pt>
    <dgm:pt modelId="{F9A5B14B-9DBD-4A8C-BCCF-3740FE51B591}" type="sibTrans" cxnId="{9C599412-0397-420E-99D7-B1A14DE54D5C}">
      <dgm:prSet/>
      <dgm:spPr/>
      <dgm:t>
        <a:bodyPr/>
        <a:lstStyle/>
        <a:p>
          <a:endParaRPr lang="en-US"/>
        </a:p>
      </dgm:t>
    </dgm:pt>
    <dgm:pt modelId="{49AF4E2B-D796-4DC8-A51F-C53F144C5049}" type="pres">
      <dgm:prSet presAssocID="{00FC9CAF-84E7-4D14-BC6D-480BA92E8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37C35-75B5-4F12-ABD7-3CAF0DAEE538}" type="pres">
      <dgm:prSet presAssocID="{5CE4088E-4550-4BD6-881E-A598160EB9E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6EAE8-2269-4F41-881A-01A1BAD250CB}" type="pres">
      <dgm:prSet presAssocID="{BB8A47F3-5D06-4E63-8C9B-1AC750272927}" presName="spacer" presStyleCnt="0"/>
      <dgm:spPr/>
    </dgm:pt>
    <dgm:pt modelId="{F64FDB82-2C24-4A3A-801A-2255B53BAE50}" type="pres">
      <dgm:prSet presAssocID="{7A8171CC-3134-43EC-AE61-CF031B769D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5A7F4-F06C-4387-8160-34DCEC43BD6D}" type="pres">
      <dgm:prSet presAssocID="{12DD6265-E066-49F4-AA41-61B5C97BD08C}" presName="spacer" presStyleCnt="0"/>
      <dgm:spPr/>
    </dgm:pt>
    <dgm:pt modelId="{4B31072F-B618-4D3A-9832-768E3F305074}" type="pres">
      <dgm:prSet presAssocID="{C19A440B-E0C6-44E5-8957-A92AC7484E8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BB96A-7B9F-45CA-AD00-9C1B561A3593}" type="pres">
      <dgm:prSet presAssocID="{0A06D625-A223-40DC-B3AC-9767EBAC5C73}" presName="spacer" presStyleCnt="0"/>
      <dgm:spPr/>
    </dgm:pt>
    <dgm:pt modelId="{ED3E1E01-1B9F-4B51-8B9A-3B60A73F029C}" type="pres">
      <dgm:prSet presAssocID="{86DA0CFA-62DC-4803-8723-D9B3249749D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5E746-D740-49EC-92C8-8A0A351D782A}" type="pres">
      <dgm:prSet presAssocID="{2FDDCE5D-18BC-4356-AB52-E9491D4BF850}" presName="spacer" presStyleCnt="0"/>
      <dgm:spPr/>
    </dgm:pt>
    <dgm:pt modelId="{42D75C1B-AFFE-41D3-A514-47AD9A707CA1}" type="pres">
      <dgm:prSet presAssocID="{94896781-D0AD-498C-8991-CC0BD0B36DA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E8B0F-B390-4CCF-9062-E7866D718020}" type="pres">
      <dgm:prSet presAssocID="{9F2D16E1-8EE1-4AB3-B07D-85B26744B9C1}" presName="spacer" presStyleCnt="0"/>
      <dgm:spPr/>
    </dgm:pt>
    <dgm:pt modelId="{AD44708F-7C79-48CB-8B9B-3D357D146236}" type="pres">
      <dgm:prSet presAssocID="{8C68CB3D-3819-4CAD-88C6-4371587BFBE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0C8ED9-BE8A-45BD-B8E7-A811327C07A4}" type="presOf" srcId="{86DA0CFA-62DC-4803-8723-D9B3249749DA}" destId="{ED3E1E01-1B9F-4B51-8B9A-3B60A73F029C}" srcOrd="0" destOrd="0" presId="urn:microsoft.com/office/officeart/2005/8/layout/vList2"/>
    <dgm:cxn modelId="{C13611A0-0D55-4AF5-B032-EB594F2B5AE2}" type="presOf" srcId="{C19A440B-E0C6-44E5-8957-A92AC7484E83}" destId="{4B31072F-B618-4D3A-9832-768E3F305074}" srcOrd="0" destOrd="0" presId="urn:microsoft.com/office/officeart/2005/8/layout/vList2"/>
    <dgm:cxn modelId="{FC6A828A-A370-4A48-8601-5531D5BCBF5C}" type="presOf" srcId="{7A8171CC-3134-43EC-AE61-CF031B769D2E}" destId="{F64FDB82-2C24-4A3A-801A-2255B53BAE50}" srcOrd="0" destOrd="0" presId="urn:microsoft.com/office/officeart/2005/8/layout/vList2"/>
    <dgm:cxn modelId="{B4BDAA83-F905-4411-B3AD-4038C29A8F79}" srcId="{00FC9CAF-84E7-4D14-BC6D-480BA92E8F01}" destId="{94896781-D0AD-498C-8991-CC0BD0B36DAE}" srcOrd="4" destOrd="0" parTransId="{F6C0B35F-D15C-42B4-93CB-7D0DF18DBFB5}" sibTransId="{9F2D16E1-8EE1-4AB3-B07D-85B26744B9C1}"/>
    <dgm:cxn modelId="{080ACD3A-FEDE-4DD0-AEC0-15443E59AC4B}" type="presOf" srcId="{94896781-D0AD-498C-8991-CC0BD0B36DAE}" destId="{42D75C1B-AFFE-41D3-A514-47AD9A707CA1}" srcOrd="0" destOrd="0" presId="urn:microsoft.com/office/officeart/2005/8/layout/vList2"/>
    <dgm:cxn modelId="{84D018CB-9735-4BA1-A612-89698D8C2175}" srcId="{00FC9CAF-84E7-4D14-BC6D-480BA92E8F01}" destId="{C19A440B-E0C6-44E5-8957-A92AC7484E83}" srcOrd="2" destOrd="0" parTransId="{55BCFC9F-8716-4793-B838-77FBC3113603}" sibTransId="{0A06D625-A223-40DC-B3AC-9767EBAC5C73}"/>
    <dgm:cxn modelId="{38D95091-87FA-40AB-9351-CB5E1FC08C9D}" srcId="{00FC9CAF-84E7-4D14-BC6D-480BA92E8F01}" destId="{86DA0CFA-62DC-4803-8723-D9B3249749DA}" srcOrd="3" destOrd="0" parTransId="{5842132A-C6D8-47CD-941A-A53289241332}" sibTransId="{2FDDCE5D-18BC-4356-AB52-E9491D4BF850}"/>
    <dgm:cxn modelId="{4DFB7B08-1210-4C38-A4F5-AEF6D5DABE37}" srcId="{00FC9CAF-84E7-4D14-BC6D-480BA92E8F01}" destId="{7A8171CC-3134-43EC-AE61-CF031B769D2E}" srcOrd="1" destOrd="0" parTransId="{0DF4F0C1-07C7-4837-A2F0-E02642D01FBA}" sibTransId="{12DD6265-E066-49F4-AA41-61B5C97BD08C}"/>
    <dgm:cxn modelId="{C7409B28-55C4-4EDD-9493-F132F99CDEE2}" srcId="{00FC9CAF-84E7-4D14-BC6D-480BA92E8F01}" destId="{5CE4088E-4550-4BD6-881E-A598160EB9E1}" srcOrd="0" destOrd="0" parTransId="{0838B861-83A8-4F7A-90FC-2F4A87C3140B}" sibTransId="{BB8A47F3-5D06-4E63-8C9B-1AC750272927}"/>
    <dgm:cxn modelId="{91D172C1-D3DB-45D7-92D7-775505D82D5E}" type="presOf" srcId="{00FC9CAF-84E7-4D14-BC6D-480BA92E8F01}" destId="{49AF4E2B-D796-4DC8-A51F-C53F144C5049}" srcOrd="0" destOrd="0" presId="urn:microsoft.com/office/officeart/2005/8/layout/vList2"/>
    <dgm:cxn modelId="{65D55F2E-9F8D-48E7-8070-E0266CB6B8D8}" type="presOf" srcId="{8C68CB3D-3819-4CAD-88C6-4371587BFBE3}" destId="{AD44708F-7C79-48CB-8B9B-3D357D146236}" srcOrd="0" destOrd="0" presId="urn:microsoft.com/office/officeart/2005/8/layout/vList2"/>
    <dgm:cxn modelId="{588800C1-48BB-40B8-84C5-3219B094D324}" type="presOf" srcId="{5CE4088E-4550-4BD6-881E-A598160EB9E1}" destId="{2E737C35-75B5-4F12-ABD7-3CAF0DAEE538}" srcOrd="0" destOrd="0" presId="urn:microsoft.com/office/officeart/2005/8/layout/vList2"/>
    <dgm:cxn modelId="{9C599412-0397-420E-99D7-B1A14DE54D5C}" srcId="{00FC9CAF-84E7-4D14-BC6D-480BA92E8F01}" destId="{8C68CB3D-3819-4CAD-88C6-4371587BFBE3}" srcOrd="5" destOrd="0" parTransId="{DF49082C-5F8E-4094-9D1D-186F141B7233}" sibTransId="{F9A5B14B-9DBD-4A8C-BCCF-3740FE51B591}"/>
    <dgm:cxn modelId="{BA98C0F1-0A67-47EF-B0C0-3EB188E8C3DE}" type="presParOf" srcId="{49AF4E2B-D796-4DC8-A51F-C53F144C5049}" destId="{2E737C35-75B5-4F12-ABD7-3CAF0DAEE538}" srcOrd="0" destOrd="0" presId="urn:microsoft.com/office/officeart/2005/8/layout/vList2"/>
    <dgm:cxn modelId="{EEBF9FEA-BC08-428E-98BE-F9C941E05E93}" type="presParOf" srcId="{49AF4E2B-D796-4DC8-A51F-C53F144C5049}" destId="{9AF6EAE8-2269-4F41-881A-01A1BAD250CB}" srcOrd="1" destOrd="0" presId="urn:microsoft.com/office/officeart/2005/8/layout/vList2"/>
    <dgm:cxn modelId="{249C261B-2068-406B-8C17-88EC1D9AC868}" type="presParOf" srcId="{49AF4E2B-D796-4DC8-A51F-C53F144C5049}" destId="{F64FDB82-2C24-4A3A-801A-2255B53BAE50}" srcOrd="2" destOrd="0" presId="urn:microsoft.com/office/officeart/2005/8/layout/vList2"/>
    <dgm:cxn modelId="{6E383F55-67DB-4731-AE69-06F71C033756}" type="presParOf" srcId="{49AF4E2B-D796-4DC8-A51F-C53F144C5049}" destId="{0F55A7F4-F06C-4387-8160-34DCEC43BD6D}" srcOrd="3" destOrd="0" presId="urn:microsoft.com/office/officeart/2005/8/layout/vList2"/>
    <dgm:cxn modelId="{13FC019F-ACF6-49F7-BFE6-242CA9EA8780}" type="presParOf" srcId="{49AF4E2B-D796-4DC8-A51F-C53F144C5049}" destId="{4B31072F-B618-4D3A-9832-768E3F305074}" srcOrd="4" destOrd="0" presId="urn:microsoft.com/office/officeart/2005/8/layout/vList2"/>
    <dgm:cxn modelId="{19233650-BF69-4C59-BE91-4932D8C7AE1B}" type="presParOf" srcId="{49AF4E2B-D796-4DC8-A51F-C53F144C5049}" destId="{CDEBB96A-7B9F-45CA-AD00-9C1B561A3593}" srcOrd="5" destOrd="0" presId="urn:microsoft.com/office/officeart/2005/8/layout/vList2"/>
    <dgm:cxn modelId="{C97178E8-805F-46EE-B6AC-A4387D4EAF83}" type="presParOf" srcId="{49AF4E2B-D796-4DC8-A51F-C53F144C5049}" destId="{ED3E1E01-1B9F-4B51-8B9A-3B60A73F029C}" srcOrd="6" destOrd="0" presId="urn:microsoft.com/office/officeart/2005/8/layout/vList2"/>
    <dgm:cxn modelId="{0E3E3234-77CB-4F06-B5D0-36CB7BE5355F}" type="presParOf" srcId="{49AF4E2B-D796-4DC8-A51F-C53F144C5049}" destId="{0F05E746-D740-49EC-92C8-8A0A351D782A}" srcOrd="7" destOrd="0" presId="urn:microsoft.com/office/officeart/2005/8/layout/vList2"/>
    <dgm:cxn modelId="{371048ED-EFAF-49D0-B715-CC52BCB5514C}" type="presParOf" srcId="{49AF4E2B-D796-4DC8-A51F-C53F144C5049}" destId="{42D75C1B-AFFE-41D3-A514-47AD9A707CA1}" srcOrd="8" destOrd="0" presId="urn:microsoft.com/office/officeart/2005/8/layout/vList2"/>
    <dgm:cxn modelId="{D480185C-763F-4BB3-9520-98D7175322AA}" type="presParOf" srcId="{49AF4E2B-D796-4DC8-A51F-C53F144C5049}" destId="{514E8B0F-B390-4CCF-9062-E7866D718020}" srcOrd="9" destOrd="0" presId="urn:microsoft.com/office/officeart/2005/8/layout/vList2"/>
    <dgm:cxn modelId="{00AC0DB7-9F9F-47C3-BC3A-2F55E6F44030}" type="presParOf" srcId="{49AF4E2B-D796-4DC8-A51F-C53F144C5049}" destId="{AD44708F-7C79-48CB-8B9B-3D357D1462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AF4B8A-3CDC-499F-98E1-2723112736A7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32DA7D-4617-4FFF-AD2D-A35B62717E9A}">
      <dgm:prSet/>
      <dgm:spPr/>
      <dgm:t>
        <a:bodyPr/>
        <a:lstStyle/>
        <a:p>
          <a:r>
            <a:rPr lang="en-US" dirty="0"/>
            <a:t>How well does the process give you information that you can use?</a:t>
          </a:r>
        </a:p>
      </dgm:t>
    </dgm:pt>
    <dgm:pt modelId="{3925080F-0E77-4ED8-AEF0-A23AA2111014}" type="parTrans" cxnId="{76DC434C-4B34-44AA-8ACA-51439E5862C0}">
      <dgm:prSet/>
      <dgm:spPr/>
      <dgm:t>
        <a:bodyPr/>
        <a:lstStyle/>
        <a:p>
          <a:endParaRPr lang="en-US"/>
        </a:p>
      </dgm:t>
    </dgm:pt>
    <dgm:pt modelId="{B0B272DB-DB4C-46F8-A3BB-13917AC5429E}" type="sibTrans" cxnId="{76DC434C-4B34-44AA-8ACA-51439E5862C0}">
      <dgm:prSet/>
      <dgm:spPr/>
      <dgm:t>
        <a:bodyPr/>
        <a:lstStyle/>
        <a:p>
          <a:endParaRPr lang="en-US"/>
        </a:p>
      </dgm:t>
    </dgm:pt>
    <dgm:pt modelId="{811070B6-B5F2-4D63-99CE-D6ED249086FD}">
      <dgm:prSet/>
      <dgm:spPr/>
      <dgm:t>
        <a:bodyPr/>
        <a:lstStyle/>
        <a:p>
          <a:r>
            <a:rPr lang="en-US" dirty="0"/>
            <a:t>How adaptable is the evaluation process?</a:t>
          </a:r>
        </a:p>
      </dgm:t>
    </dgm:pt>
    <dgm:pt modelId="{EC3E91F2-CD1D-4091-B49D-8483EC5048DE}" type="parTrans" cxnId="{3D3BECE7-7152-46A7-9106-8AEAB7BB075E}">
      <dgm:prSet/>
      <dgm:spPr/>
      <dgm:t>
        <a:bodyPr/>
        <a:lstStyle/>
        <a:p>
          <a:endParaRPr lang="en-US"/>
        </a:p>
      </dgm:t>
    </dgm:pt>
    <dgm:pt modelId="{69ECC074-06F3-44E3-9CAF-776902359F7C}" type="sibTrans" cxnId="{3D3BECE7-7152-46A7-9106-8AEAB7BB075E}">
      <dgm:prSet/>
      <dgm:spPr/>
      <dgm:t>
        <a:bodyPr/>
        <a:lstStyle/>
        <a:p>
          <a:endParaRPr lang="en-US"/>
        </a:p>
      </dgm:t>
    </dgm:pt>
    <dgm:pt modelId="{C3A31C84-9A6F-4D08-8B03-F7D03C883AB1}">
      <dgm:prSet/>
      <dgm:spPr/>
      <dgm:t>
        <a:bodyPr/>
        <a:lstStyle/>
        <a:p>
          <a:r>
            <a:rPr lang="en-US" dirty="0"/>
            <a:t>How well does your process function?</a:t>
          </a:r>
        </a:p>
      </dgm:t>
    </dgm:pt>
    <dgm:pt modelId="{C79E18A7-9557-4DB4-A28A-479F9F5FFE3B}" type="parTrans" cxnId="{90F760D4-CB22-4F56-BD40-6D2893C64880}">
      <dgm:prSet/>
      <dgm:spPr/>
      <dgm:t>
        <a:bodyPr/>
        <a:lstStyle/>
        <a:p>
          <a:endParaRPr lang="en-US"/>
        </a:p>
      </dgm:t>
    </dgm:pt>
    <dgm:pt modelId="{75FB5BBC-7BC9-46AC-B19E-F6B0920E03DF}" type="sibTrans" cxnId="{90F760D4-CB22-4F56-BD40-6D2893C64880}">
      <dgm:prSet/>
      <dgm:spPr/>
      <dgm:t>
        <a:bodyPr/>
        <a:lstStyle/>
        <a:p>
          <a:endParaRPr lang="en-US"/>
        </a:p>
      </dgm:t>
    </dgm:pt>
    <dgm:pt modelId="{AB48F24A-D00A-49B9-9626-9A9687D50290}" type="pres">
      <dgm:prSet presAssocID="{74AF4B8A-3CDC-499F-98E1-2723112736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B8DE3-A2BB-4225-BDEC-34C035549E1E}" type="pres">
      <dgm:prSet presAssocID="{DB32DA7D-4617-4FFF-AD2D-A35B62717E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09CC8-DECE-47DD-B6B5-8065B45635C1}" type="pres">
      <dgm:prSet presAssocID="{B0B272DB-DB4C-46F8-A3BB-13917AC5429E}" presName="spacer" presStyleCnt="0"/>
      <dgm:spPr/>
    </dgm:pt>
    <dgm:pt modelId="{D8E99BFC-4732-41A5-836D-1E9D4BEFCBB4}" type="pres">
      <dgm:prSet presAssocID="{811070B6-B5F2-4D63-99CE-D6ED249086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AFFC5-F28B-4123-9CE9-2F1755E30E28}" type="pres">
      <dgm:prSet presAssocID="{69ECC074-06F3-44E3-9CAF-776902359F7C}" presName="spacer" presStyleCnt="0"/>
      <dgm:spPr/>
    </dgm:pt>
    <dgm:pt modelId="{38E1E303-4285-4A4E-BF69-ABEFD93DB82C}" type="pres">
      <dgm:prSet presAssocID="{C3A31C84-9A6F-4D08-8B03-F7D03C883A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AA36A-6A3E-4BA5-81B0-7B520DD8796A}" type="presOf" srcId="{DB32DA7D-4617-4FFF-AD2D-A35B62717E9A}" destId="{240B8DE3-A2BB-4225-BDEC-34C035549E1E}" srcOrd="0" destOrd="0" presId="urn:microsoft.com/office/officeart/2005/8/layout/vList2"/>
    <dgm:cxn modelId="{2F6E5A74-3504-4AC4-B9C1-2D111E880E13}" type="presOf" srcId="{C3A31C84-9A6F-4D08-8B03-F7D03C883AB1}" destId="{38E1E303-4285-4A4E-BF69-ABEFD93DB82C}" srcOrd="0" destOrd="0" presId="urn:microsoft.com/office/officeart/2005/8/layout/vList2"/>
    <dgm:cxn modelId="{90F760D4-CB22-4F56-BD40-6D2893C64880}" srcId="{74AF4B8A-3CDC-499F-98E1-2723112736A7}" destId="{C3A31C84-9A6F-4D08-8B03-F7D03C883AB1}" srcOrd="2" destOrd="0" parTransId="{C79E18A7-9557-4DB4-A28A-479F9F5FFE3B}" sibTransId="{75FB5BBC-7BC9-46AC-B19E-F6B0920E03DF}"/>
    <dgm:cxn modelId="{3D3BECE7-7152-46A7-9106-8AEAB7BB075E}" srcId="{74AF4B8A-3CDC-499F-98E1-2723112736A7}" destId="{811070B6-B5F2-4D63-99CE-D6ED249086FD}" srcOrd="1" destOrd="0" parTransId="{EC3E91F2-CD1D-4091-B49D-8483EC5048DE}" sibTransId="{69ECC074-06F3-44E3-9CAF-776902359F7C}"/>
    <dgm:cxn modelId="{C48D95EF-E7EB-47ED-A992-EAD0EE1CCEA7}" type="presOf" srcId="{74AF4B8A-3CDC-499F-98E1-2723112736A7}" destId="{AB48F24A-D00A-49B9-9626-9A9687D50290}" srcOrd="0" destOrd="0" presId="urn:microsoft.com/office/officeart/2005/8/layout/vList2"/>
    <dgm:cxn modelId="{238EED60-FA7E-48AC-9AB2-827A4CA09273}" type="presOf" srcId="{811070B6-B5F2-4D63-99CE-D6ED249086FD}" destId="{D8E99BFC-4732-41A5-836D-1E9D4BEFCBB4}" srcOrd="0" destOrd="0" presId="urn:microsoft.com/office/officeart/2005/8/layout/vList2"/>
    <dgm:cxn modelId="{76DC434C-4B34-44AA-8ACA-51439E5862C0}" srcId="{74AF4B8A-3CDC-499F-98E1-2723112736A7}" destId="{DB32DA7D-4617-4FFF-AD2D-A35B62717E9A}" srcOrd="0" destOrd="0" parTransId="{3925080F-0E77-4ED8-AEF0-A23AA2111014}" sibTransId="{B0B272DB-DB4C-46F8-A3BB-13917AC5429E}"/>
    <dgm:cxn modelId="{236E6B20-7C36-4495-BCC0-5233B30927D3}" type="presParOf" srcId="{AB48F24A-D00A-49B9-9626-9A9687D50290}" destId="{240B8DE3-A2BB-4225-BDEC-34C035549E1E}" srcOrd="0" destOrd="0" presId="urn:microsoft.com/office/officeart/2005/8/layout/vList2"/>
    <dgm:cxn modelId="{5E2116A5-94FC-4159-ADBC-D22085100001}" type="presParOf" srcId="{AB48F24A-D00A-49B9-9626-9A9687D50290}" destId="{2E209CC8-DECE-47DD-B6B5-8065B45635C1}" srcOrd="1" destOrd="0" presId="urn:microsoft.com/office/officeart/2005/8/layout/vList2"/>
    <dgm:cxn modelId="{50EA3C41-2C48-44AD-9C92-C357BA1EC365}" type="presParOf" srcId="{AB48F24A-D00A-49B9-9626-9A9687D50290}" destId="{D8E99BFC-4732-41A5-836D-1E9D4BEFCBB4}" srcOrd="2" destOrd="0" presId="urn:microsoft.com/office/officeart/2005/8/layout/vList2"/>
    <dgm:cxn modelId="{1C623661-BED7-4E85-AF13-5EE7E2F51A4C}" type="presParOf" srcId="{AB48F24A-D00A-49B9-9626-9A9687D50290}" destId="{781AFFC5-F28B-4123-9CE9-2F1755E30E28}" srcOrd="3" destOrd="0" presId="urn:microsoft.com/office/officeart/2005/8/layout/vList2"/>
    <dgm:cxn modelId="{0775B506-5220-444D-ADFB-ADC8D6D9047F}" type="presParOf" srcId="{AB48F24A-D00A-49B9-9626-9A9687D50290}" destId="{38E1E303-4285-4A4E-BF69-ABEFD93DB8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AFF399-0525-4AAB-A1CB-CC5188650E14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FABB04-F1BB-41EC-82E6-8DF5A03D06C1}">
      <dgm:prSet/>
      <dgm:spPr/>
      <dgm:t>
        <a:bodyPr/>
        <a:lstStyle/>
        <a:p>
          <a:pPr>
            <a:defRPr cap="all"/>
          </a:pPr>
          <a:r>
            <a:rPr lang="en-US" dirty="0"/>
            <a:t>Data gathering</a:t>
          </a:r>
        </a:p>
      </dgm:t>
    </dgm:pt>
    <dgm:pt modelId="{84B82A42-501D-4510-B7C4-05A9DEE2311A}" type="parTrans" cxnId="{69607760-54A4-47D5-9B0E-10C236CC0A12}">
      <dgm:prSet/>
      <dgm:spPr/>
      <dgm:t>
        <a:bodyPr/>
        <a:lstStyle/>
        <a:p>
          <a:endParaRPr lang="en-US"/>
        </a:p>
      </dgm:t>
    </dgm:pt>
    <dgm:pt modelId="{A7A9CFD0-EB62-4257-BE33-BBDAD474D2E2}" type="sibTrans" cxnId="{69607760-54A4-47D5-9B0E-10C236CC0A12}">
      <dgm:prSet/>
      <dgm:spPr/>
      <dgm:t>
        <a:bodyPr/>
        <a:lstStyle/>
        <a:p>
          <a:endParaRPr lang="en-US"/>
        </a:p>
      </dgm:t>
    </dgm:pt>
    <dgm:pt modelId="{D76D4E4A-E5AC-430F-BE12-077418B0642C}">
      <dgm:prSet/>
      <dgm:spPr/>
      <dgm:t>
        <a:bodyPr/>
        <a:lstStyle/>
        <a:p>
          <a:pPr>
            <a:defRPr cap="all"/>
          </a:pPr>
          <a:r>
            <a:rPr lang="en-US" dirty="0"/>
            <a:t>Transparency</a:t>
          </a:r>
        </a:p>
      </dgm:t>
    </dgm:pt>
    <dgm:pt modelId="{32E98C5B-8A0E-4B34-8C3D-3240868B6222}" type="parTrans" cxnId="{5EC44F52-955D-4FF5-A40D-A89D4E912C2F}">
      <dgm:prSet/>
      <dgm:spPr/>
      <dgm:t>
        <a:bodyPr/>
        <a:lstStyle/>
        <a:p>
          <a:endParaRPr lang="en-US"/>
        </a:p>
      </dgm:t>
    </dgm:pt>
    <dgm:pt modelId="{160A4867-F3C1-44AF-AD89-A7989DF5FCF6}" type="sibTrans" cxnId="{5EC44F52-955D-4FF5-A40D-A89D4E912C2F}">
      <dgm:prSet/>
      <dgm:spPr/>
      <dgm:t>
        <a:bodyPr/>
        <a:lstStyle/>
        <a:p>
          <a:endParaRPr lang="en-US"/>
        </a:p>
      </dgm:t>
    </dgm:pt>
    <dgm:pt modelId="{C5CD2165-D3E3-4DF7-8720-B6EBF13D6831}">
      <dgm:prSet/>
      <dgm:spPr/>
      <dgm:t>
        <a:bodyPr/>
        <a:lstStyle/>
        <a:p>
          <a:pPr>
            <a:defRPr cap="all"/>
          </a:pPr>
          <a:r>
            <a:rPr lang="en-US" dirty="0"/>
            <a:t>Information security</a:t>
          </a:r>
        </a:p>
      </dgm:t>
    </dgm:pt>
    <dgm:pt modelId="{DB9BCC7B-FA1B-4CF5-B58E-A95912F3D418}" type="parTrans" cxnId="{1EB2B49C-B6F7-45BA-8CB6-304A9C98825D}">
      <dgm:prSet/>
      <dgm:spPr/>
      <dgm:t>
        <a:bodyPr/>
        <a:lstStyle/>
        <a:p>
          <a:endParaRPr lang="en-US"/>
        </a:p>
      </dgm:t>
    </dgm:pt>
    <dgm:pt modelId="{774DB8D4-2123-4375-AC40-9F85F6620AEB}" type="sibTrans" cxnId="{1EB2B49C-B6F7-45BA-8CB6-304A9C98825D}">
      <dgm:prSet/>
      <dgm:spPr/>
      <dgm:t>
        <a:bodyPr/>
        <a:lstStyle/>
        <a:p>
          <a:endParaRPr lang="en-US"/>
        </a:p>
      </dgm:t>
    </dgm:pt>
    <dgm:pt modelId="{45F97B17-C806-40A1-9A5C-4E02ACE8C4EA}">
      <dgm:prSet/>
      <dgm:spPr/>
      <dgm:t>
        <a:bodyPr/>
        <a:lstStyle/>
        <a:p>
          <a:pPr>
            <a:defRPr cap="all"/>
          </a:pPr>
          <a:r>
            <a:rPr lang="en-US" dirty="0"/>
            <a:t>Reporting</a:t>
          </a:r>
        </a:p>
      </dgm:t>
    </dgm:pt>
    <dgm:pt modelId="{B0ACF06A-9C37-4458-A129-78DD62A7FE3A}" type="parTrans" cxnId="{7516D217-30B9-4C62-A46F-5D08002983D3}">
      <dgm:prSet/>
      <dgm:spPr/>
      <dgm:t>
        <a:bodyPr/>
        <a:lstStyle/>
        <a:p>
          <a:endParaRPr lang="en-US"/>
        </a:p>
      </dgm:t>
    </dgm:pt>
    <dgm:pt modelId="{CA81FF1A-A78A-4971-A673-4CB0DBE667E6}" type="sibTrans" cxnId="{7516D217-30B9-4C62-A46F-5D08002983D3}">
      <dgm:prSet/>
      <dgm:spPr/>
      <dgm:t>
        <a:bodyPr/>
        <a:lstStyle/>
        <a:p>
          <a:endParaRPr lang="en-US"/>
        </a:p>
      </dgm:t>
    </dgm:pt>
    <dgm:pt modelId="{64F41EBE-6F44-4F75-8DAA-613CB1AAA9C9}">
      <dgm:prSet/>
      <dgm:spPr/>
      <dgm:t>
        <a:bodyPr/>
        <a:lstStyle/>
        <a:p>
          <a:pPr>
            <a:defRPr cap="all"/>
          </a:pPr>
          <a:r>
            <a:rPr lang="en-US" dirty="0"/>
            <a:t>Who gathers &amp; What is gathered</a:t>
          </a:r>
        </a:p>
      </dgm:t>
    </dgm:pt>
    <dgm:pt modelId="{AD632DF3-2487-4194-9C24-0921DEABC3EC}" type="parTrans" cxnId="{9E0B08C0-BF4C-49F6-86F5-30ECD8D08C64}">
      <dgm:prSet/>
      <dgm:spPr/>
      <dgm:t>
        <a:bodyPr/>
        <a:lstStyle/>
        <a:p>
          <a:endParaRPr lang="en-US"/>
        </a:p>
      </dgm:t>
    </dgm:pt>
    <dgm:pt modelId="{DDDCE330-FF5B-4BE2-A58B-80EC23F7240F}" type="sibTrans" cxnId="{9E0B08C0-BF4C-49F6-86F5-30ECD8D08C64}">
      <dgm:prSet/>
      <dgm:spPr/>
      <dgm:t>
        <a:bodyPr/>
        <a:lstStyle/>
        <a:p>
          <a:endParaRPr lang="en-US"/>
        </a:p>
      </dgm:t>
    </dgm:pt>
    <dgm:pt modelId="{5156AFB7-3DF5-4460-B67D-D89495F00B36}">
      <dgm:prSet/>
      <dgm:spPr/>
      <dgm:t>
        <a:bodyPr/>
        <a:lstStyle/>
        <a:p>
          <a:pPr>
            <a:defRPr cap="all"/>
          </a:pPr>
          <a:r>
            <a:rPr lang="en-US" dirty="0"/>
            <a:t>Who is aware Data is Gathered</a:t>
          </a:r>
        </a:p>
      </dgm:t>
    </dgm:pt>
    <dgm:pt modelId="{A0A3F9B6-7A9B-42AE-AB06-A31689BDCDEF}" type="parTrans" cxnId="{C19038D7-7CE0-4BC4-9AC6-8540EA490F8B}">
      <dgm:prSet/>
      <dgm:spPr/>
      <dgm:t>
        <a:bodyPr/>
        <a:lstStyle/>
        <a:p>
          <a:endParaRPr lang="en-US"/>
        </a:p>
      </dgm:t>
    </dgm:pt>
    <dgm:pt modelId="{E22D1A97-4FA6-4EE0-9CF1-A8FFC951E312}" type="sibTrans" cxnId="{C19038D7-7CE0-4BC4-9AC6-8540EA490F8B}">
      <dgm:prSet/>
      <dgm:spPr/>
      <dgm:t>
        <a:bodyPr/>
        <a:lstStyle/>
        <a:p>
          <a:endParaRPr lang="en-US"/>
        </a:p>
      </dgm:t>
    </dgm:pt>
    <dgm:pt modelId="{D8F00C4E-42BF-4B1E-A0D9-BB5699AA764B}">
      <dgm:prSet/>
      <dgm:spPr/>
      <dgm:t>
        <a:bodyPr/>
        <a:lstStyle/>
        <a:p>
          <a:pPr>
            <a:defRPr cap="all"/>
          </a:pPr>
          <a:r>
            <a:rPr lang="en-US" dirty="0"/>
            <a:t>Who has access to data Gathered</a:t>
          </a:r>
        </a:p>
      </dgm:t>
    </dgm:pt>
    <dgm:pt modelId="{3FB1EE8A-6756-42B0-8F93-E1F2930BF46E}" type="parTrans" cxnId="{E9B9DA3F-6C6F-45F6-B71B-D21A50724177}">
      <dgm:prSet/>
      <dgm:spPr/>
      <dgm:t>
        <a:bodyPr/>
        <a:lstStyle/>
        <a:p>
          <a:endParaRPr lang="en-US"/>
        </a:p>
      </dgm:t>
    </dgm:pt>
    <dgm:pt modelId="{433E63F3-A1FA-48F8-B5CD-890F848F9909}" type="sibTrans" cxnId="{E9B9DA3F-6C6F-45F6-B71B-D21A50724177}">
      <dgm:prSet/>
      <dgm:spPr/>
      <dgm:t>
        <a:bodyPr/>
        <a:lstStyle/>
        <a:p>
          <a:endParaRPr lang="en-US"/>
        </a:p>
      </dgm:t>
    </dgm:pt>
    <dgm:pt modelId="{C92A40D4-911A-4F79-BCB9-0B74AC81B93A}">
      <dgm:prSet/>
      <dgm:spPr/>
      <dgm:t>
        <a:bodyPr/>
        <a:lstStyle/>
        <a:p>
          <a:pPr>
            <a:defRPr cap="all"/>
          </a:pPr>
          <a:r>
            <a:rPr lang="en-US" dirty="0"/>
            <a:t>Who Sees results</a:t>
          </a:r>
        </a:p>
      </dgm:t>
    </dgm:pt>
    <dgm:pt modelId="{EA6AF157-CD1F-4E75-BA40-FF21258AF2F9}" type="parTrans" cxnId="{E2EBFEB8-0EA1-472B-912F-49F5EC6AF870}">
      <dgm:prSet/>
      <dgm:spPr/>
      <dgm:t>
        <a:bodyPr/>
        <a:lstStyle/>
        <a:p>
          <a:endParaRPr lang="en-US"/>
        </a:p>
      </dgm:t>
    </dgm:pt>
    <dgm:pt modelId="{CBA8B5CF-E415-4E9E-8765-CA127BE132CB}" type="sibTrans" cxnId="{E2EBFEB8-0EA1-472B-912F-49F5EC6AF870}">
      <dgm:prSet/>
      <dgm:spPr/>
      <dgm:t>
        <a:bodyPr/>
        <a:lstStyle/>
        <a:p>
          <a:endParaRPr lang="en-US"/>
        </a:p>
      </dgm:t>
    </dgm:pt>
    <dgm:pt modelId="{FEB96FD7-4536-4CC1-97CF-AB75BA6AE8E3}" type="pres">
      <dgm:prSet presAssocID="{31AFF399-0525-4AAB-A1CB-CC5188650E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DEA19-E51E-4847-BBC4-BFB3A9B2CE48}" type="pres">
      <dgm:prSet presAssocID="{A9FABB04-F1BB-41EC-82E6-8DF5A03D06C1}" presName="comp" presStyleCnt="0"/>
      <dgm:spPr/>
    </dgm:pt>
    <dgm:pt modelId="{7F81CC11-52C4-4780-8261-E0F1B69881A0}" type="pres">
      <dgm:prSet presAssocID="{A9FABB04-F1BB-41EC-82E6-8DF5A03D06C1}" presName="box" presStyleLbl="node1" presStyleIdx="0" presStyleCnt="4"/>
      <dgm:spPr/>
      <dgm:t>
        <a:bodyPr/>
        <a:lstStyle/>
        <a:p>
          <a:endParaRPr lang="en-US"/>
        </a:p>
      </dgm:t>
    </dgm:pt>
    <dgm:pt modelId="{0EBBAB10-D80F-4D36-946E-E0F7BA36879D}" type="pres">
      <dgm:prSet presAssocID="{A9FABB04-F1BB-41EC-82E6-8DF5A03D06C1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89443D-A4F2-4E5C-8D39-33BA6240245F}" type="pres">
      <dgm:prSet presAssocID="{A9FABB04-F1BB-41EC-82E6-8DF5A03D06C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99EA-03E3-4CF8-B33F-06C76271962F}" type="pres">
      <dgm:prSet presAssocID="{A7A9CFD0-EB62-4257-BE33-BBDAD474D2E2}" presName="spacer" presStyleCnt="0"/>
      <dgm:spPr/>
    </dgm:pt>
    <dgm:pt modelId="{5FF1307A-E0B7-492C-A305-6A8C8A40603B}" type="pres">
      <dgm:prSet presAssocID="{D76D4E4A-E5AC-430F-BE12-077418B0642C}" presName="comp" presStyleCnt="0"/>
      <dgm:spPr/>
    </dgm:pt>
    <dgm:pt modelId="{7E402C8E-A734-4E6D-B5CC-4A004639E6E0}" type="pres">
      <dgm:prSet presAssocID="{D76D4E4A-E5AC-430F-BE12-077418B0642C}" presName="box" presStyleLbl="node1" presStyleIdx="1" presStyleCnt="4"/>
      <dgm:spPr/>
      <dgm:t>
        <a:bodyPr/>
        <a:lstStyle/>
        <a:p>
          <a:endParaRPr lang="en-US"/>
        </a:p>
      </dgm:t>
    </dgm:pt>
    <dgm:pt modelId="{FCF6CA60-FDBE-4198-9FFC-6CD10717045D}" type="pres">
      <dgm:prSet presAssocID="{D76D4E4A-E5AC-430F-BE12-077418B0642C}" presName="img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12791B5-3240-468E-A767-6A99D35C96F6}" type="pres">
      <dgm:prSet presAssocID="{D76D4E4A-E5AC-430F-BE12-077418B0642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EC43C-39F7-49BF-BE36-986D05E41E0B}" type="pres">
      <dgm:prSet presAssocID="{160A4867-F3C1-44AF-AD89-A7989DF5FCF6}" presName="spacer" presStyleCnt="0"/>
      <dgm:spPr/>
    </dgm:pt>
    <dgm:pt modelId="{0C31E75B-0F35-4E5C-AE4C-06050B51F100}" type="pres">
      <dgm:prSet presAssocID="{C5CD2165-D3E3-4DF7-8720-B6EBF13D6831}" presName="comp" presStyleCnt="0"/>
      <dgm:spPr/>
    </dgm:pt>
    <dgm:pt modelId="{B69BF5E1-8A1A-4E66-8DF7-8CE5EF97B70C}" type="pres">
      <dgm:prSet presAssocID="{C5CD2165-D3E3-4DF7-8720-B6EBF13D6831}" presName="box" presStyleLbl="node1" presStyleIdx="2" presStyleCnt="4"/>
      <dgm:spPr/>
      <dgm:t>
        <a:bodyPr/>
        <a:lstStyle/>
        <a:p>
          <a:endParaRPr lang="en-US"/>
        </a:p>
      </dgm:t>
    </dgm:pt>
    <dgm:pt modelId="{641623D6-1D36-43E8-9F9C-EC56CD444A46}" type="pres">
      <dgm:prSet presAssocID="{C5CD2165-D3E3-4DF7-8720-B6EBF13D6831}" presName="img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653743E-D09C-47FD-814A-559C9B5EF4C2}" type="pres">
      <dgm:prSet presAssocID="{C5CD2165-D3E3-4DF7-8720-B6EBF13D683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6EE76-2AE9-4758-8E58-E31A135D18EC}" type="pres">
      <dgm:prSet presAssocID="{774DB8D4-2123-4375-AC40-9F85F6620AEB}" presName="spacer" presStyleCnt="0"/>
      <dgm:spPr/>
    </dgm:pt>
    <dgm:pt modelId="{F532D9FD-0FD5-4939-8E5C-6DB2C45AED7C}" type="pres">
      <dgm:prSet presAssocID="{45F97B17-C806-40A1-9A5C-4E02ACE8C4EA}" presName="comp" presStyleCnt="0"/>
      <dgm:spPr/>
    </dgm:pt>
    <dgm:pt modelId="{7F0A14AE-7BBD-43E9-96EC-F03DDC1A4CAB}" type="pres">
      <dgm:prSet presAssocID="{45F97B17-C806-40A1-9A5C-4E02ACE8C4EA}" presName="box" presStyleLbl="node1" presStyleIdx="3" presStyleCnt="4"/>
      <dgm:spPr/>
      <dgm:t>
        <a:bodyPr/>
        <a:lstStyle/>
        <a:p>
          <a:endParaRPr lang="en-US"/>
        </a:p>
      </dgm:t>
    </dgm:pt>
    <dgm:pt modelId="{3B850EDF-0919-42A5-B46C-FF4020690A7D}" type="pres">
      <dgm:prSet presAssocID="{45F97B17-C806-40A1-9A5C-4E02ACE8C4EA}" presName="img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E2786E6-9AAB-49CC-B499-A0069071F07C}" type="pres">
      <dgm:prSet presAssocID="{45F97B17-C806-40A1-9A5C-4E02ACE8C4E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16D217-30B9-4C62-A46F-5D08002983D3}" srcId="{31AFF399-0525-4AAB-A1CB-CC5188650E14}" destId="{45F97B17-C806-40A1-9A5C-4E02ACE8C4EA}" srcOrd="3" destOrd="0" parTransId="{B0ACF06A-9C37-4458-A129-78DD62A7FE3A}" sibTransId="{CA81FF1A-A78A-4971-A673-4CB0DBE667E6}"/>
    <dgm:cxn modelId="{8C2126CF-B2B9-40E7-B901-C78661A5BAD1}" type="presOf" srcId="{C92A40D4-911A-4F79-BCB9-0B74AC81B93A}" destId="{7F0A14AE-7BBD-43E9-96EC-F03DDC1A4CAB}" srcOrd="0" destOrd="1" presId="urn:microsoft.com/office/officeart/2005/8/layout/vList4"/>
    <dgm:cxn modelId="{69607760-54A4-47D5-9B0E-10C236CC0A12}" srcId="{31AFF399-0525-4AAB-A1CB-CC5188650E14}" destId="{A9FABB04-F1BB-41EC-82E6-8DF5A03D06C1}" srcOrd="0" destOrd="0" parTransId="{84B82A42-501D-4510-B7C4-05A9DEE2311A}" sibTransId="{A7A9CFD0-EB62-4257-BE33-BBDAD474D2E2}"/>
    <dgm:cxn modelId="{16779E6B-088D-423A-B65E-4E8C6784697F}" type="presOf" srcId="{D8F00C4E-42BF-4B1E-A0D9-BB5699AA764B}" destId="{C653743E-D09C-47FD-814A-559C9B5EF4C2}" srcOrd="1" destOrd="1" presId="urn:microsoft.com/office/officeart/2005/8/layout/vList4"/>
    <dgm:cxn modelId="{EB875104-BEB5-4869-822D-0A135AB3093A}" type="presOf" srcId="{45F97B17-C806-40A1-9A5C-4E02ACE8C4EA}" destId="{BE2786E6-9AAB-49CC-B499-A0069071F07C}" srcOrd="1" destOrd="0" presId="urn:microsoft.com/office/officeart/2005/8/layout/vList4"/>
    <dgm:cxn modelId="{E9B9DA3F-6C6F-45F6-B71B-D21A50724177}" srcId="{C5CD2165-D3E3-4DF7-8720-B6EBF13D6831}" destId="{D8F00C4E-42BF-4B1E-A0D9-BB5699AA764B}" srcOrd="0" destOrd="0" parTransId="{3FB1EE8A-6756-42B0-8F93-E1F2930BF46E}" sibTransId="{433E63F3-A1FA-48F8-B5CD-890F848F9909}"/>
    <dgm:cxn modelId="{D9CE00BD-6C8A-46DE-BC65-523784BA11A5}" type="presOf" srcId="{C92A40D4-911A-4F79-BCB9-0B74AC81B93A}" destId="{BE2786E6-9AAB-49CC-B499-A0069071F07C}" srcOrd="1" destOrd="1" presId="urn:microsoft.com/office/officeart/2005/8/layout/vList4"/>
    <dgm:cxn modelId="{1EB2B49C-B6F7-45BA-8CB6-304A9C98825D}" srcId="{31AFF399-0525-4AAB-A1CB-CC5188650E14}" destId="{C5CD2165-D3E3-4DF7-8720-B6EBF13D6831}" srcOrd="2" destOrd="0" parTransId="{DB9BCC7B-FA1B-4CF5-B58E-A95912F3D418}" sibTransId="{774DB8D4-2123-4375-AC40-9F85F6620AEB}"/>
    <dgm:cxn modelId="{E2EBFEB8-0EA1-472B-912F-49F5EC6AF870}" srcId="{45F97B17-C806-40A1-9A5C-4E02ACE8C4EA}" destId="{C92A40D4-911A-4F79-BCB9-0B74AC81B93A}" srcOrd="0" destOrd="0" parTransId="{EA6AF157-CD1F-4E75-BA40-FF21258AF2F9}" sibTransId="{CBA8B5CF-E415-4E9E-8765-CA127BE132CB}"/>
    <dgm:cxn modelId="{C7A211D8-6AFD-4829-889E-AC49146EC41A}" type="presOf" srcId="{5156AFB7-3DF5-4460-B67D-D89495F00B36}" destId="{512791B5-3240-468E-A767-6A99D35C96F6}" srcOrd="1" destOrd="1" presId="urn:microsoft.com/office/officeart/2005/8/layout/vList4"/>
    <dgm:cxn modelId="{FD854DC5-E23B-48B8-AFF4-A425E4AF06C7}" type="presOf" srcId="{31AFF399-0525-4AAB-A1CB-CC5188650E14}" destId="{FEB96FD7-4536-4CC1-97CF-AB75BA6AE8E3}" srcOrd="0" destOrd="0" presId="urn:microsoft.com/office/officeart/2005/8/layout/vList4"/>
    <dgm:cxn modelId="{60482C73-674D-4F2A-90CD-D70EB69E898A}" type="presOf" srcId="{5156AFB7-3DF5-4460-B67D-D89495F00B36}" destId="{7E402C8E-A734-4E6D-B5CC-4A004639E6E0}" srcOrd="0" destOrd="1" presId="urn:microsoft.com/office/officeart/2005/8/layout/vList4"/>
    <dgm:cxn modelId="{214423FE-E458-40D2-9A39-F0B04C8B0E8B}" type="presOf" srcId="{64F41EBE-6F44-4F75-8DAA-613CB1AAA9C9}" destId="{2889443D-A4F2-4E5C-8D39-33BA6240245F}" srcOrd="1" destOrd="1" presId="urn:microsoft.com/office/officeart/2005/8/layout/vList4"/>
    <dgm:cxn modelId="{D2FA88F4-E089-4208-8EA7-59C4F6D7DBD4}" type="presOf" srcId="{45F97B17-C806-40A1-9A5C-4E02ACE8C4EA}" destId="{7F0A14AE-7BBD-43E9-96EC-F03DDC1A4CAB}" srcOrd="0" destOrd="0" presId="urn:microsoft.com/office/officeart/2005/8/layout/vList4"/>
    <dgm:cxn modelId="{019B4294-58B7-4E78-BD08-801497E5B35C}" type="presOf" srcId="{D76D4E4A-E5AC-430F-BE12-077418B0642C}" destId="{512791B5-3240-468E-A767-6A99D35C96F6}" srcOrd="1" destOrd="0" presId="urn:microsoft.com/office/officeart/2005/8/layout/vList4"/>
    <dgm:cxn modelId="{9F92E93E-6422-4EE3-BBD4-313AE0DBEA97}" type="presOf" srcId="{C5CD2165-D3E3-4DF7-8720-B6EBF13D6831}" destId="{B69BF5E1-8A1A-4E66-8DF7-8CE5EF97B70C}" srcOrd="0" destOrd="0" presId="urn:microsoft.com/office/officeart/2005/8/layout/vList4"/>
    <dgm:cxn modelId="{3164C74B-E5C1-4267-9209-37DCF0E99516}" type="presOf" srcId="{C5CD2165-D3E3-4DF7-8720-B6EBF13D6831}" destId="{C653743E-D09C-47FD-814A-559C9B5EF4C2}" srcOrd="1" destOrd="0" presId="urn:microsoft.com/office/officeart/2005/8/layout/vList4"/>
    <dgm:cxn modelId="{B79DC40C-B0FF-41FA-A488-7FC12D1DFA49}" type="presOf" srcId="{A9FABB04-F1BB-41EC-82E6-8DF5A03D06C1}" destId="{2889443D-A4F2-4E5C-8D39-33BA6240245F}" srcOrd="1" destOrd="0" presId="urn:microsoft.com/office/officeart/2005/8/layout/vList4"/>
    <dgm:cxn modelId="{9E0B08C0-BF4C-49F6-86F5-30ECD8D08C64}" srcId="{A9FABB04-F1BB-41EC-82E6-8DF5A03D06C1}" destId="{64F41EBE-6F44-4F75-8DAA-613CB1AAA9C9}" srcOrd="0" destOrd="0" parTransId="{AD632DF3-2487-4194-9C24-0921DEABC3EC}" sibTransId="{DDDCE330-FF5B-4BE2-A58B-80EC23F7240F}"/>
    <dgm:cxn modelId="{AB437BAD-BC48-4836-B287-D3B64DB68665}" type="presOf" srcId="{D8F00C4E-42BF-4B1E-A0D9-BB5699AA764B}" destId="{B69BF5E1-8A1A-4E66-8DF7-8CE5EF97B70C}" srcOrd="0" destOrd="1" presId="urn:microsoft.com/office/officeart/2005/8/layout/vList4"/>
    <dgm:cxn modelId="{266B567E-B052-455D-9B94-08446FEBB1A0}" type="presOf" srcId="{64F41EBE-6F44-4F75-8DAA-613CB1AAA9C9}" destId="{7F81CC11-52C4-4780-8261-E0F1B69881A0}" srcOrd="0" destOrd="1" presId="urn:microsoft.com/office/officeart/2005/8/layout/vList4"/>
    <dgm:cxn modelId="{2CF5252A-BC3A-436D-B7C6-39E82C525D6A}" type="presOf" srcId="{A9FABB04-F1BB-41EC-82E6-8DF5A03D06C1}" destId="{7F81CC11-52C4-4780-8261-E0F1B69881A0}" srcOrd="0" destOrd="0" presId="urn:microsoft.com/office/officeart/2005/8/layout/vList4"/>
    <dgm:cxn modelId="{C19038D7-7CE0-4BC4-9AC6-8540EA490F8B}" srcId="{D76D4E4A-E5AC-430F-BE12-077418B0642C}" destId="{5156AFB7-3DF5-4460-B67D-D89495F00B36}" srcOrd="0" destOrd="0" parTransId="{A0A3F9B6-7A9B-42AE-AB06-A31689BDCDEF}" sibTransId="{E22D1A97-4FA6-4EE0-9CF1-A8FFC951E312}"/>
    <dgm:cxn modelId="{97D42DE6-F0F6-4E73-8C45-F49DA821D97F}" type="presOf" srcId="{D76D4E4A-E5AC-430F-BE12-077418B0642C}" destId="{7E402C8E-A734-4E6D-B5CC-4A004639E6E0}" srcOrd="0" destOrd="0" presId="urn:microsoft.com/office/officeart/2005/8/layout/vList4"/>
    <dgm:cxn modelId="{5EC44F52-955D-4FF5-A40D-A89D4E912C2F}" srcId="{31AFF399-0525-4AAB-A1CB-CC5188650E14}" destId="{D76D4E4A-E5AC-430F-BE12-077418B0642C}" srcOrd="1" destOrd="0" parTransId="{32E98C5B-8A0E-4B34-8C3D-3240868B6222}" sibTransId="{160A4867-F3C1-44AF-AD89-A7989DF5FCF6}"/>
    <dgm:cxn modelId="{0D7C5BC2-FC71-44D8-9EE6-4713F4B17FE7}" type="presParOf" srcId="{FEB96FD7-4536-4CC1-97CF-AB75BA6AE8E3}" destId="{756DEA19-E51E-4847-BBC4-BFB3A9B2CE48}" srcOrd="0" destOrd="0" presId="urn:microsoft.com/office/officeart/2005/8/layout/vList4"/>
    <dgm:cxn modelId="{0176DD57-8744-4C7C-9A6A-68404151EBA0}" type="presParOf" srcId="{756DEA19-E51E-4847-BBC4-BFB3A9B2CE48}" destId="{7F81CC11-52C4-4780-8261-E0F1B69881A0}" srcOrd="0" destOrd="0" presId="urn:microsoft.com/office/officeart/2005/8/layout/vList4"/>
    <dgm:cxn modelId="{E0757BF1-2100-48A0-9D0C-1220CE74EFB9}" type="presParOf" srcId="{756DEA19-E51E-4847-BBC4-BFB3A9B2CE48}" destId="{0EBBAB10-D80F-4D36-946E-E0F7BA36879D}" srcOrd="1" destOrd="0" presId="urn:microsoft.com/office/officeart/2005/8/layout/vList4"/>
    <dgm:cxn modelId="{9BB96C0F-30E5-4812-A410-3909DB8301B7}" type="presParOf" srcId="{756DEA19-E51E-4847-BBC4-BFB3A9B2CE48}" destId="{2889443D-A4F2-4E5C-8D39-33BA6240245F}" srcOrd="2" destOrd="0" presId="urn:microsoft.com/office/officeart/2005/8/layout/vList4"/>
    <dgm:cxn modelId="{E0E7943C-20B4-462E-9369-2B56944645A5}" type="presParOf" srcId="{FEB96FD7-4536-4CC1-97CF-AB75BA6AE8E3}" destId="{8A3799EA-03E3-4CF8-B33F-06C76271962F}" srcOrd="1" destOrd="0" presId="urn:microsoft.com/office/officeart/2005/8/layout/vList4"/>
    <dgm:cxn modelId="{52864B6E-D15B-40AF-87D3-9845EDB8F8E5}" type="presParOf" srcId="{FEB96FD7-4536-4CC1-97CF-AB75BA6AE8E3}" destId="{5FF1307A-E0B7-492C-A305-6A8C8A40603B}" srcOrd="2" destOrd="0" presId="urn:microsoft.com/office/officeart/2005/8/layout/vList4"/>
    <dgm:cxn modelId="{895747A5-F5A5-48A8-AE63-045C9F88279D}" type="presParOf" srcId="{5FF1307A-E0B7-492C-A305-6A8C8A40603B}" destId="{7E402C8E-A734-4E6D-B5CC-4A004639E6E0}" srcOrd="0" destOrd="0" presId="urn:microsoft.com/office/officeart/2005/8/layout/vList4"/>
    <dgm:cxn modelId="{26616E59-C8BC-4D3E-8AF3-BDF7C3BE8542}" type="presParOf" srcId="{5FF1307A-E0B7-492C-A305-6A8C8A40603B}" destId="{FCF6CA60-FDBE-4198-9FFC-6CD10717045D}" srcOrd="1" destOrd="0" presId="urn:microsoft.com/office/officeart/2005/8/layout/vList4"/>
    <dgm:cxn modelId="{506EAF0D-6404-410C-9992-C8621676490F}" type="presParOf" srcId="{5FF1307A-E0B7-492C-A305-6A8C8A40603B}" destId="{512791B5-3240-468E-A767-6A99D35C96F6}" srcOrd="2" destOrd="0" presId="urn:microsoft.com/office/officeart/2005/8/layout/vList4"/>
    <dgm:cxn modelId="{A13732ED-7E95-45D4-B857-2BB65B9FA4D8}" type="presParOf" srcId="{FEB96FD7-4536-4CC1-97CF-AB75BA6AE8E3}" destId="{766EC43C-39F7-49BF-BE36-986D05E41E0B}" srcOrd="3" destOrd="0" presId="urn:microsoft.com/office/officeart/2005/8/layout/vList4"/>
    <dgm:cxn modelId="{EB2CE489-5D42-4175-995E-79DF5BA5682E}" type="presParOf" srcId="{FEB96FD7-4536-4CC1-97CF-AB75BA6AE8E3}" destId="{0C31E75B-0F35-4E5C-AE4C-06050B51F100}" srcOrd="4" destOrd="0" presId="urn:microsoft.com/office/officeart/2005/8/layout/vList4"/>
    <dgm:cxn modelId="{8540CCA9-CBA1-413D-BD19-2F399E83FE50}" type="presParOf" srcId="{0C31E75B-0F35-4E5C-AE4C-06050B51F100}" destId="{B69BF5E1-8A1A-4E66-8DF7-8CE5EF97B70C}" srcOrd="0" destOrd="0" presId="urn:microsoft.com/office/officeart/2005/8/layout/vList4"/>
    <dgm:cxn modelId="{4B6798AB-F4E3-49B6-8F43-6DEC734AE1EF}" type="presParOf" srcId="{0C31E75B-0F35-4E5C-AE4C-06050B51F100}" destId="{641623D6-1D36-43E8-9F9C-EC56CD444A46}" srcOrd="1" destOrd="0" presId="urn:microsoft.com/office/officeart/2005/8/layout/vList4"/>
    <dgm:cxn modelId="{A1BAD0E4-15E6-4624-A13E-8442B0C35A34}" type="presParOf" srcId="{0C31E75B-0F35-4E5C-AE4C-06050B51F100}" destId="{C653743E-D09C-47FD-814A-559C9B5EF4C2}" srcOrd="2" destOrd="0" presId="urn:microsoft.com/office/officeart/2005/8/layout/vList4"/>
    <dgm:cxn modelId="{441F0988-DAF1-4B11-BAFA-921376CDA0F4}" type="presParOf" srcId="{FEB96FD7-4536-4CC1-97CF-AB75BA6AE8E3}" destId="{06A6EE76-2AE9-4758-8E58-E31A135D18EC}" srcOrd="5" destOrd="0" presId="urn:microsoft.com/office/officeart/2005/8/layout/vList4"/>
    <dgm:cxn modelId="{17BF79CE-17D7-4661-995C-355A33DD81B4}" type="presParOf" srcId="{FEB96FD7-4536-4CC1-97CF-AB75BA6AE8E3}" destId="{F532D9FD-0FD5-4939-8E5C-6DB2C45AED7C}" srcOrd="6" destOrd="0" presId="urn:microsoft.com/office/officeart/2005/8/layout/vList4"/>
    <dgm:cxn modelId="{4A18CEC4-4974-48E2-AA89-6379FCEC36DB}" type="presParOf" srcId="{F532D9FD-0FD5-4939-8E5C-6DB2C45AED7C}" destId="{7F0A14AE-7BBD-43E9-96EC-F03DDC1A4CAB}" srcOrd="0" destOrd="0" presId="urn:microsoft.com/office/officeart/2005/8/layout/vList4"/>
    <dgm:cxn modelId="{439FD00B-DD47-483C-9DC8-04134C0B964F}" type="presParOf" srcId="{F532D9FD-0FD5-4939-8E5C-6DB2C45AED7C}" destId="{3B850EDF-0919-42A5-B46C-FF4020690A7D}" srcOrd="1" destOrd="0" presId="urn:microsoft.com/office/officeart/2005/8/layout/vList4"/>
    <dgm:cxn modelId="{8CA44BB1-A02A-4A47-94BC-CF04F0F58458}" type="presParOf" srcId="{F532D9FD-0FD5-4939-8E5C-6DB2C45AED7C}" destId="{BE2786E6-9AAB-49CC-B499-A0069071F0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D2B051-8FC4-4F62-986D-DC7736C20F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1EDB9ED5-BFA0-4EAD-9B01-F16283B52B17}">
      <dgm:prSet/>
      <dgm:spPr/>
      <dgm:t>
        <a:bodyPr/>
        <a:lstStyle/>
        <a:p>
          <a:pPr>
            <a:defRPr cap="all"/>
          </a:pPr>
          <a:r>
            <a:rPr lang="en-US"/>
            <a:t>Traditional methods should not limit current opportunities</a:t>
          </a:r>
        </a:p>
      </dgm:t>
    </dgm:pt>
    <dgm:pt modelId="{8E12BFE9-9AEA-470D-AB1D-702BB2A5CEE5}" type="parTrans" cxnId="{CC837790-D5C0-4F67-A744-5033D1CCC745}">
      <dgm:prSet/>
      <dgm:spPr/>
      <dgm:t>
        <a:bodyPr/>
        <a:lstStyle/>
        <a:p>
          <a:endParaRPr lang="en-US"/>
        </a:p>
      </dgm:t>
    </dgm:pt>
    <dgm:pt modelId="{052467B0-B2E7-4E3D-A52B-DC70E6127520}" type="sibTrans" cxnId="{CC837790-D5C0-4F67-A744-5033D1CCC745}">
      <dgm:prSet/>
      <dgm:spPr/>
      <dgm:t>
        <a:bodyPr/>
        <a:lstStyle/>
        <a:p>
          <a:endParaRPr lang="en-US"/>
        </a:p>
      </dgm:t>
    </dgm:pt>
    <dgm:pt modelId="{7766A10F-B574-42E3-A630-D439B4735B4F}">
      <dgm:prSet/>
      <dgm:spPr/>
      <dgm:t>
        <a:bodyPr/>
        <a:lstStyle/>
        <a:p>
          <a:pPr>
            <a:defRPr cap="all"/>
          </a:pPr>
          <a:r>
            <a:rPr lang="en-US"/>
            <a:t>Online methods can be incorporated into traditional formats</a:t>
          </a:r>
        </a:p>
      </dgm:t>
    </dgm:pt>
    <dgm:pt modelId="{6348B624-266B-4602-8890-59B10D4CE84F}" type="parTrans" cxnId="{CDAA84D7-3634-482D-8FDB-131C078470E5}">
      <dgm:prSet/>
      <dgm:spPr/>
      <dgm:t>
        <a:bodyPr/>
        <a:lstStyle/>
        <a:p>
          <a:endParaRPr lang="en-US"/>
        </a:p>
      </dgm:t>
    </dgm:pt>
    <dgm:pt modelId="{02CC7F2C-B0E4-4692-9C03-FF44967D35E8}" type="sibTrans" cxnId="{CDAA84D7-3634-482D-8FDB-131C078470E5}">
      <dgm:prSet/>
      <dgm:spPr/>
      <dgm:t>
        <a:bodyPr/>
        <a:lstStyle/>
        <a:p>
          <a:endParaRPr lang="en-US"/>
        </a:p>
      </dgm:t>
    </dgm:pt>
    <dgm:pt modelId="{7A867E9E-CCA0-46D3-8727-0F92A6414D79}" type="pres">
      <dgm:prSet presAssocID="{AAD2B051-8FC4-4F62-986D-DC7736C20F8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ED2E6-9836-4C53-9B50-4288B6702DB9}" type="pres">
      <dgm:prSet presAssocID="{1EDB9ED5-BFA0-4EAD-9B01-F16283B52B17}" presName="compNode" presStyleCnt="0"/>
      <dgm:spPr/>
    </dgm:pt>
    <dgm:pt modelId="{5D57721B-3F4A-418C-A4A7-17DBE3DDF087}" type="pres">
      <dgm:prSet presAssocID="{1EDB9ED5-BFA0-4EAD-9B01-F16283B52B17}" presName="iconBgRect" presStyleLbl="bgShp" presStyleIdx="0" presStyleCnt="2"/>
      <dgm:spPr/>
    </dgm:pt>
    <dgm:pt modelId="{C4FEBE35-3AC0-47C8-8897-A76C97EC81D6}" type="pres">
      <dgm:prSet presAssocID="{1EDB9ED5-BFA0-4EAD-9B01-F16283B52B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981E2606-6C91-492D-88A0-AECE490DDA6F}" type="pres">
      <dgm:prSet presAssocID="{1EDB9ED5-BFA0-4EAD-9B01-F16283B52B17}" presName="spaceRect" presStyleCnt="0"/>
      <dgm:spPr/>
    </dgm:pt>
    <dgm:pt modelId="{ACD0DCEB-D57A-48C6-A3CA-220C30C69B31}" type="pres">
      <dgm:prSet presAssocID="{1EDB9ED5-BFA0-4EAD-9B01-F16283B52B17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1A427E4-1EA7-40F0-9888-5769C121F614}" type="pres">
      <dgm:prSet presAssocID="{052467B0-B2E7-4E3D-A52B-DC70E6127520}" presName="sibTrans" presStyleCnt="0"/>
      <dgm:spPr/>
    </dgm:pt>
    <dgm:pt modelId="{6F845DEF-6F98-4758-845E-896D8FE6CDAD}" type="pres">
      <dgm:prSet presAssocID="{7766A10F-B574-42E3-A630-D439B4735B4F}" presName="compNode" presStyleCnt="0"/>
      <dgm:spPr/>
    </dgm:pt>
    <dgm:pt modelId="{E8CF7E3E-C635-4532-B536-5F486AE1782A}" type="pres">
      <dgm:prSet presAssocID="{7766A10F-B574-42E3-A630-D439B4735B4F}" presName="iconBgRect" presStyleLbl="bgShp" presStyleIdx="1" presStyleCnt="2"/>
      <dgm:spPr/>
    </dgm:pt>
    <dgm:pt modelId="{00F27A8F-4F3C-4C57-A756-91EA8A1753DB}" type="pres">
      <dgm:prSet presAssocID="{7766A10F-B574-42E3-A630-D439B4735B4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C271B4D-6BE5-469F-8EA7-4FFB28308E64}" type="pres">
      <dgm:prSet presAssocID="{7766A10F-B574-42E3-A630-D439B4735B4F}" presName="spaceRect" presStyleCnt="0"/>
      <dgm:spPr/>
    </dgm:pt>
    <dgm:pt modelId="{106FD75E-5F51-4A1C-B72B-7304853ACB68}" type="pres">
      <dgm:prSet presAssocID="{7766A10F-B574-42E3-A630-D439B4735B4F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87B95F-9464-44C9-9061-C199B618F00E}" type="presOf" srcId="{AAD2B051-8FC4-4F62-986D-DC7736C20F84}" destId="{7A867E9E-CCA0-46D3-8727-0F92A6414D79}" srcOrd="0" destOrd="0" presId="urn:microsoft.com/office/officeart/2018/5/layout/IconCircleLabelList"/>
    <dgm:cxn modelId="{CC837790-D5C0-4F67-A744-5033D1CCC745}" srcId="{AAD2B051-8FC4-4F62-986D-DC7736C20F84}" destId="{1EDB9ED5-BFA0-4EAD-9B01-F16283B52B17}" srcOrd="0" destOrd="0" parTransId="{8E12BFE9-9AEA-470D-AB1D-702BB2A5CEE5}" sibTransId="{052467B0-B2E7-4E3D-A52B-DC70E6127520}"/>
    <dgm:cxn modelId="{6611359A-50B5-4D5A-A8F6-21071AB92E50}" type="presOf" srcId="{7766A10F-B574-42E3-A630-D439B4735B4F}" destId="{106FD75E-5F51-4A1C-B72B-7304853ACB68}" srcOrd="0" destOrd="0" presId="urn:microsoft.com/office/officeart/2018/5/layout/IconCircleLabelList"/>
    <dgm:cxn modelId="{CDAA84D7-3634-482D-8FDB-131C078470E5}" srcId="{AAD2B051-8FC4-4F62-986D-DC7736C20F84}" destId="{7766A10F-B574-42E3-A630-D439B4735B4F}" srcOrd="1" destOrd="0" parTransId="{6348B624-266B-4602-8890-59B10D4CE84F}" sibTransId="{02CC7F2C-B0E4-4692-9C03-FF44967D35E8}"/>
    <dgm:cxn modelId="{6D2D51E6-65EB-4F70-96E5-8C32CAD2843A}" type="presOf" srcId="{1EDB9ED5-BFA0-4EAD-9B01-F16283B52B17}" destId="{ACD0DCEB-D57A-48C6-A3CA-220C30C69B31}" srcOrd="0" destOrd="0" presId="urn:microsoft.com/office/officeart/2018/5/layout/IconCircleLabelList"/>
    <dgm:cxn modelId="{EFB52F04-CF02-4C11-AE97-1AE412B3148A}" type="presParOf" srcId="{7A867E9E-CCA0-46D3-8727-0F92A6414D79}" destId="{16BED2E6-9836-4C53-9B50-4288B6702DB9}" srcOrd="0" destOrd="0" presId="urn:microsoft.com/office/officeart/2018/5/layout/IconCircleLabelList"/>
    <dgm:cxn modelId="{DA36431B-EB53-4AA9-AFCF-0F3D88276458}" type="presParOf" srcId="{16BED2E6-9836-4C53-9B50-4288B6702DB9}" destId="{5D57721B-3F4A-418C-A4A7-17DBE3DDF087}" srcOrd="0" destOrd="0" presId="urn:microsoft.com/office/officeart/2018/5/layout/IconCircleLabelList"/>
    <dgm:cxn modelId="{6309C8B1-6127-4D61-87E1-48C0C045E391}" type="presParOf" srcId="{16BED2E6-9836-4C53-9B50-4288B6702DB9}" destId="{C4FEBE35-3AC0-47C8-8897-A76C97EC81D6}" srcOrd="1" destOrd="0" presId="urn:microsoft.com/office/officeart/2018/5/layout/IconCircleLabelList"/>
    <dgm:cxn modelId="{103E2F32-983B-4FFE-8DBF-CE9D4C32CD51}" type="presParOf" srcId="{16BED2E6-9836-4C53-9B50-4288B6702DB9}" destId="{981E2606-6C91-492D-88A0-AECE490DDA6F}" srcOrd="2" destOrd="0" presId="urn:microsoft.com/office/officeart/2018/5/layout/IconCircleLabelList"/>
    <dgm:cxn modelId="{5C0BD4F3-7D32-4E86-BBD4-FAE3803DB88F}" type="presParOf" srcId="{16BED2E6-9836-4C53-9B50-4288B6702DB9}" destId="{ACD0DCEB-D57A-48C6-A3CA-220C30C69B31}" srcOrd="3" destOrd="0" presId="urn:microsoft.com/office/officeart/2018/5/layout/IconCircleLabelList"/>
    <dgm:cxn modelId="{A70E66CB-41B4-4C6B-B257-482F934270FA}" type="presParOf" srcId="{7A867E9E-CCA0-46D3-8727-0F92A6414D79}" destId="{91A427E4-1EA7-40F0-9888-5769C121F614}" srcOrd="1" destOrd="0" presId="urn:microsoft.com/office/officeart/2018/5/layout/IconCircleLabelList"/>
    <dgm:cxn modelId="{B1080EBA-29B8-474C-88D1-484E2B90E6B3}" type="presParOf" srcId="{7A867E9E-CCA0-46D3-8727-0F92A6414D79}" destId="{6F845DEF-6F98-4758-845E-896D8FE6CDAD}" srcOrd="2" destOrd="0" presId="urn:microsoft.com/office/officeart/2018/5/layout/IconCircleLabelList"/>
    <dgm:cxn modelId="{7F4FF2BC-BD1D-4CA2-87B5-0407268DAAA0}" type="presParOf" srcId="{6F845DEF-6F98-4758-845E-896D8FE6CDAD}" destId="{E8CF7E3E-C635-4532-B536-5F486AE1782A}" srcOrd="0" destOrd="0" presId="urn:microsoft.com/office/officeart/2018/5/layout/IconCircleLabelList"/>
    <dgm:cxn modelId="{9900E9CB-8909-4E97-885C-0B29F864766C}" type="presParOf" srcId="{6F845DEF-6F98-4758-845E-896D8FE6CDAD}" destId="{00F27A8F-4F3C-4C57-A756-91EA8A1753DB}" srcOrd="1" destOrd="0" presId="urn:microsoft.com/office/officeart/2018/5/layout/IconCircleLabelList"/>
    <dgm:cxn modelId="{804AE6EB-EE22-4B4F-937E-6FE935D2CF04}" type="presParOf" srcId="{6F845DEF-6F98-4758-845E-896D8FE6CDAD}" destId="{9C271B4D-6BE5-469F-8EA7-4FFB28308E64}" srcOrd="2" destOrd="0" presId="urn:microsoft.com/office/officeart/2018/5/layout/IconCircleLabelList"/>
    <dgm:cxn modelId="{32390621-C0C2-43A8-A831-FA2211AA9CAB}" type="presParOf" srcId="{6F845DEF-6F98-4758-845E-896D8FE6CDAD}" destId="{106FD75E-5F51-4A1C-B72B-7304853ACB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8D1-4F58-40B9-BC65-EBA5E9ECDF7B}">
      <dsp:nvSpPr>
        <dsp:cNvPr id="0" name=""/>
        <dsp:cNvSpPr/>
      </dsp:nvSpPr>
      <dsp:spPr>
        <a:xfrm rot="10800000">
          <a:off x="2394690" y="762"/>
          <a:ext cx="7389337" cy="21338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975" tIns="80010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Stephen Pyle, Johnson &amp; Wales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College of Online Education, College of Business Academic Director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20 Years as an On-Campus Academic Chair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25 Years as a Full-time On-Campus Faculty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Non-Union Private Institution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spyle@jwu.edu</a:t>
          </a:r>
          <a:br>
            <a:rPr lang="en-US" sz="1600" kern="1200" dirty="0"/>
          </a:br>
          <a:endParaRPr lang="en-US" sz="1600" kern="1200" dirty="0"/>
        </a:p>
      </dsp:txBody>
      <dsp:txXfrm rot="10800000">
        <a:off x="2928156" y="762"/>
        <a:ext cx="6855871" cy="2133864"/>
      </dsp:txXfrm>
    </dsp:sp>
    <dsp:sp modelId="{42700894-DD42-4FC2-ACB7-6219367B2643}">
      <dsp:nvSpPr>
        <dsp:cNvPr id="0" name=""/>
        <dsp:cNvSpPr/>
      </dsp:nvSpPr>
      <dsp:spPr>
        <a:xfrm>
          <a:off x="1327758" y="762"/>
          <a:ext cx="2133864" cy="213386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E0BF3-9BA4-4CF8-86BF-BF56D0565DB2}">
      <dsp:nvSpPr>
        <dsp:cNvPr id="0" name=""/>
        <dsp:cNvSpPr/>
      </dsp:nvSpPr>
      <dsp:spPr>
        <a:xfrm rot="10800000">
          <a:off x="2394690" y="2771601"/>
          <a:ext cx="7389337" cy="21338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975" tIns="80010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David Line, Eastern Washington University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Master of Public Health, Program Director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12 Years as a Full-time Online Instructor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Quality Matters Master Course Reviewer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Unionized Public Institution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dline@ewu.edu</a:t>
          </a:r>
        </a:p>
      </dsp:txBody>
      <dsp:txXfrm rot="10800000">
        <a:off x="2928156" y="2771601"/>
        <a:ext cx="6855871" cy="2133864"/>
      </dsp:txXfrm>
    </dsp:sp>
    <dsp:sp modelId="{C5CA5ADE-86EA-4482-BFB0-68E8346D8CBC}">
      <dsp:nvSpPr>
        <dsp:cNvPr id="0" name=""/>
        <dsp:cNvSpPr/>
      </dsp:nvSpPr>
      <dsp:spPr>
        <a:xfrm>
          <a:off x="1327758" y="2771601"/>
          <a:ext cx="2133864" cy="21338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54C85-09D3-4A62-A2BA-51FA9E204550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47204-9DF4-4899-B849-5EB1C8959CF7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3F160-E6AE-4BEB-90D8-DE92D7FCF026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Did you have an online specific evaluation before Spring 2020?</a:t>
          </a:r>
        </a:p>
      </dsp:txBody>
      <dsp:txXfrm>
        <a:off x="1864015" y="689"/>
        <a:ext cx="4933659" cy="1613866"/>
      </dsp:txXfrm>
    </dsp:sp>
    <dsp:sp modelId="{057DA574-FD4E-4A03-8990-08B7E9D87E3A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4F186-D828-4770-8EBD-D2695B22D4FA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F62F1-0B23-420F-A34C-F96B74E2C94C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Have you developed an evaluation specific to remote delivery?</a:t>
          </a:r>
        </a:p>
      </dsp:txBody>
      <dsp:txXfrm>
        <a:off x="1864015" y="2018022"/>
        <a:ext cx="4933659" cy="1613866"/>
      </dsp:txXfrm>
    </dsp:sp>
    <dsp:sp modelId="{23AE32AC-CD00-418C-9C4E-E326A3F89804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24465-482E-40BE-8C7F-AB7257DBFB1D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CDF3F-71DF-4291-95A2-71BB2C724AF3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Are you using an on-campus evaluation for remote delivery? </a:t>
          </a:r>
        </a:p>
      </dsp:txBody>
      <dsp:txXfrm>
        <a:off x="1864015" y="4035355"/>
        <a:ext cx="4933659" cy="1613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A3743-75CE-45DD-BC1B-1FEADE7DCD47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AE97C-B41B-421F-AB6E-93783DDEC7C3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Do you use LMS data in course evaluations?</a:t>
          </a:r>
        </a:p>
      </dsp:txBody>
      <dsp:txXfrm>
        <a:off x="0" y="2758"/>
        <a:ext cx="6797675" cy="1881464"/>
      </dsp:txXfrm>
    </dsp:sp>
    <dsp:sp modelId="{4DD868AA-5820-41C8-95BD-3795AE3FC85B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E1E7-83F4-44C3-9F41-C6CEB1A5A85F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Do you have access to courses taught by instructors in an LMS?</a:t>
          </a:r>
        </a:p>
      </dsp:txBody>
      <dsp:txXfrm>
        <a:off x="0" y="1884223"/>
        <a:ext cx="6797675" cy="1881464"/>
      </dsp:txXfrm>
    </dsp:sp>
    <dsp:sp modelId="{37449B5D-9FEE-4E22-8F2A-A9CA275853C7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FA5D7-2607-4FA7-9847-8E559AEB5832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Who does the LMS evaluation?</a:t>
          </a:r>
          <a:endParaRPr lang="en-US" sz="3900" kern="1200" dirty="0"/>
        </a:p>
      </dsp:txBody>
      <dsp:txXfrm>
        <a:off x="0" y="3765688"/>
        <a:ext cx="6797675" cy="188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8C7B4-8711-44B7-80C5-B4207825BE60}">
      <dsp:nvSpPr>
        <dsp:cNvPr id="0" name=""/>
        <dsp:cNvSpPr/>
      </dsp:nvSpPr>
      <dsp:spPr>
        <a:xfrm>
          <a:off x="0" y="64475"/>
          <a:ext cx="6797675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Peer and/or Chair Evaluation</a:t>
          </a:r>
        </a:p>
      </dsp:txBody>
      <dsp:txXfrm>
        <a:off x="37467" y="101942"/>
        <a:ext cx="6722741" cy="692586"/>
      </dsp:txXfrm>
    </dsp:sp>
    <dsp:sp modelId="{0F7E42DD-11BA-4D0A-8A3D-EBB4BFBFECCA}">
      <dsp:nvSpPr>
        <dsp:cNvPr id="0" name=""/>
        <dsp:cNvSpPr/>
      </dsp:nvSpPr>
      <dsp:spPr>
        <a:xfrm>
          <a:off x="0" y="831996"/>
          <a:ext cx="67976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/>
            <a:t>Classroom Observation</a:t>
          </a:r>
        </a:p>
      </dsp:txBody>
      <dsp:txXfrm>
        <a:off x="0" y="831996"/>
        <a:ext cx="6797675" cy="529920"/>
      </dsp:txXfrm>
    </dsp:sp>
    <dsp:sp modelId="{70F06F92-9296-435B-A46D-31E03397EBA1}">
      <dsp:nvSpPr>
        <dsp:cNvPr id="0" name=""/>
        <dsp:cNvSpPr/>
      </dsp:nvSpPr>
      <dsp:spPr>
        <a:xfrm>
          <a:off x="0" y="1361916"/>
          <a:ext cx="6797675" cy="767520"/>
        </a:xfrm>
        <a:prstGeom prst="round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Student Course-Instruction Evaluation</a:t>
          </a:r>
        </a:p>
      </dsp:txBody>
      <dsp:txXfrm>
        <a:off x="37467" y="1399383"/>
        <a:ext cx="6722741" cy="692586"/>
      </dsp:txXfrm>
    </dsp:sp>
    <dsp:sp modelId="{C9AB5D5E-6731-47D8-B782-015E3AFD95B3}">
      <dsp:nvSpPr>
        <dsp:cNvPr id="0" name=""/>
        <dsp:cNvSpPr/>
      </dsp:nvSpPr>
      <dsp:spPr>
        <a:xfrm>
          <a:off x="0" y="2129436"/>
          <a:ext cx="67976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/>
            <a:t>Midterm and End of Course</a:t>
          </a:r>
        </a:p>
      </dsp:txBody>
      <dsp:txXfrm>
        <a:off x="0" y="2129436"/>
        <a:ext cx="6797675" cy="529920"/>
      </dsp:txXfrm>
    </dsp:sp>
    <dsp:sp modelId="{E4EC5588-8DA6-4102-AEB8-09AB8C7DDCE2}">
      <dsp:nvSpPr>
        <dsp:cNvPr id="0" name=""/>
        <dsp:cNvSpPr/>
      </dsp:nvSpPr>
      <dsp:spPr>
        <a:xfrm>
          <a:off x="0" y="2659356"/>
          <a:ext cx="6797675" cy="767520"/>
        </a:xfrm>
        <a:prstGeom prst="round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Data-Content Evaluation</a:t>
          </a:r>
        </a:p>
      </dsp:txBody>
      <dsp:txXfrm>
        <a:off x="37467" y="2696823"/>
        <a:ext cx="6722741" cy="692586"/>
      </dsp:txXfrm>
    </dsp:sp>
    <dsp:sp modelId="{AEB0EF15-8B74-4A10-A155-F1E54596D001}">
      <dsp:nvSpPr>
        <dsp:cNvPr id="0" name=""/>
        <dsp:cNvSpPr/>
      </dsp:nvSpPr>
      <dsp:spPr>
        <a:xfrm>
          <a:off x="0" y="3426876"/>
          <a:ext cx="6797675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/>
            <a:t>LMS and/or Syllabus</a:t>
          </a:r>
        </a:p>
      </dsp:txBody>
      <dsp:txXfrm>
        <a:off x="0" y="3426876"/>
        <a:ext cx="6797675" cy="529920"/>
      </dsp:txXfrm>
    </dsp:sp>
    <dsp:sp modelId="{E0E3CB5E-54DA-43A4-B268-0FD59CBB4898}">
      <dsp:nvSpPr>
        <dsp:cNvPr id="0" name=""/>
        <dsp:cNvSpPr/>
      </dsp:nvSpPr>
      <dsp:spPr>
        <a:xfrm>
          <a:off x="0" y="3956796"/>
          <a:ext cx="6797675" cy="76752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Summary Evaluation</a:t>
          </a:r>
        </a:p>
      </dsp:txBody>
      <dsp:txXfrm>
        <a:off x="37467" y="3994263"/>
        <a:ext cx="6722741" cy="692586"/>
      </dsp:txXfrm>
    </dsp:sp>
    <dsp:sp modelId="{8DB8E3F4-652C-42A8-BE94-8C31F6C89733}">
      <dsp:nvSpPr>
        <dsp:cNvPr id="0" name=""/>
        <dsp:cNvSpPr/>
      </dsp:nvSpPr>
      <dsp:spPr>
        <a:xfrm>
          <a:off x="0" y="4724316"/>
          <a:ext cx="6797675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/>
            <a:t>Instructor vs Program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/>
            <a:t>Program vs Institution</a:t>
          </a:r>
        </a:p>
      </dsp:txBody>
      <dsp:txXfrm>
        <a:off x="0" y="4724316"/>
        <a:ext cx="6797675" cy="861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37C35-75B5-4F12-ABD7-3CAF0DAEE538}">
      <dsp:nvSpPr>
        <dsp:cNvPr id="0" name=""/>
        <dsp:cNvSpPr/>
      </dsp:nvSpPr>
      <dsp:spPr>
        <a:xfrm>
          <a:off x="0" y="28307"/>
          <a:ext cx="6797675" cy="8938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Timing</a:t>
          </a:r>
          <a:r>
            <a:rPr lang="en-US" sz="1600" kern="1200" dirty="0"/>
            <a:t> - Pre-term, Beginning of term, Middle of term, End of term, After term</a:t>
          </a:r>
        </a:p>
      </dsp:txBody>
      <dsp:txXfrm>
        <a:off x="43633" y="71940"/>
        <a:ext cx="6710409" cy="806550"/>
      </dsp:txXfrm>
    </dsp:sp>
    <dsp:sp modelId="{F64FDB82-2C24-4A3A-801A-2255B53BAE50}">
      <dsp:nvSpPr>
        <dsp:cNvPr id="0" name=""/>
        <dsp:cNvSpPr/>
      </dsp:nvSpPr>
      <dsp:spPr>
        <a:xfrm>
          <a:off x="0" y="968203"/>
          <a:ext cx="6797675" cy="893816"/>
        </a:xfrm>
        <a:prstGeom prst="roundRect">
          <a:avLst/>
        </a:prstGeom>
        <a:solidFill>
          <a:schemeClr val="accent5">
            <a:hueOff val="1202141"/>
            <a:satOff val="-527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Access to course </a:t>
          </a:r>
          <a:r>
            <a:rPr lang="en-US" sz="1600" kern="1200" dirty="0"/>
            <a:t>– Institutional access, Invitation by instructor, Quick Enroll options in LMS </a:t>
          </a:r>
        </a:p>
      </dsp:txBody>
      <dsp:txXfrm>
        <a:off x="43633" y="1011836"/>
        <a:ext cx="6710409" cy="806550"/>
      </dsp:txXfrm>
    </dsp:sp>
    <dsp:sp modelId="{4B31072F-B618-4D3A-9832-768E3F305074}">
      <dsp:nvSpPr>
        <dsp:cNvPr id="0" name=""/>
        <dsp:cNvSpPr/>
      </dsp:nvSpPr>
      <dsp:spPr>
        <a:xfrm>
          <a:off x="0" y="1908099"/>
          <a:ext cx="6797675" cy="893816"/>
        </a:xfrm>
        <a:prstGeom prst="roundRect">
          <a:avLst/>
        </a:prstGeom>
        <a:solidFill>
          <a:schemeClr val="accent5">
            <a:hueOff val="2404281"/>
            <a:satOff val="-10552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Level of access </a:t>
          </a:r>
          <a:r>
            <a:rPr lang="en-US" sz="1600" kern="1200" dirty="0"/>
            <a:t>– Course shell (proxy course), instructor introduced materials, all materials including student generated materials, graded materials, grade book, analytics</a:t>
          </a:r>
        </a:p>
      </dsp:txBody>
      <dsp:txXfrm>
        <a:off x="43633" y="1951732"/>
        <a:ext cx="6710409" cy="806550"/>
      </dsp:txXfrm>
    </dsp:sp>
    <dsp:sp modelId="{ED3E1E01-1B9F-4B51-8B9A-3B60A73F029C}">
      <dsp:nvSpPr>
        <dsp:cNvPr id="0" name=""/>
        <dsp:cNvSpPr/>
      </dsp:nvSpPr>
      <dsp:spPr>
        <a:xfrm>
          <a:off x="0" y="2847996"/>
          <a:ext cx="6797675" cy="893816"/>
        </a:xfrm>
        <a:prstGeom prst="roundRect">
          <a:avLst/>
        </a:prstGeom>
        <a:solidFill>
          <a:schemeClr val="accent5">
            <a:hueOff val="3606422"/>
            <a:satOff val="-15828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Assessment features (tools) </a:t>
          </a:r>
          <a:r>
            <a:rPr lang="en-US" sz="1600" kern="1200" dirty="0"/>
            <a:t>– Course content, analytic tools</a:t>
          </a:r>
        </a:p>
      </dsp:txBody>
      <dsp:txXfrm>
        <a:off x="43633" y="2891629"/>
        <a:ext cx="6710409" cy="806550"/>
      </dsp:txXfrm>
    </dsp:sp>
    <dsp:sp modelId="{42D75C1B-AFFE-41D3-A514-47AD9A707CA1}">
      <dsp:nvSpPr>
        <dsp:cNvPr id="0" name=""/>
        <dsp:cNvSpPr/>
      </dsp:nvSpPr>
      <dsp:spPr>
        <a:xfrm>
          <a:off x="0" y="3787892"/>
          <a:ext cx="6797675" cy="893816"/>
        </a:xfrm>
        <a:prstGeom prst="roundRect">
          <a:avLst/>
        </a:prstGeom>
        <a:solidFill>
          <a:schemeClr val="accent5">
            <a:hueOff val="4808562"/>
            <a:satOff val="-21104"/>
            <a:lumOff val="6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Analytics</a:t>
          </a:r>
          <a:r>
            <a:rPr lang="en-US" sz="1600" kern="1200" dirty="0"/>
            <a:t> – University generated; reviewer accessed</a:t>
          </a:r>
        </a:p>
      </dsp:txBody>
      <dsp:txXfrm>
        <a:off x="43633" y="3831525"/>
        <a:ext cx="6710409" cy="806550"/>
      </dsp:txXfrm>
    </dsp:sp>
    <dsp:sp modelId="{AD44708F-7C79-48CB-8B9B-3D357D146236}">
      <dsp:nvSpPr>
        <dsp:cNvPr id="0" name=""/>
        <dsp:cNvSpPr/>
      </dsp:nvSpPr>
      <dsp:spPr>
        <a:xfrm>
          <a:off x="0" y="4727788"/>
          <a:ext cx="6797675" cy="893816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Review response timing </a:t>
          </a:r>
          <a:r>
            <a:rPr lang="en-US" sz="1600" kern="1200" dirty="0"/>
            <a:t>– within days, weeks, term, on-going</a:t>
          </a:r>
        </a:p>
      </dsp:txBody>
      <dsp:txXfrm>
        <a:off x="43633" y="4771421"/>
        <a:ext cx="6710409" cy="806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8DE3-A2BB-4225-BDEC-34C035549E1E}">
      <dsp:nvSpPr>
        <dsp:cNvPr id="0" name=""/>
        <dsp:cNvSpPr/>
      </dsp:nvSpPr>
      <dsp:spPr>
        <a:xfrm>
          <a:off x="0" y="573156"/>
          <a:ext cx="6797675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How well does the process give you information that you can use?</a:t>
          </a:r>
        </a:p>
      </dsp:txBody>
      <dsp:txXfrm>
        <a:off x="69908" y="643064"/>
        <a:ext cx="6657859" cy="1292264"/>
      </dsp:txXfrm>
    </dsp:sp>
    <dsp:sp modelId="{D8E99BFC-4732-41A5-836D-1E9D4BEFCBB4}">
      <dsp:nvSpPr>
        <dsp:cNvPr id="0" name=""/>
        <dsp:cNvSpPr/>
      </dsp:nvSpPr>
      <dsp:spPr>
        <a:xfrm>
          <a:off x="0" y="2108916"/>
          <a:ext cx="6797675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How adaptable is the evaluation process?</a:t>
          </a:r>
        </a:p>
      </dsp:txBody>
      <dsp:txXfrm>
        <a:off x="69908" y="2178824"/>
        <a:ext cx="6657859" cy="1292264"/>
      </dsp:txXfrm>
    </dsp:sp>
    <dsp:sp modelId="{38E1E303-4285-4A4E-BF69-ABEFD93DB82C}">
      <dsp:nvSpPr>
        <dsp:cNvPr id="0" name=""/>
        <dsp:cNvSpPr/>
      </dsp:nvSpPr>
      <dsp:spPr>
        <a:xfrm>
          <a:off x="0" y="3644676"/>
          <a:ext cx="6797675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How well does your process function?</a:t>
          </a:r>
        </a:p>
      </dsp:txBody>
      <dsp:txXfrm>
        <a:off x="69908" y="3714584"/>
        <a:ext cx="6657859" cy="1292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1CC11-52C4-4780-8261-E0F1B69881A0}">
      <dsp:nvSpPr>
        <dsp:cNvPr id="0" name=""/>
        <dsp:cNvSpPr/>
      </dsp:nvSpPr>
      <dsp:spPr>
        <a:xfrm>
          <a:off x="0" y="0"/>
          <a:ext cx="6797675" cy="1313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Data gathering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cap="all"/>
          </a:pPr>
          <a:r>
            <a:rPr lang="en-US" sz="2400" kern="1200" dirty="0"/>
            <a:t>Who gathers &amp; What is gathered</a:t>
          </a:r>
        </a:p>
      </dsp:txBody>
      <dsp:txXfrm>
        <a:off x="1490851" y="0"/>
        <a:ext cx="5306823" cy="1313163"/>
      </dsp:txXfrm>
    </dsp:sp>
    <dsp:sp modelId="{0EBBAB10-D80F-4D36-946E-E0F7BA36879D}">
      <dsp:nvSpPr>
        <dsp:cNvPr id="0" name=""/>
        <dsp:cNvSpPr/>
      </dsp:nvSpPr>
      <dsp:spPr>
        <a:xfrm>
          <a:off x="131316" y="131316"/>
          <a:ext cx="1359535" cy="10505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2C8E-A734-4E6D-B5CC-4A004639E6E0}">
      <dsp:nvSpPr>
        <dsp:cNvPr id="0" name=""/>
        <dsp:cNvSpPr/>
      </dsp:nvSpPr>
      <dsp:spPr>
        <a:xfrm>
          <a:off x="0" y="1444479"/>
          <a:ext cx="6797675" cy="1313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Transparency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cap="all"/>
          </a:pPr>
          <a:r>
            <a:rPr lang="en-US" sz="2400" kern="1200" dirty="0"/>
            <a:t>Who is aware Data is Gathered</a:t>
          </a:r>
        </a:p>
      </dsp:txBody>
      <dsp:txXfrm>
        <a:off x="1490851" y="1444479"/>
        <a:ext cx="5306823" cy="1313163"/>
      </dsp:txXfrm>
    </dsp:sp>
    <dsp:sp modelId="{FCF6CA60-FDBE-4198-9FFC-6CD10717045D}">
      <dsp:nvSpPr>
        <dsp:cNvPr id="0" name=""/>
        <dsp:cNvSpPr/>
      </dsp:nvSpPr>
      <dsp:spPr>
        <a:xfrm>
          <a:off x="131316" y="1575795"/>
          <a:ext cx="1359535" cy="10505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BF5E1-8A1A-4E66-8DF7-8CE5EF97B70C}">
      <dsp:nvSpPr>
        <dsp:cNvPr id="0" name=""/>
        <dsp:cNvSpPr/>
      </dsp:nvSpPr>
      <dsp:spPr>
        <a:xfrm>
          <a:off x="0" y="2888958"/>
          <a:ext cx="6797675" cy="1313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Information security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cap="all"/>
          </a:pPr>
          <a:r>
            <a:rPr lang="en-US" sz="2400" kern="1200" dirty="0"/>
            <a:t>Who has access to data Gathered</a:t>
          </a:r>
        </a:p>
      </dsp:txBody>
      <dsp:txXfrm>
        <a:off x="1490851" y="2888958"/>
        <a:ext cx="5306823" cy="1313163"/>
      </dsp:txXfrm>
    </dsp:sp>
    <dsp:sp modelId="{641623D6-1D36-43E8-9F9C-EC56CD444A46}">
      <dsp:nvSpPr>
        <dsp:cNvPr id="0" name=""/>
        <dsp:cNvSpPr/>
      </dsp:nvSpPr>
      <dsp:spPr>
        <a:xfrm>
          <a:off x="131316" y="3020275"/>
          <a:ext cx="1359535" cy="10505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A14AE-7BBD-43E9-96EC-F03DDC1A4CAB}">
      <dsp:nvSpPr>
        <dsp:cNvPr id="0" name=""/>
        <dsp:cNvSpPr/>
      </dsp:nvSpPr>
      <dsp:spPr>
        <a:xfrm>
          <a:off x="0" y="4333438"/>
          <a:ext cx="6797675" cy="1313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100" kern="1200" dirty="0"/>
            <a:t>Reporting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 cap="all"/>
          </a:pPr>
          <a:r>
            <a:rPr lang="en-US" sz="2400" kern="1200" dirty="0"/>
            <a:t>Who Sees results</a:t>
          </a:r>
        </a:p>
      </dsp:txBody>
      <dsp:txXfrm>
        <a:off x="1490851" y="4333438"/>
        <a:ext cx="5306823" cy="1313163"/>
      </dsp:txXfrm>
    </dsp:sp>
    <dsp:sp modelId="{3B850EDF-0919-42A5-B46C-FF4020690A7D}">
      <dsp:nvSpPr>
        <dsp:cNvPr id="0" name=""/>
        <dsp:cNvSpPr/>
      </dsp:nvSpPr>
      <dsp:spPr>
        <a:xfrm>
          <a:off x="131316" y="4464754"/>
          <a:ext cx="1359535" cy="10505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7721B-3F4A-418C-A4A7-17DBE3DDF087}">
      <dsp:nvSpPr>
        <dsp:cNvPr id="0" name=""/>
        <dsp:cNvSpPr/>
      </dsp:nvSpPr>
      <dsp:spPr>
        <a:xfrm>
          <a:off x="637665" y="1227455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EBE35-3AC0-47C8-8897-A76C97EC81D6}">
      <dsp:nvSpPr>
        <dsp:cNvPr id="0" name=""/>
        <dsp:cNvSpPr/>
      </dsp:nvSpPr>
      <dsp:spPr>
        <a:xfrm>
          <a:off x="1039853" y="162964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0DCEB-D57A-48C6-A3CA-220C30C69B31}">
      <dsp:nvSpPr>
        <dsp:cNvPr id="0" name=""/>
        <dsp:cNvSpPr/>
      </dsp:nvSpPr>
      <dsp:spPr>
        <a:xfrm>
          <a:off x="34384" y="370245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Traditional methods should not limit current opportunities</a:t>
          </a:r>
        </a:p>
      </dsp:txBody>
      <dsp:txXfrm>
        <a:off x="34384" y="3702456"/>
        <a:ext cx="3093750" cy="720000"/>
      </dsp:txXfrm>
    </dsp:sp>
    <dsp:sp modelId="{E8CF7E3E-C635-4532-B536-5F486AE1782A}">
      <dsp:nvSpPr>
        <dsp:cNvPr id="0" name=""/>
        <dsp:cNvSpPr/>
      </dsp:nvSpPr>
      <dsp:spPr>
        <a:xfrm>
          <a:off x="4272821" y="1227455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27A8F-4F3C-4C57-A756-91EA8A1753DB}">
      <dsp:nvSpPr>
        <dsp:cNvPr id="0" name=""/>
        <dsp:cNvSpPr/>
      </dsp:nvSpPr>
      <dsp:spPr>
        <a:xfrm>
          <a:off x="4675009" y="1629643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FD75E-5F51-4A1C-B72B-7304853ACB68}">
      <dsp:nvSpPr>
        <dsp:cNvPr id="0" name=""/>
        <dsp:cNvSpPr/>
      </dsp:nvSpPr>
      <dsp:spPr>
        <a:xfrm>
          <a:off x="3669540" y="3702456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Online methods can be incorporated into traditional formats</a:t>
          </a:r>
        </a:p>
      </dsp:txBody>
      <dsp:txXfrm>
        <a:off x="3669540" y="3702456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88607-43A1-4E89-A835-D93FFEFC922B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CBD3-B47A-44F1-B525-21682D00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8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time.symantec.com/3BUptVmJ43v64XdHd2yU3f17Vc?u=https%3A%2F%2Fevent.on24.com%2Fwcc%2Fr%2F2284011%2F83FCC1EADB0A4255DD68A65282E2DA09%3Fmode%3Dlogin%26email%3Dspyle%40jwu.ed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8CBD3-B47A-44F1-B525-21682D000C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(out frames of reference)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8CBD3-B47A-44F1-B525-21682D000C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 million faculty moved from on-campus to online in Spring 2020 terms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 Higher Ed (2020, April 24). The Great (Forced) Shift to Remote Learning: a Survey of</a:t>
            </a:r>
            <a:endParaRPr lang="en-US" sz="1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Instructors and Campus Leaders​​​​​​​ [Webinar]. Retrieved from </a:t>
            </a:r>
            <a:r>
              <a:rPr lang="en-US" sz="18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https://clicktime.symantec.com/3BUptVmJ43v64XdHd2yU3f17Vc?u=https%3A%2F%2Fevent.on24.com%2Fwcc%2Fr%2F2284011%2F83FCC1EADB0A4255DD68A65282E2DA09%3Fmode%3Dlogin%26email%3Dspyle%40jwu.edu</a:t>
            </a:r>
            <a:endParaRPr lang="en-US" sz="1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8CBD3-B47A-44F1-B525-21682D000C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8CBD3-B47A-44F1-B525-21682D000C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5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" b="99279" l="962" r="99279">
                        <a14:foregroundMark x1="22596" y1="21154" x2="79808" y2="75240"/>
                        <a14:foregroundMark x1="79327" y1="24279" x2="20192" y2="70913"/>
                        <a14:foregroundMark x1="45673" y1="14183" x2="83173" y2="59856"/>
                        <a14:foregroundMark x1="83654" y1="47596" x2="61058" y2="21394"/>
                        <a14:foregroundMark x1="39663" y1="17788" x2="48077" y2="38462"/>
                        <a14:foregroundMark x1="21635" y1="38462" x2="28125" y2="52885"/>
                        <a14:foregroundMark x1="17548" y1="35817" x2="66106" y2="43990"/>
                        <a14:foregroundMark x1="19712" y1="41827" x2="30048" y2="75240"/>
                        <a14:foregroundMark x1="74279" y1="70433" x2="55769" y2="82692"/>
                        <a14:foregroundMark x1="44231" y1="83413" x2="11779" y2="536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11" y="5524908"/>
            <a:ext cx="1224145" cy="1224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6716" y="5524909"/>
            <a:ext cx="1651794" cy="1224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39905" y="5577865"/>
            <a:ext cx="1173149" cy="11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5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7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4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2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0BB414A-D5B3-47F8-BB94-4B43C32C7428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543FF157-745C-493B-A425-C6565F9B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3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2" b="99279" l="962" r="99279">
                        <a14:foregroundMark x1="22596" y1="21154" x2="79808" y2="75240"/>
                        <a14:foregroundMark x1="79327" y1="24279" x2="20192" y2="70913"/>
                        <a14:foregroundMark x1="45673" y1="14183" x2="83173" y2="59856"/>
                        <a14:foregroundMark x1="83654" y1="47596" x2="61058" y2="21394"/>
                        <a14:foregroundMark x1="39663" y1="17788" x2="48077" y2="38462"/>
                        <a14:foregroundMark x1="21635" y1="38462" x2="28125" y2="52885"/>
                        <a14:foregroundMark x1="17548" y1="35817" x2="66106" y2="43990"/>
                        <a14:foregroundMark x1="19712" y1="41827" x2="30048" y2="75240"/>
                        <a14:foregroundMark x1="74279" y1="70433" x2="55769" y2="82692"/>
                        <a14:foregroundMark x1="44231" y1="83413" x2="11779" y2="536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11" y="5524908"/>
            <a:ext cx="1224145" cy="1224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76716" y="5524909"/>
            <a:ext cx="1651794" cy="12241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39905" y="5577865"/>
            <a:ext cx="1173149" cy="11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pasomatters.org/2020/03/18/heres-what-you-can-do-if-youve-lost-your-el-paso-job-because-of-coronavirus/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fish swimming in the water&#10;&#10;Description automatically generated with medium confidence">
            <a:extLst>
              <a:ext uri="{FF2B5EF4-FFF2-40B4-BE49-F238E27FC236}">
                <a16:creationId xmlns:a16="http://schemas.microsoft.com/office/drawing/2014/main" id="{6C6D0EB1-15F6-43A6-B199-3046D0678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436C12-A312-4132-B5B8-FFA8DC025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Evaluating Faculty in the Cloud: Leveraging what Online offers in Evaluating Courses and Instructors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FB8E7-D081-4FD5-908F-945A0D07B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Academic Chairperson's Conference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Virtual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February 4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2021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David Line, Eastern Washington University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Stephen Pyle, Johnson &amp; Wales University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79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636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0E4ED-FEA0-42F1-B4A3-40CE0079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 to Chairs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78559-FB88-4170-BFFD-89896C206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Campus Delivery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7BB85-E09B-4C5F-8C4F-51DD1D069F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Peer/Chair Evaluation</a:t>
            </a:r>
          </a:p>
          <a:p>
            <a:pPr lvl="1"/>
            <a:r>
              <a:rPr lang="en-US" dirty="0"/>
              <a:t>Single Observation in a Class</a:t>
            </a:r>
          </a:p>
          <a:p>
            <a:pPr lvl="1"/>
            <a:r>
              <a:rPr lang="en-US" dirty="0"/>
              <a:t>Check Sheet/Guide</a:t>
            </a:r>
          </a:p>
          <a:p>
            <a:r>
              <a:rPr lang="en-US" dirty="0"/>
              <a:t>Data-Content Evaluation</a:t>
            </a:r>
          </a:p>
          <a:p>
            <a:pPr lvl="1"/>
            <a:r>
              <a:rPr lang="en-US" dirty="0"/>
              <a:t>Syllabus</a:t>
            </a:r>
          </a:p>
          <a:p>
            <a:r>
              <a:rPr lang="en-US" dirty="0"/>
              <a:t>Student Evaluation</a:t>
            </a:r>
          </a:p>
          <a:p>
            <a:pPr lvl="1"/>
            <a:r>
              <a:rPr lang="en-US" dirty="0"/>
              <a:t>Quantitative &amp; Qualitative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4219BE-1BD6-4A28-A683-C833F0135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Digital Delivery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850593-5415-40C3-ADBB-ADABFE761C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Peer/Chair Evaluation</a:t>
            </a:r>
          </a:p>
          <a:p>
            <a:pPr lvl="1"/>
            <a:r>
              <a:rPr lang="en-US" dirty="0"/>
              <a:t>Learning Management System</a:t>
            </a:r>
          </a:p>
          <a:p>
            <a:pPr lvl="2"/>
            <a:r>
              <a:rPr lang="en-US" dirty="0"/>
              <a:t>Analytics</a:t>
            </a:r>
          </a:p>
          <a:p>
            <a:pPr lvl="2"/>
            <a:r>
              <a:rPr lang="en-US" dirty="0"/>
              <a:t>Direct Observation</a:t>
            </a:r>
          </a:p>
          <a:p>
            <a:pPr lvl="1"/>
            <a:r>
              <a:rPr lang="en-US" dirty="0"/>
              <a:t>Check Sheet/Guide</a:t>
            </a:r>
          </a:p>
          <a:p>
            <a:pPr lvl="1"/>
            <a:r>
              <a:rPr lang="en-US" dirty="0"/>
              <a:t>Process</a:t>
            </a:r>
          </a:p>
          <a:p>
            <a:r>
              <a:rPr lang="en-US" dirty="0"/>
              <a:t>Data-Content Evaluation</a:t>
            </a:r>
          </a:p>
          <a:p>
            <a:pPr lvl="1"/>
            <a:r>
              <a:rPr lang="en-US" dirty="0"/>
              <a:t>Learning Management System</a:t>
            </a:r>
          </a:p>
          <a:p>
            <a:r>
              <a:rPr lang="en-US" dirty="0"/>
              <a:t>Student Evaluation</a:t>
            </a:r>
          </a:p>
          <a:p>
            <a:pPr lvl="1"/>
            <a:r>
              <a:rPr lang="en-US" dirty="0"/>
              <a:t>Quantitative &amp; Qualitative</a:t>
            </a:r>
          </a:p>
        </p:txBody>
      </p:sp>
    </p:spTree>
    <p:extLst>
      <p:ext uri="{BB962C8B-B14F-4D97-AF65-F5344CB8AC3E}">
        <p14:creationId xmlns:p14="http://schemas.microsoft.com/office/powerpoint/2010/main" val="194797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0E4ED-FEA0-42F1-B4A3-40CE0079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Access to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78559-FB88-4170-BFFD-89896C206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Campus Delivery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7BB85-E09B-4C5F-8C4F-51DD1D069F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access to course:</a:t>
            </a:r>
          </a:p>
          <a:p>
            <a:pPr lvl="1"/>
            <a:r>
              <a:rPr lang="en-US" dirty="0"/>
              <a:t>Syllabus</a:t>
            </a:r>
          </a:p>
          <a:p>
            <a:r>
              <a:rPr lang="en-US" dirty="0"/>
              <a:t>In class observation once a term/year</a:t>
            </a:r>
          </a:p>
          <a:p>
            <a:pPr lvl="1"/>
            <a:r>
              <a:rPr lang="en-US" dirty="0"/>
              <a:t>Performance anxiety/stress component</a:t>
            </a:r>
          </a:p>
          <a:p>
            <a:pPr lvl="1"/>
            <a:r>
              <a:rPr lang="en-US" dirty="0"/>
              <a:t>Students are aware of observation</a:t>
            </a:r>
          </a:p>
          <a:p>
            <a:r>
              <a:rPr lang="en-US" dirty="0"/>
              <a:t>Observation must be planned</a:t>
            </a:r>
          </a:p>
          <a:p>
            <a:pPr lvl="1"/>
            <a:r>
              <a:rPr lang="en-US" dirty="0"/>
              <a:t>Spontaneous or announced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4219BE-1BD6-4A28-A683-C833F0135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Digital Delivery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850593-5415-40C3-ADBB-ADABFE761C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access to course:</a:t>
            </a:r>
          </a:p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Lecture materials/videos</a:t>
            </a:r>
          </a:p>
          <a:p>
            <a:pPr lvl="1"/>
            <a:r>
              <a:rPr lang="en-US" dirty="0"/>
              <a:t>Course messages (announcements, module introductions, emails, Q&amp;A,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Discussion posts</a:t>
            </a:r>
          </a:p>
          <a:p>
            <a:pPr lvl="1"/>
            <a:r>
              <a:rPr lang="en-US" dirty="0"/>
              <a:t>Assignment feedback</a:t>
            </a:r>
          </a:p>
          <a:p>
            <a:r>
              <a:rPr lang="en-US" dirty="0"/>
              <a:t>Potential for ongoing evaluation</a:t>
            </a:r>
          </a:p>
          <a:p>
            <a:pPr lvl="1"/>
            <a:r>
              <a:rPr lang="en-US" dirty="0"/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60565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0149-6627-4308-89D0-EDA0B2FA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Differences in Process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CD9A3-47A1-4808-B271-420CF71F2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7DF1-DB46-456F-8BD3-577FC03AF5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Traditionally done by being invited into a class or showing up unannounced</a:t>
            </a:r>
          </a:p>
          <a:p>
            <a:pPr lvl="1"/>
            <a:r>
              <a:rPr lang="en-US" dirty="0"/>
              <a:t>Syllabus is commonly sent prior to reviewing the class</a:t>
            </a:r>
          </a:p>
          <a:p>
            <a:pPr lvl="1"/>
            <a:r>
              <a:rPr lang="en-US" dirty="0"/>
              <a:t>Course content may or may not be provided in advance, or upon arrival, to the class</a:t>
            </a:r>
          </a:p>
          <a:p>
            <a:pPr lvl="1"/>
            <a:r>
              <a:rPr lang="en-US" dirty="0"/>
              <a:t>Acceptable level of information based on the nature of the case study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4BCDA-C11F-4AA1-8C31-A5E19C77D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Digital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A299F-C6EC-4CE8-A25E-4F350C1875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is done by reviewer entering the course</a:t>
            </a:r>
          </a:p>
          <a:p>
            <a:pPr lvl="1"/>
            <a:r>
              <a:rPr lang="en-US" dirty="0"/>
              <a:t>Quantity of information available is extensive</a:t>
            </a:r>
          </a:p>
          <a:p>
            <a:pPr lvl="2"/>
            <a:r>
              <a:rPr lang="en-US" dirty="0"/>
              <a:t>i.e.: When does the instructor log-in</a:t>
            </a:r>
          </a:p>
          <a:p>
            <a:pPr lvl="2"/>
            <a:r>
              <a:rPr lang="en-US" dirty="0"/>
              <a:t>i.e.: When are informal evaluations of the course progression done?</a:t>
            </a:r>
          </a:p>
          <a:p>
            <a:pPr lvl="1"/>
            <a:r>
              <a:rPr lang="en-US" dirty="0"/>
              <a:t>Opportunity to have instructor provide a targeted course introduction to the reviewer</a:t>
            </a:r>
          </a:p>
          <a:p>
            <a:pPr lvl="2"/>
            <a:r>
              <a:rPr lang="en-US" dirty="0"/>
              <a:t>This can double as an instructor course self-evaluation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0E4ED-FEA0-42F1-B4A3-40CE0079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Peer/Chair Evaluations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78559-FB88-4170-BFFD-89896C206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Campus Delivery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7BB85-E09B-4C5F-8C4F-51DD1D069F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Anecdotal and single case</a:t>
            </a:r>
          </a:p>
          <a:p>
            <a:r>
              <a:rPr lang="en-US" dirty="0"/>
              <a:t>Emphasis on Subjective Evaluation</a:t>
            </a:r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4219BE-1BD6-4A28-A683-C833F0135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Digital Delivery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850593-5415-40C3-ADBB-ADABFE761C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Cohort Study</a:t>
            </a:r>
          </a:p>
          <a:p>
            <a:r>
              <a:rPr lang="en-US" dirty="0"/>
              <a:t>Emphasis on Objective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F2F95-39C7-412E-A501-1CB8DC056C19}"/>
              </a:ext>
            </a:extLst>
          </p:cNvPr>
          <p:cNvSpPr txBox="1"/>
          <p:nvPr/>
        </p:nvSpPr>
        <p:spPr>
          <a:xfrm>
            <a:off x="3657600" y="3807771"/>
            <a:ext cx="4937760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Peer/Chair Evaluations typically draw from a standard set of questions and assessments of:</a:t>
            </a:r>
          </a:p>
          <a:p>
            <a:r>
              <a:rPr lang="en-US" sz="2000" dirty="0"/>
              <a:t>	Syllabus</a:t>
            </a:r>
          </a:p>
          <a:p>
            <a:r>
              <a:rPr lang="en-US" sz="2000" dirty="0"/>
              <a:t>	Delivery</a:t>
            </a:r>
          </a:p>
          <a:p>
            <a:r>
              <a:rPr lang="en-US" sz="2000" dirty="0"/>
              <a:t>	Content</a:t>
            </a:r>
          </a:p>
          <a:p>
            <a:r>
              <a:rPr lang="en-US" sz="2000" dirty="0"/>
              <a:t>	Demonstrated Expertise</a:t>
            </a:r>
          </a:p>
          <a:p>
            <a:r>
              <a:rPr lang="en-US" sz="2000" dirty="0"/>
              <a:t>	Engagement</a:t>
            </a:r>
          </a:p>
        </p:txBody>
      </p:sp>
    </p:spTree>
    <p:extLst>
      <p:ext uri="{BB962C8B-B14F-4D97-AF65-F5344CB8AC3E}">
        <p14:creationId xmlns:p14="http://schemas.microsoft.com/office/powerpoint/2010/main" val="150136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91590D-0373-43DC-BD5E-B7EE52D5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Evaluating Digital Delivery: Best Practices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3175CE4-E9FC-45C3-8FDB-66E254B18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69" r="-1" b="13142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18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0149-6627-4308-89D0-EDA0B2FA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Pre-evaluation for Digital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7DF1-DB46-456F-8BD3-577FC03AF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 provides a targeted introduction to course</a:t>
            </a:r>
          </a:p>
          <a:p>
            <a:pPr lvl="1"/>
            <a:r>
              <a:rPr lang="en-US" dirty="0"/>
              <a:t>This can double as an instructor course self-evaluation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Every question should either have</a:t>
            </a:r>
          </a:p>
          <a:p>
            <a:pPr lvl="1"/>
            <a:r>
              <a:rPr lang="en-US" dirty="0"/>
              <a:t>an answer provided or </a:t>
            </a:r>
          </a:p>
          <a:p>
            <a:pPr lvl="1"/>
            <a:r>
              <a:rPr lang="en-US" dirty="0"/>
              <a:t>a process to find the answer</a:t>
            </a:r>
          </a:p>
          <a:p>
            <a:r>
              <a:rPr lang="en-US" dirty="0"/>
              <a:t>Reviewer systematically reviews course</a:t>
            </a:r>
          </a:p>
          <a:p>
            <a:r>
              <a:rPr lang="en-US" dirty="0"/>
              <a:t>Saves reviewer time and effort</a:t>
            </a:r>
          </a:p>
          <a:p>
            <a:pPr lvl="1"/>
            <a:r>
              <a:rPr lang="en-US" dirty="0"/>
              <a:t>Digital and on-campus take same amount of time</a:t>
            </a:r>
          </a:p>
          <a:p>
            <a:r>
              <a:rPr lang="en-US" dirty="0"/>
              <a:t>Increases instructor’s awareness of 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63F08-9CC5-4DAD-B6DF-A93823B4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65" y="1845734"/>
            <a:ext cx="4389500" cy="355884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887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0149-6627-4308-89D0-EDA0B2FA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Pre-evaluation for Digital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7DF1-DB46-456F-8BD3-577FC03A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440111" cy="4023360"/>
          </a:xfrm>
        </p:spPr>
        <p:txBody>
          <a:bodyPr>
            <a:normAutofit/>
          </a:bodyPr>
          <a:lstStyle/>
          <a:p>
            <a:r>
              <a:rPr lang="en-US" dirty="0"/>
              <a:t>Completed by Instructor </a:t>
            </a:r>
          </a:p>
          <a:p>
            <a:pPr lvl="1"/>
            <a:r>
              <a:rPr lang="en-US" dirty="0"/>
              <a:t>Pre-evaluation takes about 1 hour to complete</a:t>
            </a:r>
          </a:p>
          <a:p>
            <a:r>
              <a:rPr lang="en-US" dirty="0"/>
              <a:t>Expectation of identifying course components is placed on the instructor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Reduces the potential of the reviewer to miss components </a:t>
            </a:r>
          </a:p>
          <a:p>
            <a:pPr lvl="1"/>
            <a:r>
              <a:rPr lang="en-US" dirty="0"/>
              <a:t>Encourages instructor to highlight components</a:t>
            </a:r>
          </a:p>
          <a:p>
            <a:r>
              <a:rPr lang="en-US" dirty="0"/>
              <a:t>Reviewer examines the identified components for credibility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2305A-C490-4979-A691-4E679B3E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857" y="1845734"/>
            <a:ext cx="4320914" cy="367315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553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B0149-6627-4308-89D0-EDA0B2FA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Learning Management System </a:t>
            </a:r>
            <a:r>
              <a:rPr lang="en-US" sz="3600" dirty="0">
                <a:solidFill>
                  <a:srgbClr val="FFFFFF"/>
                </a:solidFill>
              </a:rPr>
              <a:t>Data Generation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89D438-AA14-4FB6-ADCC-42B59EAD7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65485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54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BB6DA2-7F68-4395-852C-71209281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Presenting the Findings</a:t>
            </a:r>
          </a:p>
        </p:txBody>
      </p:sp>
      <p:pic>
        <p:nvPicPr>
          <p:cNvPr id="5" name="Picture 4" descr="A diagram of a solar system&#10;&#10;Description automatically generated with low confidence">
            <a:extLst>
              <a:ext uri="{FF2B5EF4-FFF2-40B4-BE49-F238E27FC236}">
                <a16:creationId xmlns:a16="http://schemas.microsoft.com/office/drawing/2014/main" id="{9D66C79E-AFB6-469C-BAFC-22E3ED53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61" y="640081"/>
            <a:ext cx="4656276" cy="5314406"/>
          </a:xfrm>
          <a:prstGeom prst="rect">
            <a:avLst/>
          </a:prstGeom>
        </p:spPr>
      </p:pic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E6ED94-8AFC-4433-BC6D-EEF2F6A0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dirty="0"/>
              <a:t>Formats</a:t>
            </a:r>
          </a:p>
          <a:p>
            <a:pPr lvl="1"/>
            <a:r>
              <a:rPr lang="en-US" dirty="0"/>
              <a:t>Formal Evaluations</a:t>
            </a:r>
          </a:p>
          <a:p>
            <a:pPr lvl="1"/>
            <a:r>
              <a:rPr lang="en-US" dirty="0"/>
              <a:t>Dashboards</a:t>
            </a:r>
          </a:p>
          <a:p>
            <a:r>
              <a:rPr lang="en-US" dirty="0"/>
              <a:t>Audiences</a:t>
            </a:r>
          </a:p>
          <a:p>
            <a:pPr lvl="1"/>
            <a:r>
              <a:rPr lang="en-US" dirty="0"/>
              <a:t>Instructor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Administration</a:t>
            </a:r>
          </a:p>
          <a:p>
            <a:pPr lvl="1"/>
            <a:r>
              <a:rPr lang="en-US" dirty="0"/>
              <a:t>Promotion Committee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4F6C8D-75C9-4ED9-91E2-6723C21539EF}"/>
              </a:ext>
            </a:extLst>
          </p:cNvPr>
          <p:cNvSpPr/>
          <p:nvPr/>
        </p:nvSpPr>
        <p:spPr>
          <a:xfrm>
            <a:off x="5186150" y="4851779"/>
            <a:ext cx="1112293" cy="218365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28FC0E-828E-4F9E-AB6E-F4657A2649A4}"/>
              </a:ext>
            </a:extLst>
          </p:cNvPr>
          <p:cNvSpPr/>
          <p:nvPr/>
        </p:nvSpPr>
        <p:spPr>
          <a:xfrm>
            <a:off x="2777320" y="4387755"/>
            <a:ext cx="1112293" cy="218365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F991536-6748-45D5-A328-481D173682A3}"/>
              </a:ext>
            </a:extLst>
          </p:cNvPr>
          <p:cNvSpPr/>
          <p:nvPr/>
        </p:nvSpPr>
        <p:spPr>
          <a:xfrm>
            <a:off x="3964674" y="3815639"/>
            <a:ext cx="873457" cy="218365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1ABCF5-AA8B-4F44-AC31-2460199A1BCF}"/>
              </a:ext>
            </a:extLst>
          </p:cNvPr>
          <p:cNvSpPr/>
          <p:nvPr/>
        </p:nvSpPr>
        <p:spPr>
          <a:xfrm>
            <a:off x="2279176" y="3297285"/>
            <a:ext cx="880281" cy="131716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F22945-E80E-428A-8B62-9BDC1C4A3EC9}"/>
              </a:ext>
            </a:extLst>
          </p:cNvPr>
          <p:cNvSpPr/>
          <p:nvPr/>
        </p:nvSpPr>
        <p:spPr>
          <a:xfrm>
            <a:off x="3159458" y="4061695"/>
            <a:ext cx="730156" cy="218365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6AAEF31-9A1D-48D9-BA09-120B92E3181F}"/>
              </a:ext>
            </a:extLst>
          </p:cNvPr>
          <p:cNvSpPr/>
          <p:nvPr/>
        </p:nvSpPr>
        <p:spPr>
          <a:xfrm>
            <a:off x="2163170" y="2737127"/>
            <a:ext cx="996288" cy="180329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9405FA7-5C26-4DE5-B3D2-1F1CAF944CEE}"/>
              </a:ext>
            </a:extLst>
          </p:cNvPr>
          <p:cNvSpPr/>
          <p:nvPr/>
        </p:nvSpPr>
        <p:spPr>
          <a:xfrm>
            <a:off x="5165677" y="2265528"/>
            <a:ext cx="1112293" cy="218365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4C1C1A-FE88-4C05-9566-00472E89C106}"/>
              </a:ext>
            </a:extLst>
          </p:cNvPr>
          <p:cNvSpPr/>
          <p:nvPr/>
        </p:nvSpPr>
        <p:spPr>
          <a:xfrm>
            <a:off x="4609530" y="1142348"/>
            <a:ext cx="873457" cy="147365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969EDB4-8FBB-4766-A5D6-6DEE0886C069}"/>
              </a:ext>
            </a:extLst>
          </p:cNvPr>
          <p:cNvSpPr/>
          <p:nvPr/>
        </p:nvSpPr>
        <p:spPr>
          <a:xfrm>
            <a:off x="3333467" y="1521725"/>
            <a:ext cx="730156" cy="170597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4415CB3-6EA8-4ACF-A987-7CB587D1FCEA}"/>
              </a:ext>
            </a:extLst>
          </p:cNvPr>
          <p:cNvSpPr/>
          <p:nvPr/>
        </p:nvSpPr>
        <p:spPr>
          <a:xfrm>
            <a:off x="4926841" y="3579352"/>
            <a:ext cx="661918" cy="236288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BFF5EC-EC79-41DB-9E46-7F375BA7AE0E}"/>
              </a:ext>
            </a:extLst>
          </p:cNvPr>
          <p:cNvSpPr/>
          <p:nvPr/>
        </p:nvSpPr>
        <p:spPr>
          <a:xfrm>
            <a:off x="3492690" y="2225070"/>
            <a:ext cx="792708" cy="224703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6A984-B033-42E0-BBE8-034400639831}"/>
              </a:ext>
            </a:extLst>
          </p:cNvPr>
          <p:cNvCxnSpPr>
            <a:cxnSpLocks/>
          </p:cNvCxnSpPr>
          <p:nvPr/>
        </p:nvCxnSpPr>
        <p:spPr>
          <a:xfrm>
            <a:off x="3452884" y="1521725"/>
            <a:ext cx="1255594" cy="498144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0E8A06-B627-4E0E-85B6-A3B117B6CA9C}"/>
              </a:ext>
            </a:extLst>
          </p:cNvPr>
          <p:cNvCxnSpPr>
            <a:cxnSpLocks/>
          </p:cNvCxnSpPr>
          <p:nvPr/>
        </p:nvCxnSpPr>
        <p:spPr>
          <a:xfrm>
            <a:off x="4609530" y="1162820"/>
            <a:ext cx="406022" cy="791084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4D0961-CDA0-4A9D-87D3-5B2DA68350CC}"/>
              </a:ext>
            </a:extLst>
          </p:cNvPr>
          <p:cNvCxnSpPr>
            <a:cxnSpLocks/>
          </p:cNvCxnSpPr>
          <p:nvPr/>
        </p:nvCxnSpPr>
        <p:spPr>
          <a:xfrm flipH="1">
            <a:off x="3675480" y="1310185"/>
            <a:ext cx="659960" cy="643719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B15079-C494-445A-B64B-B1F6BDEFD113}"/>
              </a:ext>
            </a:extLst>
          </p:cNvPr>
          <p:cNvCxnSpPr>
            <a:cxnSpLocks/>
          </p:cNvCxnSpPr>
          <p:nvPr/>
        </p:nvCxnSpPr>
        <p:spPr>
          <a:xfrm>
            <a:off x="2429301" y="2688609"/>
            <a:ext cx="904166" cy="156949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27FF28-79C3-4938-A92F-5AA067D8B0C7}"/>
              </a:ext>
            </a:extLst>
          </p:cNvPr>
          <p:cNvCxnSpPr>
            <a:cxnSpLocks/>
          </p:cNvCxnSpPr>
          <p:nvPr/>
        </p:nvCxnSpPr>
        <p:spPr>
          <a:xfrm flipH="1">
            <a:off x="2531660" y="2640842"/>
            <a:ext cx="361665" cy="32251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1C7F624-996C-4864-ACEB-7B4B9F809992}"/>
              </a:ext>
            </a:extLst>
          </p:cNvPr>
          <p:cNvCxnSpPr>
            <a:cxnSpLocks/>
          </p:cNvCxnSpPr>
          <p:nvPr/>
        </p:nvCxnSpPr>
        <p:spPr>
          <a:xfrm flipH="1" flipV="1">
            <a:off x="2276586" y="2796305"/>
            <a:ext cx="575798" cy="752114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CEF64D-8442-4A09-9149-8D1201966A7D}"/>
              </a:ext>
            </a:extLst>
          </p:cNvPr>
          <p:cNvCxnSpPr>
            <a:cxnSpLocks/>
          </p:cNvCxnSpPr>
          <p:nvPr/>
        </p:nvCxnSpPr>
        <p:spPr>
          <a:xfrm>
            <a:off x="2440221" y="3234519"/>
            <a:ext cx="1235259" cy="395785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B412C8-43B1-4043-818A-4A9B867712DB}"/>
              </a:ext>
            </a:extLst>
          </p:cNvPr>
          <p:cNvCxnSpPr>
            <a:cxnSpLocks/>
          </p:cNvCxnSpPr>
          <p:nvPr/>
        </p:nvCxnSpPr>
        <p:spPr>
          <a:xfrm>
            <a:off x="3194397" y="4061695"/>
            <a:ext cx="467435" cy="599015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F65E1D-2444-4031-8456-A5DEE1709AF1}"/>
              </a:ext>
            </a:extLst>
          </p:cNvPr>
          <p:cNvCxnSpPr>
            <a:cxnSpLocks/>
          </p:cNvCxnSpPr>
          <p:nvPr/>
        </p:nvCxnSpPr>
        <p:spPr>
          <a:xfrm>
            <a:off x="4237433" y="3429000"/>
            <a:ext cx="745135" cy="1067937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BF6A868-83AD-458D-9EF6-18B7A4779177}"/>
              </a:ext>
            </a:extLst>
          </p:cNvPr>
          <p:cNvCxnSpPr>
            <a:cxnSpLocks/>
          </p:cNvCxnSpPr>
          <p:nvPr/>
        </p:nvCxnSpPr>
        <p:spPr>
          <a:xfrm flipH="1">
            <a:off x="4223785" y="3753620"/>
            <a:ext cx="529246" cy="8525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2F72CCC-DADB-4E88-B706-D7055EB110D3}"/>
              </a:ext>
            </a:extLst>
          </p:cNvPr>
          <p:cNvSpPr/>
          <p:nvPr/>
        </p:nvSpPr>
        <p:spPr>
          <a:xfrm>
            <a:off x="3991970" y="5117910"/>
            <a:ext cx="1112293" cy="218365"/>
          </a:xfrm>
          <a:prstGeom prst="round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5A1954-A62D-478C-BE58-7447B1292952}"/>
              </a:ext>
            </a:extLst>
          </p:cNvPr>
          <p:cNvCxnSpPr>
            <a:cxnSpLocks/>
          </p:cNvCxnSpPr>
          <p:nvPr/>
        </p:nvCxnSpPr>
        <p:spPr>
          <a:xfrm flipH="1">
            <a:off x="4049975" y="2079193"/>
            <a:ext cx="160163" cy="4047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8C93FEC-BF74-45C7-B334-50942256E8C0}"/>
              </a:ext>
            </a:extLst>
          </p:cNvPr>
          <p:cNvCxnSpPr>
            <a:cxnSpLocks/>
          </p:cNvCxnSpPr>
          <p:nvPr/>
        </p:nvCxnSpPr>
        <p:spPr>
          <a:xfrm>
            <a:off x="3596185" y="2225070"/>
            <a:ext cx="98947" cy="25882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B26EE6-BC2E-4E47-92A5-5812332F900A}"/>
              </a:ext>
            </a:extLst>
          </p:cNvPr>
          <p:cNvCxnSpPr>
            <a:cxnSpLocks/>
          </p:cNvCxnSpPr>
          <p:nvPr/>
        </p:nvCxnSpPr>
        <p:spPr>
          <a:xfrm>
            <a:off x="3340291" y="1579728"/>
            <a:ext cx="159223" cy="38555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C63BA58-79F8-49AC-B785-7F6E06C0D467}"/>
              </a:ext>
            </a:extLst>
          </p:cNvPr>
          <p:cNvCxnSpPr>
            <a:cxnSpLocks/>
          </p:cNvCxnSpPr>
          <p:nvPr/>
        </p:nvCxnSpPr>
        <p:spPr>
          <a:xfrm flipH="1" flipV="1">
            <a:off x="3485867" y="2239858"/>
            <a:ext cx="96670" cy="25768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9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F0FAB-2DFB-4764-AF4F-1D2D6A02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Use of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A4C8A-5FF1-47F9-9B3E-0745E84C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4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E533A-6E6E-497E-9C12-76B1C4DE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Instructor Review</a:t>
            </a:r>
          </a:p>
          <a:p>
            <a:pPr lvl="1"/>
            <a:r>
              <a:rPr lang="en-US" dirty="0"/>
              <a:t>Promote </a:t>
            </a:r>
          </a:p>
          <a:p>
            <a:pPr lvl="1"/>
            <a:r>
              <a:rPr lang="en-US" dirty="0"/>
              <a:t>Renew</a:t>
            </a:r>
          </a:p>
          <a:p>
            <a:pPr lvl="1"/>
            <a:r>
              <a:rPr lang="en-US" dirty="0"/>
              <a:t>Release</a:t>
            </a:r>
          </a:p>
          <a:p>
            <a:r>
              <a:rPr lang="en-US" dirty="0"/>
              <a:t>Trend lines</a:t>
            </a:r>
          </a:p>
          <a:p>
            <a:r>
              <a:rPr lang="en-US" dirty="0"/>
              <a:t>Program Review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624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950B-57D0-487E-9402-65FB0968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Welcome/Introductions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82A1F4-3665-4BED-AED0-F054FECB6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10483"/>
              </p:ext>
            </p:extLst>
          </p:nvPr>
        </p:nvGraphicFramePr>
        <p:xfrm>
          <a:off x="232801" y="1846263"/>
          <a:ext cx="11111786" cy="490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458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E2231-DAEB-45A6-83EC-D6BE7B93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Effectiveness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C2A6A6-00A7-40B5-96D5-1AE00BAC4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83505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1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94AF1-E3F2-4020-99DA-728572B8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Ethics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883CDF-87E1-4C44-87EA-ACE111EA4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018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6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B2977-D2CB-44F8-834F-5F83DFA3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B0231F-8BEE-4BC2-8E4D-8BE5AAEC9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52589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33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BA8A-E687-44BB-B03C-58A83AAB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Content Placeholder 4" descr="A dog on a boat&#10;&#10;Description automatically generated with medium confidence">
            <a:extLst>
              <a:ext uri="{FF2B5EF4-FFF2-40B4-BE49-F238E27FC236}">
                <a16:creationId xmlns:a16="http://schemas.microsoft.com/office/drawing/2014/main" id="{71D127E7-6640-4AE4-9B97-A951DA2C8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27" y="1846263"/>
            <a:ext cx="4810745" cy="3608059"/>
          </a:xfrm>
        </p:spPr>
      </p:pic>
    </p:spTree>
    <p:extLst>
      <p:ext uri="{BB962C8B-B14F-4D97-AF65-F5344CB8AC3E}">
        <p14:creationId xmlns:p14="http://schemas.microsoft.com/office/powerpoint/2010/main" val="219389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91E07-31C4-47D9-9519-39477929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Introduction to the Presentation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DDA5FA-3D1E-46CE-A3C4-F10BD137C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70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481D2-7005-41AD-A0FE-BC54AC77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Examine available tools and resources available to chairs to support evaluation of on campus and remote faculty</a:t>
            </a:r>
          </a:p>
          <a:p>
            <a:pPr lvl="1"/>
            <a:r>
              <a:rPr lang="en-US" dirty="0"/>
              <a:t>Learning Management Systems (LMS)</a:t>
            </a:r>
          </a:p>
          <a:p>
            <a:pPr lvl="1"/>
            <a:r>
              <a:rPr lang="en-US" dirty="0"/>
              <a:t>Techniques</a:t>
            </a:r>
          </a:p>
          <a:p>
            <a:r>
              <a:rPr lang="en-US" dirty="0"/>
              <a:t>Capture the benefits of digital systems for on-campus evaluations</a:t>
            </a:r>
          </a:p>
          <a:p>
            <a:pPr lvl="1"/>
            <a:r>
              <a:rPr lang="en-US" dirty="0"/>
              <a:t>Blend the benefits of both formats to strengthen evaluation systems</a:t>
            </a:r>
          </a:p>
        </p:txBody>
      </p:sp>
    </p:spTree>
    <p:extLst>
      <p:ext uri="{BB962C8B-B14F-4D97-AF65-F5344CB8AC3E}">
        <p14:creationId xmlns:p14="http://schemas.microsoft.com/office/powerpoint/2010/main" val="32570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1A62-76A6-4963-A391-923B4F16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 of Need/Opportunity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C2224-8EC7-4698-ADFC-930B6E49F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Current situation, COVID Response</a:t>
            </a:r>
          </a:p>
          <a:p>
            <a:pPr lvl="1"/>
            <a:r>
              <a:rPr lang="en-US"/>
              <a:t>Forced shift in Spring 2020 </a:t>
            </a:r>
            <a:endParaRPr lang="en-US">
              <a:highlight>
                <a:srgbClr val="FFFF00"/>
              </a:highlight>
            </a:endParaRPr>
          </a:p>
          <a:p>
            <a:pPr lvl="2"/>
            <a:r>
              <a:rPr lang="en-US"/>
              <a:t>Missed </a:t>
            </a:r>
            <a:r>
              <a:rPr lang="en-US" dirty="0"/>
              <a:t>faculty evaluation in Spring 2020</a:t>
            </a:r>
          </a:p>
          <a:p>
            <a:pPr lvl="2"/>
            <a:r>
              <a:rPr lang="en-US" dirty="0"/>
              <a:t>Need to reinstate for 2020-2021 Academic Year</a:t>
            </a:r>
          </a:p>
          <a:p>
            <a:r>
              <a:rPr lang="en-US"/>
              <a:t>Current opportunity</a:t>
            </a:r>
          </a:p>
          <a:p>
            <a:pPr lvl="1"/>
            <a:r>
              <a:rPr lang="en-US"/>
              <a:t>Delivery of courses in 2021-2022 academic year is evolving</a:t>
            </a:r>
          </a:p>
          <a:p>
            <a:pPr lvl="2"/>
            <a:r>
              <a:rPr lang="en-US"/>
              <a:t>Transition </a:t>
            </a:r>
            <a:r>
              <a:rPr lang="en-US" dirty="0"/>
              <a:t>future evaluation methods to take advantage of online delivery</a:t>
            </a:r>
          </a:p>
          <a:p>
            <a:r>
              <a:rPr lang="en-US"/>
              <a:t>Online evaluations provide a myriad of additional evaluation opportunities</a:t>
            </a:r>
          </a:p>
          <a:p>
            <a:pPr lvl="1"/>
            <a:r>
              <a:rPr lang="en-US"/>
              <a:t>Greater access to course content</a:t>
            </a:r>
          </a:p>
          <a:p>
            <a:pPr lvl="1"/>
            <a:r>
              <a:rPr lang="en-US"/>
              <a:t>Greater access to course delivery</a:t>
            </a:r>
          </a:p>
          <a:p>
            <a:pPr lvl="2"/>
            <a:endParaRPr lang="en-US" dirty="0"/>
          </a:p>
          <a:p>
            <a:pPr algn="ctr"/>
            <a:r>
              <a:rPr lang="en-US"/>
              <a:t/>
            </a:r>
            <a:br>
              <a:rPr lang="en-US"/>
            </a:br>
            <a:r>
              <a:rPr lang="en-US"/>
              <a:t>This presentation will focus on using digital information to enhance both traditional and online instructor evaluation.</a:t>
            </a:r>
          </a:p>
          <a:p>
            <a:pPr lvl="1"/>
            <a:endParaRPr lang="en-US" dirty="0"/>
          </a:p>
        </p:txBody>
      </p:sp>
      <p:pic>
        <p:nvPicPr>
          <p:cNvPr id="4" name="Content Placeholder 8" descr="A picture containing cake, decorated, colored, red&#10;&#10;Description automatically generated">
            <a:extLst>
              <a:ext uri="{FF2B5EF4-FFF2-40B4-BE49-F238E27FC236}">
                <a16:creationId xmlns:a16="http://schemas.microsoft.com/office/drawing/2014/main" id="{774A410C-FD3D-41C7-A0A8-D88BFDAB1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8" b="94097" l="9692" r="90000">
                        <a14:foregroundMark x1="11231" y1="37030" x2="11231" y2="37030"/>
                        <a14:foregroundMark x1="14615" y1="30054" x2="16615" y2="31485"/>
                        <a14:foregroundMark x1="20308" y1="19499" x2="21538" y2="22719"/>
                        <a14:foregroundMark x1="32462" y1="86941" x2="33897" y2="89251"/>
                        <a14:foregroundMark x1="41832" y1="90698" x2="42000" y2="91234"/>
                        <a14:foregroundMark x1="40769" y1="87299" x2="41832" y2="90698"/>
                        <a14:foregroundMark x1="51692" y1="94097" x2="50154" y2="89267"/>
                        <a14:foregroundMark x1="64308" y1="91234" x2="62308" y2="86762"/>
                        <a14:foregroundMark x1="67538" y1="87299" x2="64000" y2="87299"/>
                        <a14:foregroundMark x1="77692" y1="78354" x2="74154" y2="73703"/>
                        <a14:foregroundMark x1="83846" y1="60823" x2="85231" y2="57066"/>
                        <a14:foregroundMark x1="86308" y1="56530" x2="84000" y2="64222"/>
                        <a14:foregroundMark x1="81538" y1="42755" x2="83846" y2="36136"/>
                        <a14:foregroundMark x1="80154" y1="27013" x2="73692" y2="18426"/>
                        <a14:foregroundMark x1="72000" y1="13238" x2="73385" y2="16100"/>
                        <a14:foregroundMark x1="57077" y1="5188" x2="56615" y2="9660"/>
                        <a14:foregroundMark x1="47538" y1="6261" x2="44615" y2="10018"/>
                        <a14:foregroundMark x1="29692" y1="8050" x2="32615" y2="10376"/>
                        <a14:foregroundMark x1="16981" y1="33484" x2="17077" y2="33631"/>
                        <a14:foregroundMark x1="15758" y1="31609" x2="16932" y2="33409"/>
                        <a14:foregroundMark x1="13692" y1="28444" x2="15681" y2="31492"/>
                        <a14:foregroundMark x1="9692" y1="37925" x2="13231" y2="39535"/>
                        <a14:backgroundMark x1="12923" y1="45081" x2="13231" y2="47048"/>
                        <a14:backgroundMark x1="18923" y1="27549" x2="18154" y2="27013"/>
                        <a14:backgroundMark x1="17385" y1="28086" x2="18923" y2="27549"/>
                        <a14:backgroundMark x1="70923" y1="79785" x2="68923" y2="81216"/>
                        <a14:backgroundMark x1="79385" y1="70304" x2="79385" y2="68336"/>
                        <a14:backgroundMark x1="54923" y1="88372" x2="55846" y2="91950"/>
                        <a14:backgroundMark x1="46769" y1="91055" x2="46000" y2="91950"/>
                        <a14:backgroundMark x1="37692" y1="89803" x2="36462" y2="91592"/>
                        <a14:backgroundMark x1="17385" y1="74597" x2="17385" y2="74597"/>
                        <a14:backgroundMark x1="25077" y1="81216" x2="25077" y2="81216"/>
                        <a14:backgroundMark x1="81846" y1="51878" x2="82462" y2="51521"/>
                        <a14:backgroundMark x1="79846" y1="65116" x2="79846" y2="65116"/>
                        <a14:backgroundMark x1="77077" y1="70662" x2="77385" y2="70304"/>
                        <a14:backgroundMark x1="71231" y1="76565" x2="71692" y2="76565"/>
                        <a14:backgroundMark x1="45846" y1="89982" x2="46308" y2="89624"/>
                        <a14:backgroundMark x1="47538" y1="89267" x2="47538" y2="89267"/>
                        <a14:backgroundMark x1="36308" y1="88909" x2="36769" y2="89267"/>
                        <a14:backgroundMark x1="25846" y1="79428" x2="25538" y2="80143"/>
                        <a14:backgroundMark x1="17077" y1="73524" x2="17385" y2="73703"/>
                        <a14:backgroundMark x1="24615" y1="79785" x2="25385" y2="79428"/>
                        <a14:backgroundMark x1="28154" y1="86941" x2="28154" y2="86941"/>
                        <a14:backgroundMark x1="38000" y1="90519" x2="38000" y2="90519"/>
                        <a14:backgroundMark x1="45077" y1="90698" x2="45077" y2="90698"/>
                        <a14:backgroundMark x1="45231" y1="87657" x2="45231" y2="87657"/>
                        <a14:backgroundMark x1="48000" y1="89088" x2="48000" y2="89088"/>
                        <a14:backgroundMark x1="56923" y1="87835" x2="56923" y2="87835"/>
                        <a14:backgroundMark x1="68000" y1="81932" x2="68000" y2="81932"/>
                        <a14:backgroundMark x1="81538" y1="53309" x2="81538" y2="53309"/>
                        <a14:backgroundMark x1="80308" y1="64758" x2="80308" y2="64758"/>
                        <a14:backgroundMark x1="79385" y1="32379" x2="79385" y2="32379"/>
                        <a14:backgroundMark x1="79538" y1="32200" x2="79846" y2="31843"/>
                        <a14:backgroundMark x1="79385" y1="32916" x2="79385" y2="32916"/>
                        <a14:backgroundMark x1="71538" y1="21109" x2="72923" y2="18962"/>
                        <a14:backgroundMark x1="72923" y1="18426" x2="72923" y2="18426"/>
                        <a14:backgroundMark x1="71231" y1="21825" x2="71231" y2="21825"/>
                        <a14:backgroundMark x1="60923" y1="13059" x2="60923" y2="13059"/>
                        <a14:backgroundMark x1="51538" y1="7692" x2="51846" y2="9302"/>
                        <a14:backgroundMark x1="51692" y1="6977" x2="51692" y2="6977"/>
                        <a14:backgroundMark x1="51846" y1="10197" x2="51846" y2="10197"/>
                        <a14:backgroundMark x1="51846" y1="10197" x2="51846" y2="7156"/>
                        <a14:backgroundMark x1="51846" y1="7156" x2="51846" y2="7156"/>
                        <a14:backgroundMark x1="51846" y1="6798" x2="51846" y2="6798"/>
                        <a14:backgroundMark x1="40769" y1="8050" x2="40769" y2="8050"/>
                        <a14:backgroundMark x1="41077" y1="8945" x2="41077" y2="8945"/>
                        <a14:backgroundMark x1="40154" y1="10555" x2="40154" y2="10555"/>
                        <a14:backgroundMark x1="39692" y1="11270" x2="39692" y2="11270"/>
                        <a14:backgroundMark x1="42000" y1="10555" x2="42000" y2="10555"/>
                        <a14:backgroundMark x1="42154" y1="7692" x2="42154" y2="7692"/>
                        <a14:backgroundMark x1="51385" y1="2862" x2="51385" y2="2862"/>
                        <a14:backgroundMark x1="50923" y1="6798" x2="50923" y2="6798"/>
                        <a14:backgroundMark x1="52308" y1="6082" x2="52308" y2="6082"/>
                        <a14:backgroundMark x1="52000" y1="10555" x2="52000" y2="10555"/>
                        <a14:backgroundMark x1="30154" y1="11986" x2="30154" y2="11986"/>
                        <a14:backgroundMark x1="17692" y1="26476" x2="16308" y2="24687"/>
                        <a14:backgroundMark x1="18308" y1="29517" x2="18308" y2="29517"/>
                        <a14:backgroundMark x1="18615" y1="25581" x2="18615" y2="25581"/>
                        <a14:backgroundMark x1="15231" y1="36673" x2="14000" y2="35778"/>
                        <a14:backgroundMark x1="12923" y1="35957" x2="15077" y2="36494"/>
                        <a14:backgroundMark x1="10615" y1="33274" x2="10615" y2="33274"/>
                        <a14:backgroundMark x1="12462" y1="36136" x2="12462" y2="36136"/>
                        <a14:backgroundMark x1="15846" y1="36494" x2="15846" y2="36494"/>
                        <a14:backgroundMark x1="15846" y1="37567" x2="15846" y2="37567"/>
                        <a14:backgroundMark x1="12615" y1="35420" x2="12615" y2="35420"/>
                        <a14:backgroundMark x1="13385" y1="49195" x2="13385" y2="49195"/>
                        <a14:backgroundMark x1="13692" y1="49911" x2="13692" y2="49911"/>
                        <a14:backgroundMark x1="10308" y1="58140" x2="10308" y2="58140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943574" y="1992120"/>
            <a:ext cx="2886445" cy="24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73139-3F10-4F1B-96A8-9DA676CE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2600"/>
              <a:t/>
            </a:r>
            <a:br>
              <a:rPr lang="en-US" sz="2600"/>
            </a:br>
            <a:r>
              <a:rPr lang="en-US" sz="2600"/>
              <a:t>What are your Experiences of Faculty Evaluations in Spring 2020 &amp; 2020-2021 A.Y.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0BECB-7351-4BF7-9012-F176F4EF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85" y="645106"/>
            <a:ext cx="4972240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5E2B-75C4-4866-B75D-B2870E0C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In Spring 2020</a:t>
            </a:r>
          </a:p>
          <a:p>
            <a:pPr lvl="1"/>
            <a:r>
              <a:rPr lang="en-US" dirty="0"/>
              <a:t>Did you shift from on-campus to online?</a:t>
            </a:r>
          </a:p>
          <a:p>
            <a:pPr lvl="1"/>
            <a:r>
              <a:rPr lang="en-US" dirty="0"/>
              <a:t>Were you evaluated by students?</a:t>
            </a:r>
          </a:p>
          <a:p>
            <a:pPr lvl="1"/>
            <a:r>
              <a:rPr lang="en-US" dirty="0"/>
              <a:t>Were you evaluated by peers? </a:t>
            </a:r>
          </a:p>
          <a:p>
            <a:pPr lvl="1"/>
            <a:r>
              <a:rPr lang="en-US" dirty="0"/>
              <a:t>What happened to your year end summary?</a:t>
            </a:r>
          </a:p>
          <a:p>
            <a:r>
              <a:rPr lang="en-US" dirty="0"/>
              <a:t>In Academic Year 2020-2021</a:t>
            </a:r>
          </a:p>
          <a:p>
            <a:pPr lvl="1"/>
            <a:r>
              <a:rPr lang="en-US" dirty="0"/>
              <a:t>Are you still primarily online?</a:t>
            </a:r>
          </a:p>
          <a:p>
            <a:pPr lvl="1"/>
            <a:r>
              <a:rPr lang="en-US" dirty="0"/>
              <a:t>Will your faculty be evaluated by students and peers?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934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5385E-537F-45B8-B12D-34319F68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3400"/>
              <a:t>Problem Statement: On-Campus evaluations lack the ability to evaluate Remote Delivery</a:t>
            </a:r>
          </a:p>
        </p:txBody>
      </p:sp>
      <p:pic>
        <p:nvPicPr>
          <p:cNvPr id="14" name="Picture 13" descr="Glasses on top of a book">
            <a:extLst>
              <a:ext uri="{FF2B5EF4-FFF2-40B4-BE49-F238E27FC236}">
                <a16:creationId xmlns:a16="http://schemas.microsoft.com/office/drawing/2014/main" id="{3253A1F9-3807-42CF-A6C5-8A6207027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3" r="40225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AF6B-E48E-45A3-9F45-061CA909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Inability to evaluate faculty in person</a:t>
            </a:r>
          </a:p>
          <a:p>
            <a:r>
              <a:rPr lang="en-US" dirty="0"/>
              <a:t>On-campus and online evaluation criteria are different</a:t>
            </a:r>
          </a:p>
          <a:p>
            <a:r>
              <a:rPr lang="en-US" dirty="0"/>
              <a:t>Online evaluations are often developed from on-campus evaluations</a:t>
            </a:r>
          </a:p>
          <a:p>
            <a:r>
              <a:rPr lang="en-US" dirty="0"/>
              <a:t>On-campus chairs often are out of their comfort zones </a:t>
            </a:r>
          </a:p>
          <a:p>
            <a:pPr lvl="1"/>
            <a:r>
              <a:rPr lang="en-US" dirty="0"/>
              <a:t>Especially those who have limited previous remote teaching experience (i.e.: Senior faculty, Deans, Provosts, and Presidents)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3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5385E-537F-45B8-B12D-34319F68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 is the status of your institution?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5877D0-3929-4054-9CF6-32FE6E0CA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6901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79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91E07-31C4-47D9-9519-39477929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Learning Management System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F3799C-BE0B-411A-B502-BB0871891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7171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82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50261-9812-4A36-8C89-D3A351DC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Typical Components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Used to Evaluate Faculty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910D9F-F447-4AEF-BC71-CE679C97C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6636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9440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1103</Words>
  <Application>Microsoft Office PowerPoint</Application>
  <PresentationFormat>Widescreen</PresentationFormat>
  <Paragraphs>204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Times New Roman</vt:lpstr>
      <vt:lpstr>Retrospect</vt:lpstr>
      <vt:lpstr>Evaluating Faculty in the Cloud: Leveraging what Online offers in Evaluating Courses and Instructors </vt:lpstr>
      <vt:lpstr>Welcome/Introductions</vt:lpstr>
      <vt:lpstr>Introduction to the Presentation</vt:lpstr>
      <vt:lpstr>Statement of Need/Opportunity</vt:lpstr>
      <vt:lpstr> What are your Experiences of Faculty Evaluations in Spring 2020 &amp; 2020-2021 A.Y.</vt:lpstr>
      <vt:lpstr>Problem Statement: On-Campus evaluations lack the ability to evaluate Remote Delivery</vt:lpstr>
      <vt:lpstr>What is the status of your institution?</vt:lpstr>
      <vt:lpstr>Learning Management System</vt:lpstr>
      <vt:lpstr>Typical Components  Used to Evaluate Faculty</vt:lpstr>
      <vt:lpstr>Resources Available to Chairs </vt:lpstr>
      <vt:lpstr>Differences in Access to Data</vt:lpstr>
      <vt:lpstr>Differences in Process </vt:lpstr>
      <vt:lpstr>Differences in Peer/Chair Evaluations</vt:lpstr>
      <vt:lpstr>Evaluating Digital Delivery: Best Practices</vt:lpstr>
      <vt:lpstr>Pre-evaluation for Digital Evaluation</vt:lpstr>
      <vt:lpstr>Pre-evaluation for Digital Evaluations</vt:lpstr>
      <vt:lpstr>Learning Management System Data Generation </vt:lpstr>
      <vt:lpstr>Presenting the Findings</vt:lpstr>
      <vt:lpstr>Use of Results</vt:lpstr>
      <vt:lpstr>Effectiveness</vt:lpstr>
      <vt:lpstr>Ethics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Faculty in the Cloud: Leveraging what Online offers in Evaluating Courses and Instructors</dc:title>
  <dc:creator>Line, David</dc:creator>
  <cp:lastModifiedBy>Stephen Pyle</cp:lastModifiedBy>
  <cp:revision>14</cp:revision>
  <dcterms:created xsi:type="dcterms:W3CDTF">2021-01-29T20:16:21Z</dcterms:created>
  <dcterms:modified xsi:type="dcterms:W3CDTF">2021-02-10T19:54:43Z</dcterms:modified>
</cp:coreProperties>
</file>