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12" y="-8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wireframeOverlay-Home.png"/>
          <p:cNvPicPr>
            <a:picLocks noChangeAspect="1"/>
          </p:cNvPicPr>
          <p:nvPr/>
        </p:nvPicPr>
        <p:blipFill>
          <a:blip r:embed="rId2"/>
          <a:srcRect t="-93973"/>
          <a:stretch>
            <a:fillRect/>
          </a:stretch>
        </p:blipFill>
        <p:spPr>
          <a:xfrm>
            <a:off x="179294" y="1183341"/>
            <a:ext cx="8787384" cy="5276725"/>
          </a:xfrm>
          <a:prstGeom prst="rect">
            <a:avLst/>
          </a:prstGeom>
          <a:gradFill>
            <a:gsLst>
              <a:gs pos="0">
                <a:schemeClr val="tx2"/>
              </a:gs>
              <a:gs pos="100000">
                <a:schemeClr val="bg2"/>
              </a:gs>
            </a:gsLst>
            <a:lin ang="5400000" scaled="0"/>
          </a:gradFill>
        </p:spPr>
      </p:pic>
      <p:sp>
        <p:nvSpPr>
          <p:cNvPr id="2" name="Title 1"/>
          <p:cNvSpPr>
            <a:spLocks noGrp="1"/>
          </p:cNvSpPr>
          <p:nvPr>
            <p:ph type="ctrTitle"/>
          </p:nvPr>
        </p:nvSpPr>
        <p:spPr>
          <a:xfrm>
            <a:off x="417513" y="2168338"/>
            <a:ext cx="8307387" cy="1619250"/>
          </a:xfrm>
        </p:spPr>
        <p:txBody>
          <a:bodyPr/>
          <a:lstStyle>
            <a:lvl1pPr algn="ctr">
              <a:defRPr sz="4800"/>
            </a:lvl1pPr>
          </a:lstStyle>
          <a:p>
            <a:r>
              <a:rPr lang="en-US" smtClean="0"/>
              <a:t>Click to edit Master title style</a:t>
            </a:r>
            <a:endParaRPr/>
          </a:p>
        </p:txBody>
      </p:sp>
      <p:sp>
        <p:nvSpPr>
          <p:cNvPr id="3" name="Subtitle 2"/>
          <p:cNvSpPr>
            <a:spLocks noGrp="1"/>
          </p:cNvSpPr>
          <p:nvPr>
            <p:ph type="subTitle" idx="1"/>
          </p:nvPr>
        </p:nvSpPr>
        <p:spPr>
          <a:xfrm>
            <a:off x="417513" y="3810000"/>
            <a:ext cx="8307387" cy="753036"/>
          </a:xfrm>
        </p:spPr>
        <p:txBody>
          <a:bodyPr>
            <a:normAutofit/>
          </a:bodyPr>
          <a:lstStyle>
            <a:lvl1pPr marL="0" indent="0" algn="ctr">
              <a:spcBef>
                <a:spcPts val="3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DirectionalButtons-RightOnly.png"/>
          <p:cNvPicPr>
            <a:picLocks noChangeAspect="1"/>
          </p:cNvPicPr>
          <p:nvPr/>
        </p:nvPicPr>
        <p:blipFill>
          <a:blip r:embed="rId3"/>
          <a:stretch>
            <a:fillRect/>
          </a:stretch>
        </p:blipFill>
        <p:spPr>
          <a:xfrm>
            <a:off x="7822266" y="533400"/>
            <a:ext cx="752475" cy="352425"/>
          </a:xfrm>
          <a:prstGeom prst="rect">
            <a:avLst/>
          </a:prstGeom>
        </p:spPr>
      </p:pic>
      <p:sp>
        <p:nvSpPr>
          <p:cNvPr id="9" name="Slide Number Placeholder 5"/>
          <p:cNvSpPr>
            <a:spLocks noGrp="1"/>
          </p:cNvSpPr>
          <p:nvPr>
            <p:ph type="sldNum" sz="quarter" idx="12"/>
          </p:nvPr>
        </p:nvSpPr>
        <p:spPr>
          <a:xfrm>
            <a:off x="8382000" y="1219200"/>
            <a:ext cx="533400" cy="365125"/>
          </a:xfrm>
        </p:spPr>
        <p:txBody>
          <a:bodyPr/>
          <a:lstStyle/>
          <a:p>
            <a:fld id="{886BB73A-582F-4420-9A14-CB10A2B2E5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416859" y="1466850"/>
            <a:ext cx="8308039" cy="1128432"/>
          </a:xfr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007224" y="2623296"/>
            <a:ext cx="4717676" cy="38312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30213" y="2770187"/>
            <a:ext cx="3429093" cy="3576825"/>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182880"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4313891" cy="1162050"/>
          </a:xfrm>
        </p:spPr>
        <p:txBody>
          <a:bodyPr anchor="b"/>
          <a:lstStyle>
            <a:lvl1pPr algn="l">
              <a:defRPr sz="2800" b="0">
                <a:solidFill>
                  <a:schemeClr val="bg1"/>
                </a:solidFill>
              </a:defRPr>
            </a:lvl1pPr>
          </a:lstStyle>
          <a:p>
            <a:r>
              <a:rPr lang="en-US" smtClean="0"/>
              <a:t>Click to edit Master title style</a:t>
            </a:r>
            <a:endParaRPr dirty="0"/>
          </a:p>
        </p:txBody>
      </p:sp>
      <p:sp>
        <p:nvSpPr>
          <p:cNvPr id="4" name="Text Placeholder 3"/>
          <p:cNvSpPr>
            <a:spLocks noGrp="1"/>
          </p:cNvSpPr>
          <p:nvPr>
            <p:ph type="body" sz="half" idx="2"/>
          </p:nvPr>
        </p:nvSpPr>
        <p:spPr>
          <a:xfrm>
            <a:off x="416859" y="2837329"/>
            <a:ext cx="4313891" cy="3415834"/>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
        <p:nvSpPr>
          <p:cNvPr id="11" name="Picture Placeholder 10"/>
          <p:cNvSpPr>
            <a:spLocks noGrp="1"/>
          </p:cNvSpPr>
          <p:nvPr>
            <p:ph type="pic" sz="quarter" idx="13"/>
          </p:nvPr>
        </p:nvSpPr>
        <p:spPr>
          <a:xfrm>
            <a:off x="5298140" y="1169894"/>
            <a:ext cx="3671047" cy="52760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182880" y="1169894"/>
            <a:ext cx="8787384" cy="2106706"/>
          </a:xfrm>
        </p:spPr>
        <p:txBody>
          <a:bodyPr/>
          <a:lstStyle>
            <a:lvl1pPr>
              <a:buNone/>
              <a:defRPr/>
            </a:lvl1pPr>
          </a:lstStyle>
          <a:p>
            <a:r>
              <a:rPr lang="en-US" smtClean="0"/>
              <a:t>Drag picture to placeholder or click icon to add</a:t>
            </a:r>
            <a:endParaRPr/>
          </a:p>
        </p:txBody>
      </p:sp>
      <p:sp>
        <p:nvSpPr>
          <p:cNvPr id="10" name="Rectangle 9"/>
          <p:cNvSpPr/>
          <p:nvPr/>
        </p:nvSpPr>
        <p:spPr>
          <a:xfrm>
            <a:off x="182880" y="3281082"/>
            <a:ext cx="8787384" cy="3174582"/>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859" y="3329268"/>
            <a:ext cx="8346141" cy="1014132"/>
          </a:xfrm>
        </p:spPr>
        <p:txBody>
          <a:bodyPr anchor="b"/>
          <a:lstStyle>
            <a:lvl1pPr algn="l">
              <a:defRPr sz="3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6859" y="4343399"/>
            <a:ext cx="8346141" cy="1909763"/>
          </a:xfrm>
        </p:spPr>
        <p:txBody>
          <a:bodyPr>
            <a:normAutofit/>
          </a:bodyPr>
          <a:lstStyle>
            <a:lvl1pPr marL="0" indent="0">
              <a:lnSpc>
                <a:spcPct val="110000"/>
              </a:lnSpc>
              <a:spcBef>
                <a:spcPts val="600"/>
              </a:spcBef>
              <a:buNone/>
              <a:defRPr sz="18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pic>
        <p:nvPicPr>
          <p:cNvPr id="9" name="Picture 8" descr="wireframeOverlay-PCVertical.png"/>
          <p:cNvPicPr>
            <a:picLocks noChangeAspect="1"/>
          </p:cNvPicPr>
          <p:nvPr/>
        </p:nvPicPr>
        <p:blipFill>
          <a:blip r:embed="rId2"/>
          <a:srcRect b="-123309"/>
          <a:stretch>
            <a:fillRect/>
          </a:stretch>
        </p:blipFill>
        <p:spPr>
          <a:xfrm>
            <a:off x="3835212" y="1179575"/>
            <a:ext cx="5133975" cy="5275013"/>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91000" y="1680882"/>
            <a:ext cx="4313891" cy="1162050"/>
          </a:xfrm>
        </p:spPr>
        <p:txBody>
          <a:bodyPr anchor="b"/>
          <a:lstStyle>
            <a:lvl1pPr algn="l">
              <a:defRPr sz="28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4191000" y="2837329"/>
            <a:ext cx="4313891" cy="3415834"/>
          </a:xfrm>
        </p:spPr>
        <p:txBody>
          <a:bodyPr>
            <a:normAutofit/>
          </a:bodyPr>
          <a:lstStyle>
            <a:lvl1pPr marL="0" indent="0">
              <a:lnSpc>
                <a:spcPct val="110000"/>
              </a:lnSpc>
              <a:spcBef>
                <a:spcPts val="6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
        <p:nvSpPr>
          <p:cNvPr id="8" name="Picture Placeholder 10"/>
          <p:cNvSpPr>
            <a:spLocks noGrp="1"/>
          </p:cNvSpPr>
          <p:nvPr>
            <p:ph type="pic" sz="quarter" idx="14"/>
          </p:nvPr>
        </p:nvSpPr>
        <p:spPr>
          <a:xfrm>
            <a:off x="182880" y="1179576"/>
            <a:ext cx="3671047" cy="2205318"/>
          </a:xfrm>
        </p:spPr>
        <p:txBody>
          <a:bodyPr/>
          <a:lstStyle>
            <a:lvl1pPr>
              <a:buNone/>
              <a:defRPr/>
            </a:lvl1pPr>
          </a:lstStyle>
          <a:p>
            <a:r>
              <a:rPr lang="en-US" smtClean="0"/>
              <a:t>Drag picture to placeholder or click icon to add</a:t>
            </a:r>
            <a:endParaRPr/>
          </a:p>
        </p:txBody>
      </p:sp>
      <p:sp>
        <p:nvSpPr>
          <p:cNvPr id="10" name="Picture Placeholder 10"/>
          <p:cNvSpPr>
            <a:spLocks noGrp="1"/>
          </p:cNvSpPr>
          <p:nvPr>
            <p:ph type="pic" sz="quarter" idx="15"/>
          </p:nvPr>
        </p:nvSpPr>
        <p:spPr>
          <a:xfrm>
            <a:off x="2015983" y="3383280"/>
            <a:ext cx="1837944" cy="3072384"/>
          </a:xfrm>
        </p:spPr>
        <p:txBody>
          <a:bodyPr/>
          <a:lstStyle>
            <a:lvl1pPr>
              <a:buNone/>
              <a:defRPr/>
            </a:lvl1pPr>
          </a:lstStyle>
          <a:p>
            <a:r>
              <a:rPr lang="en-US" smtClean="0"/>
              <a:t>Drag picture to placeholder or click icon to add</a:t>
            </a:r>
            <a:endParaRPr/>
          </a:p>
        </p:txBody>
      </p:sp>
      <p:sp>
        <p:nvSpPr>
          <p:cNvPr id="12" name="Picture Placeholder 10"/>
          <p:cNvSpPr>
            <a:spLocks noGrp="1"/>
          </p:cNvSpPr>
          <p:nvPr>
            <p:ph type="pic" sz="quarter" idx="16"/>
          </p:nvPr>
        </p:nvSpPr>
        <p:spPr>
          <a:xfrm>
            <a:off x="182880" y="3383280"/>
            <a:ext cx="1837944" cy="3072384"/>
          </a:xfrm>
        </p:spPr>
        <p:txBody>
          <a:bodyPr/>
          <a:lstStyle>
            <a:lvl1pPr>
              <a:buNone/>
              <a:defRPr/>
            </a:lvl1pPr>
          </a:lstStyle>
          <a:p>
            <a:r>
              <a:rPr lang="en-US" smtClean="0"/>
              <a:t>Drag picture to placeholder or click icon to add</a:t>
            </a:r>
            <a:endParaRPr/>
          </a:p>
        </p:txBody>
      </p:sp>
      <p:sp>
        <p:nvSpPr>
          <p:cNvPr id="13" name="Slide Number Placeholder 5"/>
          <p:cNvSpPr>
            <a:spLocks noGrp="1"/>
          </p:cNvSpPr>
          <p:nvPr>
            <p:ph type="sldNum" sz="quarter" idx="12"/>
          </p:nvPr>
        </p:nvSpPr>
        <p:spPr>
          <a:xfrm>
            <a:off x="8382000" y="1219200"/>
            <a:ext cx="533400" cy="365125"/>
          </a:xfrm>
        </p:spPr>
        <p:txBody>
          <a:bodyPr/>
          <a:lstStyle/>
          <a:p>
            <a:fld id="{886BB73A-582F-4420-9A14-CB10A2B2E5E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wireframeOverlay-VerticalTC.png"/>
          <p:cNvPicPr>
            <a:picLocks noChangeAspect="1"/>
          </p:cNvPicPr>
          <p:nvPr/>
        </p:nvPicPr>
        <p:blipFill>
          <a:blip r:embed="rId2"/>
          <a:srcRect t="-93650"/>
          <a:stretch>
            <a:fillRect/>
          </a:stretch>
        </p:blipFill>
        <p:spPr>
          <a:xfrm>
            <a:off x="7445188" y="1178128"/>
            <a:ext cx="1524000" cy="5275339"/>
          </a:xfrm>
          <a:prstGeom prst="rect">
            <a:avLst/>
          </a:prstGeom>
          <a:gradFill>
            <a:gsLst>
              <a:gs pos="0">
                <a:schemeClr val="tx2"/>
              </a:gs>
              <a:gs pos="100000">
                <a:schemeClr val="bg2"/>
              </a:gs>
            </a:gsLst>
            <a:lin ang="5400000" scaled="0"/>
          </a:gradFill>
        </p:spPr>
      </p:pic>
      <p:sp>
        <p:nvSpPr>
          <p:cNvPr id="2" name="Vertical Title 1"/>
          <p:cNvSpPr>
            <a:spLocks noGrp="1"/>
          </p:cNvSpPr>
          <p:nvPr>
            <p:ph type="title" orient="vert"/>
          </p:nvPr>
        </p:nvSpPr>
        <p:spPr>
          <a:xfrm>
            <a:off x="7440705" y="1398494"/>
            <a:ext cx="1447800" cy="484990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17513" y="1398494"/>
            <a:ext cx="6669087" cy="4849906"/>
          </a:xfrm>
        </p:spPr>
        <p:txBody>
          <a:bodyPr vert="eaVert"/>
          <a:lstStyle>
            <a:lvl5pPr>
              <a:defRPr/>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t>8/10/16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
        <p:nvSpPr>
          <p:cNvPr id="5" name="Rectangle 4"/>
          <p:cNvSpPr/>
          <p:nvPr/>
        </p:nvSpPr>
        <p:spPr>
          <a:xfrm>
            <a:off x="182880" y="1179576"/>
            <a:ext cx="8787384" cy="5276088"/>
          </a:xfrm>
          <a:prstGeom prst="rect">
            <a:avLst/>
          </a:prstGeom>
          <a:gradFill>
            <a:gsLst>
              <a:gs pos="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Picture 5" descr="DirectionalButtons-LeftOnlyOnly.png"/>
          <p:cNvPicPr>
            <a:picLocks noChangeAspect="1"/>
          </p:cNvPicPr>
          <p:nvPr/>
        </p:nvPicPr>
        <p:blipFill>
          <a:blip r:embed="rId2"/>
          <a:stretch>
            <a:fillRect/>
          </a:stretch>
        </p:blipFill>
        <p:spPr>
          <a:xfrm>
            <a:off x="7837488" y="538163"/>
            <a:ext cx="752475" cy="3524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415925" y="2756646"/>
            <a:ext cx="8308975" cy="3491753"/>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Alt.">
    <p:spTree>
      <p:nvGrpSpPr>
        <p:cNvPr id="1" name=""/>
        <p:cNvGrpSpPr/>
        <p:nvPr/>
      </p:nvGrpSpPr>
      <p:grpSpPr>
        <a:xfrm>
          <a:off x="0" y="0"/>
          <a:ext cx="0" cy="0"/>
          <a:chOff x="0" y="0"/>
          <a:chExt cx="0" cy="0"/>
        </a:xfrm>
      </p:grpSpPr>
      <p:pic>
        <p:nvPicPr>
          <p:cNvPr id="8" name="Picture 7" descr="wireframeOverlay-TCFull.png"/>
          <p:cNvPicPr>
            <a:picLocks noChangeAspect="1"/>
          </p:cNvPicPr>
          <p:nvPr/>
        </p:nvPicPr>
        <p:blipFill>
          <a:blip r:embed="rId2"/>
          <a:srcRect l="-198711"/>
          <a:stretch>
            <a:fillRect/>
          </a:stretch>
        </p:blipFill>
        <p:spPr>
          <a:xfrm>
            <a:off x="177999" y="1179576"/>
            <a:ext cx="8788373" cy="5276088"/>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buClrTx/>
              <a:defRPr>
                <a:solidFill>
                  <a:schemeClr val="bg1"/>
                </a:solidFill>
              </a:defRPr>
            </a:lvl1pPr>
            <a:lvl2pPr>
              <a:buClr>
                <a:schemeClr val="bg1">
                  <a:lumMod val="75000"/>
                </a:schemeClr>
              </a:buClr>
              <a:defRPr>
                <a:solidFill>
                  <a:schemeClr val="bg1"/>
                </a:solidFill>
              </a:defRPr>
            </a:lvl2pPr>
            <a:lvl3pPr>
              <a:buClrTx/>
              <a:defRPr>
                <a:solidFill>
                  <a:schemeClr val="bg1"/>
                </a:solidFill>
              </a:defRPr>
            </a:lvl3pPr>
            <a:lvl4pPr>
              <a:buClr>
                <a:schemeClr val="bg1">
                  <a:lumMod val="75000"/>
                </a:schemeClr>
              </a:buClr>
              <a:defRPr>
                <a:solidFill>
                  <a:schemeClr val="bg1"/>
                </a:solidFill>
              </a:defRPr>
            </a:lvl4pPr>
            <a:lvl5pPr>
              <a:buClrTx/>
              <a:defRPr>
                <a:solidFill>
                  <a:schemeClr val="bg1"/>
                </a:solidFill>
              </a:defRPr>
            </a:lvl5pPr>
            <a:lvl6pPr>
              <a:buClr>
                <a:schemeClr val="bg1">
                  <a:lumMod val="75000"/>
                </a:schemeClr>
              </a:buClr>
              <a:defRPr lang="en-US" sz="1800" kern="1200" dirty="0" smtClean="0">
                <a:solidFill>
                  <a:schemeClr val="bg1"/>
                </a:solidFill>
                <a:latin typeface="+mn-lt"/>
                <a:ea typeface="+mn-ea"/>
                <a:cs typeface="+mn-cs"/>
              </a:defRPr>
            </a:lvl6pPr>
            <a:lvl7pPr>
              <a:buClr>
                <a:schemeClr val="bg1"/>
              </a:buClr>
              <a:defRPr lang="en-US" sz="1800" kern="1200" dirty="0" smtClean="0">
                <a:solidFill>
                  <a:schemeClr val="bg1"/>
                </a:solidFill>
                <a:latin typeface="+mn-lt"/>
                <a:ea typeface="+mn-ea"/>
                <a:cs typeface="+mn-cs"/>
              </a:defRPr>
            </a:lvl7pPr>
            <a:lvl8pPr>
              <a:buClr>
                <a:schemeClr val="bg1">
                  <a:lumMod val="75000"/>
                </a:schemeClr>
              </a:buClr>
              <a:defRPr lang="en-US" sz="1800" kern="1200" dirty="0" smtClean="0">
                <a:solidFill>
                  <a:schemeClr val="bg1"/>
                </a:solidFill>
                <a:latin typeface="+mn-lt"/>
                <a:ea typeface="+mn-ea"/>
                <a:cs typeface="+mn-cs"/>
              </a:defRPr>
            </a:lvl8pPr>
            <a:lvl9pPr>
              <a:buClr>
                <a:schemeClr val="bg1"/>
              </a:buClr>
              <a:defRPr sz="1800" kern="1200" dirty="0">
                <a:solidFill>
                  <a:schemeClr val="bg1"/>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wireframeOverlay-SectionH.png"/>
          <p:cNvPicPr>
            <a:picLocks noChangeAspect="1"/>
          </p:cNvPicPr>
          <p:nvPr/>
        </p:nvPicPr>
        <p:blipFill>
          <a:blip r:embed="rId2"/>
          <a:srcRect r="-91875"/>
          <a:stretch>
            <a:fillRect/>
          </a:stretch>
        </p:blipFill>
        <p:spPr>
          <a:xfrm>
            <a:off x="182880" y="1179576"/>
            <a:ext cx="8785105" cy="5276088"/>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a:xfrm>
            <a:off x="2133600" y="3429000"/>
            <a:ext cx="6591300" cy="1371600"/>
          </a:xfrm>
        </p:spPr>
        <p:txBody>
          <a:bodyPr anchor="b" anchorCtr="0"/>
          <a:lstStyle>
            <a:lvl1pPr algn="r">
              <a:defRPr sz="4800" b="0" cap="none" baseline="0"/>
            </a:lvl1pPr>
          </a:lstStyle>
          <a:p>
            <a:r>
              <a:rPr lang="en-US" smtClean="0"/>
              <a:t>Click to edit Master title style</a:t>
            </a:r>
            <a:endParaRPr dirty="0"/>
          </a:p>
        </p:txBody>
      </p:sp>
      <p:sp>
        <p:nvSpPr>
          <p:cNvPr id="3" name="Text Placeholder 2"/>
          <p:cNvSpPr>
            <a:spLocks noGrp="1"/>
          </p:cNvSpPr>
          <p:nvPr>
            <p:ph type="body" idx="1"/>
          </p:nvPr>
        </p:nvSpPr>
        <p:spPr>
          <a:xfrm>
            <a:off x="2133600" y="4800599"/>
            <a:ext cx="6591300" cy="1066801"/>
          </a:xfrm>
        </p:spPr>
        <p:txBody>
          <a:bodyPr anchor="t" anchorCtr="0">
            <a:normAutofit/>
          </a:bodyPr>
          <a:lstStyle>
            <a:lvl1pPr marL="0" indent="0" algn="r">
              <a:spcBef>
                <a:spcPts val="30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38E4D-051A-41E1-86A4-E56916468FD0}" type="datetimeFigureOut">
              <a:rPr lang="en-US" smtClean="0"/>
              <a:t>8/10/16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16859"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73214" y="2770188"/>
            <a:ext cx="3840480" cy="3464765"/>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16859"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16859"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73752" y="2675964"/>
            <a:ext cx="3840480" cy="645459"/>
          </a:xfrm>
        </p:spPr>
        <p:txBody>
          <a:bodyPr anchor="ctr" anchorCtr="0">
            <a:normAutofit/>
          </a:bodyPr>
          <a:lstStyle>
            <a:lvl1pPr marL="0" indent="0" algn="ctr">
              <a:spcBef>
                <a:spcPts val="300"/>
              </a:spcBef>
              <a:buNone/>
              <a:defRPr sz="2400" b="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752" y="3307976"/>
            <a:ext cx="3840480" cy="2925762"/>
          </a:xfrm>
        </p:spPr>
        <p:txBody>
          <a:bodyPr>
            <a:normAutofit/>
          </a:bodyPr>
          <a:lstStyle>
            <a:lvl1pPr>
              <a:spcBef>
                <a:spcPts val="1800"/>
              </a:spcBef>
              <a:defRPr sz="1800"/>
            </a:lvl1pPr>
            <a:lvl2pPr>
              <a:defRPr sz="1800"/>
            </a:lvl2pPr>
            <a:lvl3pPr>
              <a:defRPr sz="1800"/>
            </a:lvl3pPr>
            <a:lvl4pPr>
              <a:defRPr sz="1800"/>
            </a:lvl4pPr>
            <a:lvl5pPr>
              <a:defRPr sz="1800"/>
            </a:lvl5pPr>
            <a:lvl6pPr>
              <a:defRPr lang="en-US" sz="1800" kern="1200" dirty="0" smtClean="0">
                <a:solidFill>
                  <a:schemeClr val="tx1">
                    <a:lumMod val="75000"/>
                    <a:lumOff val="25000"/>
                  </a:schemeClr>
                </a:solidFill>
                <a:latin typeface="+mn-lt"/>
                <a:ea typeface="+mn-ea"/>
                <a:cs typeface="+mn-cs"/>
              </a:defRPr>
            </a:lvl6pPr>
            <a:lvl7pPr>
              <a:defRPr lang="en-US" sz="1800" kern="1200" dirty="0" smtClean="0">
                <a:solidFill>
                  <a:schemeClr val="tx1">
                    <a:lumMod val="75000"/>
                    <a:lumOff val="25000"/>
                  </a:schemeClr>
                </a:solidFill>
                <a:latin typeface="+mn-lt"/>
                <a:ea typeface="+mn-ea"/>
                <a:cs typeface="+mn-cs"/>
              </a:defRPr>
            </a:lvl7pPr>
            <a:lvl8pPr>
              <a:defRPr lang="en-US" sz="1800" kern="1200" dirty="0" smtClean="0">
                <a:solidFill>
                  <a:schemeClr val="tx1">
                    <a:lumMod val="75000"/>
                    <a:lumOff val="25000"/>
                  </a:schemeClr>
                </a:solidFill>
                <a:latin typeface="+mn-lt"/>
                <a:ea typeface="+mn-ea"/>
                <a:cs typeface="+mn-cs"/>
              </a:defRPr>
            </a:lvl8pPr>
            <a:lvl9pPr>
              <a:defRPr sz="1800" kern="1200" dirty="0">
                <a:solidFill>
                  <a:schemeClr val="tx1">
                    <a:lumMod val="75000"/>
                    <a:lumOff val="2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8/10/16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wireframeOverlay-Content.png"/>
          <p:cNvPicPr>
            <a:picLocks noChangeAspect="1"/>
          </p:cNvPicPr>
          <p:nvPr/>
        </p:nvPicPr>
        <p:blipFill>
          <a:blip r:embed="rId2"/>
          <a:stretch>
            <a:fillRect/>
          </a:stretch>
        </p:blipFill>
        <p:spPr>
          <a:xfrm>
            <a:off x="179294" y="1179576"/>
            <a:ext cx="8787384" cy="1440702"/>
          </a:xfrm>
          <a:prstGeom prst="rect">
            <a:avLst/>
          </a:prstGeom>
          <a:gradFill>
            <a:gsLst>
              <a:gs pos="0">
                <a:schemeClr val="tx2"/>
              </a:gs>
              <a:gs pos="100000">
                <a:schemeClr val="bg2"/>
              </a:gs>
            </a:gsLst>
            <a:lin ang="5400000" scaled="0"/>
          </a:gradFill>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8/10/16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t>8/10/16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wireframeOverlay-ContentCap.png"/>
          <p:cNvPicPr>
            <a:picLocks noChangeAspect="1"/>
          </p:cNvPicPr>
          <p:nvPr/>
        </p:nvPicPr>
        <p:blipFill>
          <a:blip r:embed="rId2"/>
          <a:srcRect b="-135871"/>
          <a:stretch>
            <a:fillRect/>
          </a:stretch>
        </p:blipFill>
        <p:spPr>
          <a:xfrm>
            <a:off x="182880" y="1179575"/>
            <a:ext cx="4228522" cy="5274037"/>
          </a:xfrm>
          <a:prstGeom prst="rect">
            <a:avLst/>
          </a:prstGeom>
          <a:gradFill>
            <a:gsLst>
              <a:gs pos="0">
                <a:schemeClr val="bg2"/>
              </a:gs>
              <a:gs pos="100000">
                <a:schemeClr val="tx2"/>
              </a:gs>
            </a:gsLst>
            <a:lin ang="5400000" scaled="0"/>
          </a:gradFill>
        </p:spPr>
      </p:pic>
      <p:sp>
        <p:nvSpPr>
          <p:cNvPr id="2" name="Title 1"/>
          <p:cNvSpPr>
            <a:spLocks noGrp="1"/>
          </p:cNvSpPr>
          <p:nvPr>
            <p:ph type="title"/>
          </p:nvPr>
        </p:nvSpPr>
        <p:spPr>
          <a:xfrm>
            <a:off x="416859" y="1680882"/>
            <a:ext cx="3697941" cy="1162050"/>
          </a:xfrm>
        </p:spPr>
        <p:txBody>
          <a:bodyPr anchor="b"/>
          <a:lstStyle>
            <a:lvl1pPr algn="l">
              <a:defRPr sz="28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612341" y="1600200"/>
            <a:ext cx="4101353" cy="4652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16859" y="2837329"/>
            <a:ext cx="3697941" cy="3415834"/>
          </a:xfrm>
        </p:spPr>
        <p:txBody>
          <a:bodyPr vert="horz" lIns="91440" tIns="45720" rIns="91440" bIns="45720" rtlCol="0">
            <a:normAutofit/>
          </a:bodyPr>
          <a:lstStyle>
            <a:lvl1pPr marL="0" indent="0">
              <a:spcBef>
                <a:spcPts val="600"/>
              </a:spcBef>
              <a:buNone/>
              <a:defRPr sz="1600" kern="1200">
                <a:solidFill>
                  <a:schemeClr val="bg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tx1">
                  <a:lumMod val="50000"/>
                  <a:lumOff val="50000"/>
                </a:schemeClr>
              </a:buClr>
              <a:buSzPct val="7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7CE38E4D-051A-41E1-86A4-E56916468FD0}" type="datetimeFigureOut">
              <a:rPr lang="en-US" smtClean="0"/>
              <a:t>8/10/16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2.png"/><Relationship Id="rId19"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5925" y="1456765"/>
            <a:ext cx="8308975"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15925" y="2770188"/>
            <a:ext cx="8308975" cy="34782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450105" y="6454588"/>
            <a:ext cx="2398059" cy="228600"/>
          </a:xfrm>
          <a:prstGeom prst="rect">
            <a:avLst/>
          </a:prstGeom>
        </p:spPr>
        <p:txBody>
          <a:bodyPr vert="horz" lIns="91440" tIns="45720" rIns="91440" bIns="45720" rtlCol="0" anchor="ctr"/>
          <a:lstStyle>
            <a:lvl1pPr algn="r">
              <a:defRPr sz="1000">
                <a:solidFill>
                  <a:schemeClr val="tx1">
                    <a:lumMod val="75000"/>
                    <a:lumOff val="25000"/>
                  </a:schemeClr>
                </a:solidFill>
              </a:defRPr>
            </a:lvl1pPr>
          </a:lstStyle>
          <a:p>
            <a:fld id="{7CE38E4D-051A-41E1-86A4-E56916468FD0}" type="datetimeFigureOut">
              <a:rPr lang="en-US" smtClean="0"/>
              <a:t>8/10/16</a:t>
            </a:fld>
            <a:endParaRPr lang="en-US"/>
          </a:p>
        </p:txBody>
      </p:sp>
      <p:sp>
        <p:nvSpPr>
          <p:cNvPr id="5" name="Footer Placeholder 4"/>
          <p:cNvSpPr>
            <a:spLocks noGrp="1"/>
          </p:cNvSpPr>
          <p:nvPr>
            <p:ph type="ftr" sz="quarter" idx="3"/>
          </p:nvPr>
        </p:nvSpPr>
        <p:spPr>
          <a:xfrm>
            <a:off x="259976" y="6454588"/>
            <a:ext cx="3657600" cy="228600"/>
          </a:xfrm>
          <a:prstGeom prst="rect">
            <a:avLst/>
          </a:prstGeom>
        </p:spPr>
        <p:txBody>
          <a:bodyPr vert="horz" lIns="91440" tIns="45720" rIns="91440" bIns="45720" rtlCol="0" anchor="ctr"/>
          <a:lstStyle>
            <a:lvl1pPr algn="l">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8382000" y="1219200"/>
            <a:ext cx="533400" cy="365125"/>
          </a:xfrm>
          <a:prstGeom prst="rect">
            <a:avLst/>
          </a:prstGeom>
        </p:spPr>
        <p:txBody>
          <a:bodyPr vert="horz" lIns="91440" tIns="45720" rIns="91440" bIns="45720" rtlCol="0" anchor="ctr"/>
          <a:lstStyle>
            <a:lvl1pPr algn="r">
              <a:defRPr sz="1200">
                <a:solidFill>
                  <a:schemeClr val="bg1"/>
                </a:solidFill>
              </a:defRPr>
            </a:lvl1pPr>
          </a:lstStyle>
          <a:p>
            <a:fld id="{886BB73A-582F-4420-9A14-CB10A2B2E5E8}" type="slidenum">
              <a:rPr lang="en-US" smtClean="0"/>
              <a:t>‹#›</a:t>
            </a:fld>
            <a:endParaRPr lang="en-US"/>
          </a:p>
        </p:txBody>
      </p:sp>
      <p:pic>
        <p:nvPicPr>
          <p:cNvPr id="7" name="Picture 6" descr="HomeButton.png">
            <a:hlinkClick r:id="" action="ppaction://hlinkshowjump?jump=firstslide"/>
          </p:cNvPr>
          <p:cNvPicPr>
            <a:picLocks noChangeAspect="1"/>
          </p:cNvPicPr>
          <p:nvPr/>
        </p:nvPicPr>
        <p:blipFill>
          <a:blip r:embed="rId18"/>
          <a:stretch>
            <a:fillRect/>
          </a:stretch>
        </p:blipFill>
        <p:spPr>
          <a:xfrm>
            <a:off x="552450" y="526116"/>
            <a:ext cx="457200" cy="352425"/>
          </a:xfrm>
          <a:prstGeom prst="rect">
            <a:avLst/>
          </a:prstGeom>
        </p:spPr>
      </p:pic>
      <p:pic>
        <p:nvPicPr>
          <p:cNvPr id="10" name="Picture 9" descr="DirectionalButtons-Full.png"/>
          <p:cNvPicPr>
            <a:picLocks noChangeAspect="1"/>
          </p:cNvPicPr>
          <p:nvPr/>
        </p:nvPicPr>
        <p:blipFill>
          <a:blip r:embed="rId19"/>
          <a:stretch>
            <a:fillRect/>
          </a:stretch>
        </p:blipFill>
        <p:spPr>
          <a:xfrm>
            <a:off x="7826188" y="526116"/>
            <a:ext cx="752475" cy="35242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spcBef>
          <a:spcPts val="2000"/>
        </a:spcBef>
        <a:buClr>
          <a:schemeClr val="tx1">
            <a:lumMod val="50000"/>
            <a:lumOff val="50000"/>
          </a:schemeClr>
        </a:buClr>
        <a:buSzPct val="70000"/>
        <a:buFont typeface="Wingdings" pitchFamily="2" charset="2"/>
        <a:buChar char="l"/>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tx1">
            <a:lumMod val="85000"/>
            <a:lumOff val="15000"/>
          </a:schemeClr>
        </a:buClr>
        <a:buSzPct val="70000"/>
        <a:buFont typeface="Wingdings" pitchFamily="2" charset="2"/>
        <a:buChar char="l"/>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tx1">
            <a:lumMod val="50000"/>
            <a:lumOff val="50000"/>
          </a:schemeClr>
        </a:buClr>
        <a:buSzPct val="70000"/>
        <a:buFont typeface="Wingdings" pitchFamily="2" charset="2"/>
        <a:buChar char="l"/>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30388" indent="-228600" algn="l" defTabSz="914400" rtl="0" eaLnBrk="1" latinLnBrk="0" hangingPunct="1">
        <a:spcBef>
          <a:spcPct val="20000"/>
        </a:spcBef>
        <a:buClr>
          <a:schemeClr val="tx1">
            <a:lumMod val="85000"/>
            <a:lumOff val="15000"/>
          </a:schemeClr>
        </a:buClr>
        <a:buSzPct val="7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7400" indent="-228600" algn="l" defTabSz="914400" rtl="0" eaLnBrk="1" latinLnBrk="0" hangingPunct="1">
        <a:spcBef>
          <a:spcPct val="20000"/>
        </a:spcBef>
        <a:buClr>
          <a:schemeClr val="tx1">
            <a:lumMod val="50000"/>
            <a:lumOff val="50000"/>
          </a:schemeClr>
        </a:buClr>
        <a:buSzPct val="7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513" y="1358713"/>
            <a:ext cx="8307387" cy="1619250"/>
          </a:xfrm>
        </p:spPr>
        <p:txBody>
          <a:bodyPr/>
          <a:lstStyle/>
          <a:p>
            <a:r>
              <a:rPr lang="en-US" dirty="0" smtClean="0"/>
              <a:t>Developing a new department culture</a:t>
            </a:r>
            <a:endParaRPr lang="en-US" dirty="0"/>
          </a:p>
        </p:txBody>
      </p:sp>
      <p:sp>
        <p:nvSpPr>
          <p:cNvPr id="3" name="Subtitle 2"/>
          <p:cNvSpPr>
            <a:spLocks noGrp="1"/>
          </p:cNvSpPr>
          <p:nvPr>
            <p:ph type="subTitle" idx="1"/>
          </p:nvPr>
        </p:nvSpPr>
        <p:spPr>
          <a:xfrm>
            <a:off x="417513" y="3041991"/>
            <a:ext cx="8307387" cy="753036"/>
          </a:xfrm>
        </p:spPr>
        <p:txBody>
          <a:bodyPr>
            <a:normAutofit/>
          </a:bodyPr>
          <a:lstStyle/>
          <a:p>
            <a:r>
              <a:rPr lang="en-US" sz="3200" dirty="0" smtClean="0"/>
              <a:t>When programs merge</a:t>
            </a:r>
            <a:endParaRPr lang="en-US" sz="3200" dirty="0"/>
          </a:p>
        </p:txBody>
      </p:sp>
      <p:sp>
        <p:nvSpPr>
          <p:cNvPr id="4" name="TextBox 3"/>
          <p:cNvSpPr txBox="1"/>
          <p:nvPr/>
        </p:nvSpPr>
        <p:spPr>
          <a:xfrm>
            <a:off x="2111574" y="4312326"/>
            <a:ext cx="5256784" cy="2031325"/>
          </a:xfrm>
          <a:prstGeom prst="rect">
            <a:avLst/>
          </a:prstGeom>
          <a:noFill/>
        </p:spPr>
        <p:txBody>
          <a:bodyPr wrap="square" rtlCol="0">
            <a:spAutoFit/>
          </a:bodyPr>
          <a:lstStyle/>
          <a:p>
            <a:pPr algn="ctr"/>
            <a:r>
              <a:rPr lang="en-US" b="1" spc="50" dirty="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Dr. William Hoon, Chair</a:t>
            </a:r>
          </a:p>
          <a:p>
            <a:pPr algn="ctr"/>
            <a:r>
              <a:rPr lang="en-US" b="1" spc="50" dirty="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Department of Broadcasting and Journalism</a:t>
            </a:r>
          </a:p>
          <a:p>
            <a:pPr algn="ctr"/>
            <a:r>
              <a:rPr lang="en-US" b="1" spc="50" dirty="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Western Illinois University</a:t>
            </a:r>
          </a:p>
          <a:p>
            <a:pPr algn="ctr"/>
            <a:endParaRPr lang="en-US" b="1" spc="50" dirty="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endParaRPr>
          </a:p>
          <a:p>
            <a:pPr algn="ctr"/>
            <a:r>
              <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Dr. Aimee </a:t>
            </a:r>
            <a:r>
              <a:rPr lang="en-US" b="1" spc="50" dirty="0" err="1"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Shouse</a:t>
            </a:r>
            <a:r>
              <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 Director</a:t>
            </a:r>
          </a:p>
          <a:p>
            <a:pPr algn="ctr"/>
            <a:r>
              <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Liberal Arts and </a:t>
            </a:r>
            <a:r>
              <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Sciences</a:t>
            </a:r>
            <a:endPar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endParaRPr>
          </a:p>
          <a:p>
            <a:pPr algn="ctr"/>
            <a:r>
              <a:rPr lang="en-US" b="1" spc="50" dirty="0" smtClean="0">
                <a:ln w="12700" cmpd="sng">
                  <a:solidFill>
                    <a:schemeClr val="accent6">
                      <a:satMod val="120000"/>
                      <a:shade val="80000"/>
                    </a:schemeClr>
                  </a:solidFill>
                  <a:prstDash val="solid"/>
                </a:ln>
                <a:effectLst>
                  <a:glow rad="53100">
                    <a:schemeClr val="accent6">
                      <a:satMod val="180000"/>
                      <a:alpha val="30000"/>
                    </a:schemeClr>
                  </a:glow>
                </a:effectLst>
                <a:latin typeface="Avenir Black Oblique"/>
              </a:rPr>
              <a:t>Western Illinois University</a:t>
            </a:r>
          </a:p>
        </p:txBody>
      </p:sp>
    </p:spTree>
    <p:extLst>
      <p:ext uri="{BB962C8B-B14F-4D97-AF65-F5344CB8AC3E}">
        <p14:creationId xmlns:p14="http://schemas.microsoft.com/office/powerpoint/2010/main" val="37804859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Remember to stress that the unit is </a:t>
            </a:r>
            <a:r>
              <a:rPr lang="en-US" u="sng" dirty="0" smtClean="0"/>
              <a:t>building</a:t>
            </a:r>
            <a:r>
              <a:rPr lang="en-US" dirty="0" smtClean="0"/>
              <a:t> a new department culture. Emphasize that all areas, existing and new, will contribute to the development.   There probably will be an “uncomfortable” time but the main focus has to be on the students.</a:t>
            </a:r>
            <a:endParaRPr lang="en-US" dirty="0"/>
          </a:p>
        </p:txBody>
      </p:sp>
    </p:spTree>
    <p:extLst>
      <p:ext uri="{BB962C8B-B14F-4D97-AF65-F5344CB8AC3E}">
        <p14:creationId xmlns:p14="http://schemas.microsoft.com/office/powerpoint/2010/main" val="583536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Identify similarities</a:t>
            </a:r>
            <a:endParaRPr lang="en-US" dirty="0"/>
          </a:p>
        </p:txBody>
      </p:sp>
    </p:spTree>
    <p:extLst>
      <p:ext uri="{BB962C8B-B14F-4D97-AF65-F5344CB8AC3E}">
        <p14:creationId xmlns:p14="http://schemas.microsoft.com/office/powerpoint/2010/main" val="1113226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Identify similarities</a:t>
            </a:r>
          </a:p>
          <a:p>
            <a:r>
              <a:rPr lang="en-US" dirty="0" smtClean="0"/>
              <a:t>Recognize your differences but keep moving forward</a:t>
            </a:r>
            <a:endParaRPr lang="en-US" dirty="0"/>
          </a:p>
        </p:txBody>
      </p:sp>
    </p:spTree>
    <p:extLst>
      <p:ext uri="{BB962C8B-B14F-4D97-AF65-F5344CB8AC3E}">
        <p14:creationId xmlns:p14="http://schemas.microsoft.com/office/powerpoint/2010/main" val="3254226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Identify similarities</a:t>
            </a:r>
          </a:p>
          <a:p>
            <a:r>
              <a:rPr lang="en-US" dirty="0" smtClean="0"/>
              <a:t>Recognize your differences but keep moving forward</a:t>
            </a:r>
          </a:p>
          <a:p>
            <a:r>
              <a:rPr lang="en-US" dirty="0" smtClean="0"/>
              <a:t>Cast a vision</a:t>
            </a:r>
            <a:endParaRPr lang="en-US" dirty="0"/>
          </a:p>
        </p:txBody>
      </p:sp>
    </p:spTree>
    <p:extLst>
      <p:ext uri="{BB962C8B-B14F-4D97-AF65-F5344CB8AC3E}">
        <p14:creationId xmlns:p14="http://schemas.microsoft.com/office/powerpoint/2010/main" val="76985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Identify similarities</a:t>
            </a:r>
          </a:p>
          <a:p>
            <a:r>
              <a:rPr lang="en-US" dirty="0" smtClean="0"/>
              <a:t>Recognize your differences but keep moving forward</a:t>
            </a:r>
          </a:p>
          <a:p>
            <a:r>
              <a:rPr lang="en-US" dirty="0" smtClean="0"/>
              <a:t>Cast a vision</a:t>
            </a:r>
          </a:p>
          <a:p>
            <a:r>
              <a:rPr lang="en-US" dirty="0" smtClean="0"/>
              <a:t>Decide what stays and what goes</a:t>
            </a:r>
            <a:endParaRPr lang="en-US" dirty="0"/>
          </a:p>
        </p:txBody>
      </p:sp>
    </p:spTree>
    <p:extLst>
      <p:ext uri="{BB962C8B-B14F-4D97-AF65-F5344CB8AC3E}">
        <p14:creationId xmlns:p14="http://schemas.microsoft.com/office/powerpoint/2010/main" val="1039680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Encourage faculty</a:t>
            </a:r>
            <a:endParaRPr lang="en-US" dirty="0"/>
          </a:p>
        </p:txBody>
      </p:sp>
    </p:spTree>
    <p:extLst>
      <p:ext uri="{BB962C8B-B14F-4D97-AF65-F5344CB8AC3E}">
        <p14:creationId xmlns:p14="http://schemas.microsoft.com/office/powerpoint/2010/main" val="3439946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Encourage faculty</a:t>
            </a:r>
          </a:p>
          <a:p>
            <a:r>
              <a:rPr lang="en-US" dirty="0" smtClean="0"/>
              <a:t>Identify curricular issues</a:t>
            </a:r>
            <a:endParaRPr lang="en-US" dirty="0"/>
          </a:p>
        </p:txBody>
      </p:sp>
    </p:spTree>
    <p:extLst>
      <p:ext uri="{BB962C8B-B14F-4D97-AF65-F5344CB8AC3E}">
        <p14:creationId xmlns:p14="http://schemas.microsoft.com/office/powerpoint/2010/main" val="1360227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Encourage faculty</a:t>
            </a:r>
          </a:p>
          <a:p>
            <a:r>
              <a:rPr lang="en-US" dirty="0" smtClean="0"/>
              <a:t>Identify curricular issues</a:t>
            </a:r>
          </a:p>
          <a:p>
            <a:r>
              <a:rPr lang="en-US" dirty="0" smtClean="0"/>
              <a:t>Utilize social media effectively</a:t>
            </a:r>
            <a:endParaRPr lang="en-US" dirty="0"/>
          </a:p>
        </p:txBody>
      </p:sp>
    </p:spTree>
    <p:extLst>
      <p:ext uri="{BB962C8B-B14F-4D97-AF65-F5344CB8AC3E}">
        <p14:creationId xmlns:p14="http://schemas.microsoft.com/office/powerpoint/2010/main" val="368698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a:t>
            </a:r>
            <a:r>
              <a:rPr lang="en-US" smtClean="0"/>
              <a:t>merging programs</a:t>
            </a:r>
            <a:endParaRPr lang="en-US" dirty="0"/>
          </a:p>
        </p:txBody>
      </p:sp>
      <p:sp>
        <p:nvSpPr>
          <p:cNvPr id="3" name="Content Placeholder 2"/>
          <p:cNvSpPr>
            <a:spLocks noGrp="1"/>
          </p:cNvSpPr>
          <p:nvPr>
            <p:ph idx="1"/>
          </p:nvPr>
        </p:nvSpPr>
        <p:spPr/>
        <p:txBody>
          <a:bodyPr/>
          <a:lstStyle/>
          <a:p>
            <a:r>
              <a:rPr lang="en-US" dirty="0" smtClean="0"/>
              <a:t>Encourage faculty</a:t>
            </a:r>
          </a:p>
          <a:p>
            <a:r>
              <a:rPr lang="en-US" dirty="0" smtClean="0"/>
              <a:t>Identify curricular issues</a:t>
            </a:r>
          </a:p>
          <a:p>
            <a:r>
              <a:rPr lang="en-US" dirty="0" smtClean="0"/>
              <a:t>Utilize social media effectively</a:t>
            </a:r>
          </a:p>
          <a:p>
            <a:r>
              <a:rPr lang="en-US" dirty="0" smtClean="0"/>
              <a:t>Get student involved in promoting new department</a:t>
            </a:r>
            <a:endParaRPr lang="en-US" dirty="0"/>
          </a:p>
        </p:txBody>
      </p:sp>
    </p:spTree>
    <p:extLst>
      <p:ext uri="{BB962C8B-B14F-4D97-AF65-F5344CB8AC3E}">
        <p14:creationId xmlns:p14="http://schemas.microsoft.com/office/powerpoint/2010/main" val="41518124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po">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Expo">
      <a:majorFont>
        <a:latin typeface="Calibri"/>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Expo">
      <a:fillStyleLst>
        <a:solidFill>
          <a:schemeClr val="phClr"/>
        </a:solidFill>
        <a:gradFill rotWithShape="1">
          <a:gsLst>
            <a:gs pos="0">
              <a:schemeClr val="phClr">
                <a:tint val="100000"/>
                <a:satMod val="130000"/>
              </a:schemeClr>
            </a:gs>
            <a:gs pos="100000">
              <a:schemeClr val="phClr">
                <a:tint val="50000"/>
                <a:satMod val="150000"/>
              </a:schemeClr>
            </a:gs>
          </a:gsLst>
          <a:lin ang="16200000" scaled="1"/>
        </a:gradFill>
        <a:gradFill rotWithShape="1">
          <a:gsLst>
            <a:gs pos="0">
              <a:schemeClr val="phClr">
                <a:shade val="93000"/>
                <a:satMod val="130000"/>
              </a:schemeClr>
            </a:gs>
            <a:gs pos="60000">
              <a:schemeClr val="phClr">
                <a:tint val="80000"/>
                <a:shade val="93000"/>
                <a:satMod val="130000"/>
              </a:schemeClr>
            </a:gs>
            <a:gs pos="100000">
              <a:schemeClr val="phClr">
                <a:tint val="50000"/>
                <a:shade val="94000"/>
                <a:alpha val="100000"/>
                <a:satMod val="135000"/>
              </a:schemeClr>
            </a:gs>
          </a:gsLst>
          <a:lin ang="16200000" scaled="0"/>
        </a:gra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34925" cap="flat" cmpd="sng" algn="ctr">
          <a:gradFill>
            <a:gsLst>
              <a:gs pos="0">
                <a:schemeClr val="accent1">
                  <a:lumMod val="40000"/>
                  <a:lumOff val="60000"/>
                </a:schemeClr>
              </a:gs>
              <a:gs pos="50000">
                <a:schemeClr val="accent1"/>
              </a:gs>
              <a:gs pos="100000">
                <a:schemeClr val="accent1">
                  <a:lumMod val="50000"/>
                </a:schemeClr>
              </a:gs>
            </a:gsLst>
            <a:lin ang="18600000" scaled="0"/>
          </a:gradFill>
          <a:prstDash val="solid"/>
        </a:ln>
      </a:lnStyleLst>
      <a:effectStyleLst>
        <a:effectStyle>
          <a:effectLst/>
        </a:effectStyle>
        <a:effectStyle>
          <a:effectLst>
            <a:innerShdw blurRad="50800" dist="25400" dir="13500000">
              <a:srgbClr val="C0C0C0">
                <a:alpha val="75000"/>
              </a:srgbClr>
            </a:innerShdw>
            <a:outerShdw blurRad="63500" dist="38100" dir="5400000" sx="105000" sy="105000" algn="br" rotWithShape="0">
              <a:srgbClr val="000000">
                <a:alpha val="30000"/>
              </a:srgbClr>
            </a:outerShdw>
          </a:effectLst>
        </a:effectStyle>
        <a:effectStyle>
          <a:effectLst>
            <a:innerShdw blurRad="50800" dist="25400" dir="16200000">
              <a:srgbClr val="C0C0C0">
                <a:alpha val="75000"/>
              </a:srgbClr>
            </a:innerShdw>
            <a:reflection blurRad="63500" stA="40000" endPos="50000" dist="127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174</TotalTime>
  <Words>201</Words>
  <Application>Microsoft Macintosh PowerPoint</Application>
  <PresentationFormat>On-screen Show (4:3)</PresentationFormat>
  <Paragraphs>39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Expo</vt:lpstr>
      <vt:lpstr>Developing a new department culture</vt:lpstr>
      <vt:lpstr>Best Practices for merging programs</vt:lpstr>
      <vt:lpstr>Best Practices for merging programs</vt:lpstr>
      <vt:lpstr>Best Practices for merging programs</vt:lpstr>
      <vt:lpstr>Best Practices for merging programs</vt:lpstr>
      <vt:lpstr>Best Practices for merging programs</vt:lpstr>
      <vt:lpstr>Best Practices for merging programs</vt:lpstr>
      <vt:lpstr>Best Practices for merging programs</vt:lpstr>
      <vt:lpstr>Best Practices for merging programs</vt:lpstr>
      <vt:lpstr>Best Practices for merging programs</vt:lpstr>
    </vt:vector>
  </TitlesOfParts>
  <Company>WIU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Hoon</dc:creator>
  <cp:lastModifiedBy>William Hoon</cp:lastModifiedBy>
  <cp:revision>6</cp:revision>
  <dcterms:created xsi:type="dcterms:W3CDTF">2016-08-09T21:18:19Z</dcterms:created>
  <dcterms:modified xsi:type="dcterms:W3CDTF">2016-08-10T15:33:34Z</dcterms:modified>
</cp:coreProperties>
</file>