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7" r:id="rId2"/>
  </p:sldMasterIdLst>
  <p:handoutMasterIdLst>
    <p:handoutMasterId r:id="rId29"/>
  </p:handoutMasterIdLst>
  <p:sldIdLst>
    <p:sldId id="257" r:id="rId3"/>
    <p:sldId id="277" r:id="rId4"/>
    <p:sldId id="278" r:id="rId5"/>
    <p:sldId id="279" r:id="rId6"/>
    <p:sldId id="280" r:id="rId7"/>
    <p:sldId id="281" r:id="rId8"/>
    <p:sldId id="282" r:id="rId9"/>
    <p:sldId id="266" r:id="rId10"/>
    <p:sldId id="258" r:id="rId11"/>
    <p:sldId id="259" r:id="rId12"/>
    <p:sldId id="260" r:id="rId13"/>
    <p:sldId id="267" r:id="rId14"/>
    <p:sldId id="268" r:id="rId15"/>
    <p:sldId id="269" r:id="rId16"/>
    <p:sldId id="270" r:id="rId17"/>
    <p:sldId id="271" r:id="rId18"/>
    <p:sldId id="261" r:id="rId19"/>
    <p:sldId id="262" r:id="rId20"/>
    <p:sldId id="272" r:id="rId21"/>
    <p:sldId id="263" r:id="rId22"/>
    <p:sldId id="273" r:id="rId23"/>
    <p:sldId id="274" r:id="rId24"/>
    <p:sldId id="264" r:id="rId25"/>
    <p:sldId id="275" r:id="rId26"/>
    <p:sldId id="276" r:id="rId27"/>
    <p:sldId id="265" r:id="rId28"/>
  </p:sldIdLst>
  <p:sldSz cx="9144000" cy="5715000" type="screen16x1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0" d="100"/>
          <a:sy n="90" d="100"/>
        </p:scale>
        <p:origin x="-104" y="-512"/>
      </p:cViewPr>
      <p:guideLst>
        <p:guide orient="horz" pos="180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30" Type="http://schemas.openxmlformats.org/officeDocument/2006/relationships/printerSettings" Target="printerSettings/printerSettings1.bin"/><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7.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80013" y="0"/>
            <a:ext cx="3962400" cy="342900"/>
          </a:xfrm>
          <a:prstGeom prst="rect">
            <a:avLst/>
          </a:prstGeom>
        </p:spPr>
        <p:txBody>
          <a:bodyPr vert="horz" lIns="91440" tIns="45720" rIns="91440" bIns="45720" rtlCol="0"/>
          <a:lstStyle>
            <a:lvl1pPr algn="r">
              <a:defRPr sz="1200"/>
            </a:lvl1pPr>
          </a:lstStyle>
          <a:p>
            <a:fld id="{5F3FCAF0-1310-6F48-A76A-06867F52120E}" type="datetimeFigureOut">
              <a:rPr lang="en-US" smtClean="0"/>
              <a:t>2/7/17</a:t>
            </a:fld>
            <a:endParaRPr lang="en-US"/>
          </a:p>
        </p:txBody>
      </p:sp>
      <p:sp>
        <p:nvSpPr>
          <p:cNvPr id="4" name="Footer Placeholder 3"/>
          <p:cNvSpPr>
            <a:spLocks noGrp="1"/>
          </p:cNvSpPr>
          <p:nvPr>
            <p:ph type="ftr" sz="quarter" idx="2"/>
          </p:nvPr>
        </p:nvSpPr>
        <p:spPr>
          <a:xfrm>
            <a:off x="0" y="6513513"/>
            <a:ext cx="3962400" cy="342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80013" y="6513513"/>
            <a:ext cx="3962400" cy="342900"/>
          </a:xfrm>
          <a:prstGeom prst="rect">
            <a:avLst/>
          </a:prstGeom>
        </p:spPr>
        <p:txBody>
          <a:bodyPr vert="horz" lIns="91440" tIns="45720" rIns="91440" bIns="45720" rtlCol="0" anchor="b"/>
          <a:lstStyle>
            <a:lvl1pPr algn="r">
              <a:defRPr sz="1200"/>
            </a:lvl1pPr>
          </a:lstStyle>
          <a:p>
            <a:fld id="{6489C9CE-BCF0-3C4C-8918-F4EE4498B02D}" type="slidenum">
              <a:rPr lang="en-US" smtClean="0"/>
              <a:t>‹#›</a:t>
            </a:fld>
            <a:endParaRPr lang="en-US"/>
          </a:p>
        </p:txBody>
      </p:sp>
    </p:spTree>
    <p:extLst>
      <p:ext uri="{BB962C8B-B14F-4D97-AF65-F5344CB8AC3E}">
        <p14:creationId xmlns:p14="http://schemas.microsoft.com/office/powerpoint/2010/main" val="343558076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2.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6.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7.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8.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6.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6.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6.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9.png"/></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6.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0.png"/></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0.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6.png"/></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1.png"/></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wireframeOverlay-Home.png"/>
          <p:cNvPicPr>
            <a:picLocks noChangeAspect="1"/>
          </p:cNvPicPr>
          <p:nvPr/>
        </p:nvPicPr>
        <p:blipFill>
          <a:blip r:embed="rId2"/>
          <a:srcRect t="-93973"/>
          <a:stretch>
            <a:fillRect/>
          </a:stretch>
        </p:blipFill>
        <p:spPr>
          <a:xfrm>
            <a:off x="179294" y="986118"/>
            <a:ext cx="8787384" cy="4397271"/>
          </a:xfrm>
          <a:prstGeom prst="rect">
            <a:avLst/>
          </a:prstGeom>
          <a:gradFill>
            <a:gsLst>
              <a:gs pos="0">
                <a:schemeClr val="tx2"/>
              </a:gs>
              <a:gs pos="100000">
                <a:schemeClr val="bg2"/>
              </a:gs>
            </a:gsLst>
            <a:lin ang="5400000" scaled="0"/>
          </a:gradFill>
        </p:spPr>
      </p:pic>
      <p:sp>
        <p:nvSpPr>
          <p:cNvPr id="2" name="Title 1"/>
          <p:cNvSpPr>
            <a:spLocks noGrp="1"/>
          </p:cNvSpPr>
          <p:nvPr>
            <p:ph type="ctrTitle"/>
          </p:nvPr>
        </p:nvSpPr>
        <p:spPr>
          <a:xfrm>
            <a:off x="417514" y="1806948"/>
            <a:ext cx="8307387" cy="1349375"/>
          </a:xfrm>
        </p:spPr>
        <p:txBody>
          <a:bodyPr/>
          <a:lstStyle>
            <a:lvl1pPr algn="ctr">
              <a:defRPr sz="4800"/>
            </a:lvl1pPr>
          </a:lstStyle>
          <a:p>
            <a:r>
              <a:rPr lang="en-US" smtClean="0"/>
              <a:t>Click to edit Master title style</a:t>
            </a:r>
            <a:endParaRPr/>
          </a:p>
        </p:txBody>
      </p:sp>
      <p:sp>
        <p:nvSpPr>
          <p:cNvPr id="3" name="Subtitle 2"/>
          <p:cNvSpPr>
            <a:spLocks noGrp="1"/>
          </p:cNvSpPr>
          <p:nvPr>
            <p:ph type="subTitle" idx="1"/>
          </p:nvPr>
        </p:nvSpPr>
        <p:spPr>
          <a:xfrm>
            <a:off x="417514" y="3175000"/>
            <a:ext cx="8307387" cy="627530"/>
          </a:xfrm>
        </p:spPr>
        <p:txBody>
          <a:bodyPr>
            <a:normAutofit/>
          </a:bodyPr>
          <a:lstStyle>
            <a:lvl1pPr marL="0" indent="0" algn="ctr">
              <a:spcBef>
                <a:spcPts val="30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7CE38E4D-051A-41E1-86A4-E56916468FD0}" type="datetimeFigureOut">
              <a:rPr lang="en-US" smtClean="0">
                <a:solidFill>
                  <a:prstClr val="black">
                    <a:lumMod val="75000"/>
                    <a:lumOff val="25000"/>
                  </a:prstClr>
                </a:solidFill>
                <a:latin typeface="Calibri"/>
              </a:rPr>
              <a:pPr/>
              <a:t>2/7/17</a:t>
            </a:fld>
            <a:endParaRPr lang="en-US">
              <a:solidFill>
                <a:prstClr val="black">
                  <a:lumMod val="75000"/>
                  <a:lumOff val="2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lumMod val="75000"/>
                  <a:lumOff val="25000"/>
                </a:prstClr>
              </a:solidFill>
              <a:latin typeface="Calibri"/>
            </a:endParaRPr>
          </a:p>
        </p:txBody>
      </p:sp>
      <p:pic>
        <p:nvPicPr>
          <p:cNvPr id="8" name="Picture 7" descr="DirectionalButtons-RightOnly.png"/>
          <p:cNvPicPr>
            <a:picLocks noChangeAspect="1"/>
          </p:cNvPicPr>
          <p:nvPr/>
        </p:nvPicPr>
        <p:blipFill>
          <a:blip r:embed="rId3"/>
          <a:stretch>
            <a:fillRect/>
          </a:stretch>
        </p:blipFill>
        <p:spPr>
          <a:xfrm>
            <a:off x="7822267" y="444500"/>
            <a:ext cx="752475" cy="293688"/>
          </a:xfrm>
          <a:prstGeom prst="rect">
            <a:avLst/>
          </a:prstGeom>
        </p:spPr>
      </p:pic>
      <p:sp>
        <p:nvSpPr>
          <p:cNvPr id="9" name="Slide Number Placeholder 5"/>
          <p:cNvSpPr>
            <a:spLocks noGrp="1"/>
          </p:cNvSpPr>
          <p:nvPr>
            <p:ph type="sldNum" sz="quarter" idx="12"/>
          </p:nvPr>
        </p:nvSpPr>
        <p:spPr>
          <a:xfrm>
            <a:off x="8382000" y="1016000"/>
            <a:ext cx="533400" cy="304271"/>
          </a:xfrm>
        </p:spPr>
        <p:txBody>
          <a:bodyPr/>
          <a:lstStyle/>
          <a:p>
            <a:fld id="{886BB73A-582F-4420-9A14-CB10A2B2E5E8}" type="slidenum">
              <a:rPr lang="en-US" smtClean="0">
                <a:solidFill>
                  <a:prstClr val="white"/>
                </a:solidFill>
                <a:latin typeface="Calibri"/>
              </a:rPr>
              <a:pPr/>
              <a:t>‹#›</a:t>
            </a:fld>
            <a:endParaRPr lang="en-US">
              <a:solidFill>
                <a:prstClr val="white"/>
              </a:solidFill>
              <a:latin typeface="Calibri"/>
            </a:endParaRPr>
          </a:p>
        </p:txBody>
      </p:sp>
    </p:spTree>
    <p:extLst>
      <p:ext uri="{BB962C8B-B14F-4D97-AF65-F5344CB8AC3E}">
        <p14:creationId xmlns:p14="http://schemas.microsoft.com/office/powerpoint/2010/main" val="111414730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wireframeOverlay-Content.png"/>
          <p:cNvPicPr>
            <a:picLocks noChangeAspect="1"/>
          </p:cNvPicPr>
          <p:nvPr/>
        </p:nvPicPr>
        <p:blipFill>
          <a:blip r:embed="rId2"/>
          <a:stretch>
            <a:fillRect/>
          </a:stretch>
        </p:blipFill>
        <p:spPr>
          <a:xfrm>
            <a:off x="179294" y="982980"/>
            <a:ext cx="8787384" cy="1200585"/>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a:xfrm>
            <a:off x="416860" y="1222375"/>
            <a:ext cx="8308039" cy="940360"/>
          </a:xfrm>
        </p:spPr>
        <p:txBody>
          <a:bodyPr vert="horz" lIns="91440" tIns="45720" rIns="91440" bIns="45720" rtlCol="0" anchor="b" anchorCtr="0">
            <a:noAutofit/>
          </a:bodyPr>
          <a:lstStyle>
            <a:lvl1pPr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4007224" y="2186080"/>
            <a:ext cx="4717676" cy="319274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30214" y="2308489"/>
            <a:ext cx="3429093" cy="2980688"/>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E38E4D-051A-41E1-86A4-E56916468FD0}" type="datetimeFigureOut">
              <a:rPr lang="en-US" smtClean="0">
                <a:solidFill>
                  <a:prstClr val="black">
                    <a:lumMod val="75000"/>
                    <a:lumOff val="25000"/>
                  </a:prstClr>
                </a:solidFill>
                <a:latin typeface="Calibri"/>
              </a:rPr>
              <a:pPr/>
              <a:t>2/7/17</a:t>
            </a:fld>
            <a:endParaRPr lang="en-US">
              <a:solidFill>
                <a:prstClr val="black">
                  <a:lumMod val="75000"/>
                  <a:lumOff val="2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lumMod val="75000"/>
                  <a:lumOff val="25000"/>
                </a:prstClr>
              </a:solidFill>
              <a:latin typeface="Calibri"/>
            </a:endParaRPr>
          </a:p>
        </p:txBody>
      </p:sp>
      <p:sp>
        <p:nvSpPr>
          <p:cNvPr id="7" name="Slide Number Placeholder 6"/>
          <p:cNvSpPr>
            <a:spLocks noGrp="1"/>
          </p:cNvSpPr>
          <p:nvPr>
            <p:ph type="sldNum" sz="quarter" idx="12"/>
          </p:nvPr>
        </p:nvSpPr>
        <p:spPr/>
        <p:txBody>
          <a:bodyPr/>
          <a:lstStyle/>
          <a:p>
            <a:fld id="{886BB73A-582F-4420-9A14-CB10A2B2E5E8}" type="slidenum">
              <a:rPr lang="en-US" smtClean="0">
                <a:solidFill>
                  <a:prstClr val="white"/>
                </a:solidFill>
                <a:latin typeface="Calibri"/>
              </a:rPr>
              <a:pPr/>
              <a:t>‹#›</a:t>
            </a:fld>
            <a:endParaRPr lang="en-US">
              <a:solidFill>
                <a:prstClr val="white"/>
              </a:solidFill>
              <a:latin typeface="Calibri"/>
            </a:endParaRPr>
          </a:p>
        </p:txBody>
      </p:sp>
    </p:spTree>
    <p:extLst>
      <p:ext uri="{BB962C8B-B14F-4D97-AF65-F5344CB8AC3E}">
        <p14:creationId xmlns:p14="http://schemas.microsoft.com/office/powerpoint/2010/main" val="271160721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pic>
        <p:nvPicPr>
          <p:cNvPr id="9" name="Picture 8" descr="wireframeOverlay-PCVertical.png"/>
          <p:cNvPicPr>
            <a:picLocks noChangeAspect="1"/>
          </p:cNvPicPr>
          <p:nvPr/>
        </p:nvPicPr>
        <p:blipFill>
          <a:blip r:embed="rId2"/>
          <a:srcRect b="-123309"/>
          <a:stretch>
            <a:fillRect/>
          </a:stretch>
        </p:blipFill>
        <p:spPr>
          <a:xfrm>
            <a:off x="182881" y="982980"/>
            <a:ext cx="5133975" cy="4395844"/>
          </a:xfrm>
          <a:prstGeom prst="rect">
            <a:avLst/>
          </a:prstGeom>
          <a:gradFill>
            <a:gsLst>
              <a:gs pos="0">
                <a:schemeClr val="bg2"/>
              </a:gs>
              <a:gs pos="100000">
                <a:schemeClr val="tx2"/>
              </a:gs>
            </a:gsLst>
            <a:lin ang="5400000" scaled="0"/>
          </a:gradFill>
        </p:spPr>
      </p:pic>
      <p:sp>
        <p:nvSpPr>
          <p:cNvPr id="2" name="Title 1"/>
          <p:cNvSpPr>
            <a:spLocks noGrp="1"/>
          </p:cNvSpPr>
          <p:nvPr>
            <p:ph type="title"/>
          </p:nvPr>
        </p:nvSpPr>
        <p:spPr>
          <a:xfrm>
            <a:off x="416860" y="1400735"/>
            <a:ext cx="4313891" cy="968375"/>
          </a:xfrm>
        </p:spPr>
        <p:txBody>
          <a:bodyPr anchor="b"/>
          <a:lstStyle>
            <a:lvl1pPr algn="l">
              <a:defRPr sz="2800" b="0">
                <a:solidFill>
                  <a:schemeClr val="bg1"/>
                </a:solidFill>
              </a:defRPr>
            </a:lvl1pPr>
          </a:lstStyle>
          <a:p>
            <a:r>
              <a:rPr lang="en-US" smtClean="0"/>
              <a:t>Click to edit Master title style</a:t>
            </a:r>
            <a:endParaRPr dirty="0"/>
          </a:p>
        </p:txBody>
      </p:sp>
      <p:sp>
        <p:nvSpPr>
          <p:cNvPr id="4" name="Text Placeholder 3"/>
          <p:cNvSpPr>
            <a:spLocks noGrp="1"/>
          </p:cNvSpPr>
          <p:nvPr>
            <p:ph type="body" sz="half" idx="2"/>
          </p:nvPr>
        </p:nvSpPr>
        <p:spPr>
          <a:xfrm>
            <a:off x="416860" y="2364441"/>
            <a:ext cx="4313891" cy="2846528"/>
          </a:xfrm>
        </p:spPr>
        <p:txBody>
          <a:bodyPr>
            <a:normAutofit/>
          </a:bodyPr>
          <a:lstStyle>
            <a:lvl1pPr marL="0" indent="0">
              <a:lnSpc>
                <a:spcPct val="110000"/>
              </a:lnSpc>
              <a:spcBef>
                <a:spcPts val="600"/>
              </a:spcBef>
              <a:buNone/>
              <a:defRPr sz="16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E38E4D-051A-41E1-86A4-E56916468FD0}" type="datetimeFigureOut">
              <a:rPr lang="en-US" smtClean="0">
                <a:solidFill>
                  <a:prstClr val="black">
                    <a:lumMod val="75000"/>
                    <a:lumOff val="25000"/>
                  </a:prstClr>
                </a:solidFill>
                <a:latin typeface="Calibri"/>
              </a:rPr>
              <a:pPr/>
              <a:t>2/7/17</a:t>
            </a:fld>
            <a:endParaRPr lang="en-US">
              <a:solidFill>
                <a:prstClr val="black">
                  <a:lumMod val="75000"/>
                  <a:lumOff val="2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lumMod val="75000"/>
                  <a:lumOff val="25000"/>
                </a:prstClr>
              </a:solidFill>
              <a:latin typeface="Calibri"/>
            </a:endParaRPr>
          </a:p>
        </p:txBody>
      </p:sp>
      <p:sp>
        <p:nvSpPr>
          <p:cNvPr id="11" name="Picture Placeholder 10"/>
          <p:cNvSpPr>
            <a:spLocks noGrp="1"/>
          </p:cNvSpPr>
          <p:nvPr>
            <p:ph type="pic" sz="quarter" idx="13"/>
          </p:nvPr>
        </p:nvSpPr>
        <p:spPr>
          <a:xfrm>
            <a:off x="5298141" y="974912"/>
            <a:ext cx="3671047" cy="4396740"/>
          </a:xfrm>
        </p:spPr>
        <p:txBody>
          <a:bodyPr/>
          <a:lstStyle>
            <a:lvl1pPr>
              <a:buNone/>
              <a:defRPr/>
            </a:lvl1pPr>
          </a:lstStyle>
          <a:p>
            <a:r>
              <a:rPr lang="en-US" smtClean="0"/>
              <a:t>Drag picture to placeholder or click icon to add</a:t>
            </a:r>
            <a:endParaRPr/>
          </a:p>
        </p:txBody>
      </p:sp>
    </p:spTree>
    <p:extLst>
      <p:ext uri="{BB962C8B-B14F-4D97-AF65-F5344CB8AC3E}">
        <p14:creationId xmlns:p14="http://schemas.microsoft.com/office/powerpoint/2010/main" val="367575049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11" name="Picture Placeholder 10"/>
          <p:cNvSpPr>
            <a:spLocks noGrp="1"/>
          </p:cNvSpPr>
          <p:nvPr>
            <p:ph type="pic" sz="quarter" idx="13"/>
          </p:nvPr>
        </p:nvSpPr>
        <p:spPr>
          <a:xfrm>
            <a:off x="182880" y="974912"/>
            <a:ext cx="8787384" cy="1755588"/>
          </a:xfrm>
        </p:spPr>
        <p:txBody>
          <a:bodyPr/>
          <a:lstStyle>
            <a:lvl1pPr>
              <a:buNone/>
              <a:defRPr/>
            </a:lvl1pPr>
          </a:lstStyle>
          <a:p>
            <a:r>
              <a:rPr lang="en-US" smtClean="0"/>
              <a:t>Drag picture to placeholder or click icon to add</a:t>
            </a:r>
            <a:endParaRPr/>
          </a:p>
        </p:txBody>
      </p:sp>
      <p:sp>
        <p:nvSpPr>
          <p:cNvPr id="10" name="Rectangle 9"/>
          <p:cNvSpPr/>
          <p:nvPr/>
        </p:nvSpPr>
        <p:spPr>
          <a:xfrm>
            <a:off x="182880" y="2734235"/>
            <a:ext cx="8787384" cy="2645485"/>
          </a:xfrm>
          <a:prstGeom prst="rect">
            <a:avLst/>
          </a:prstGeom>
          <a:gradFill>
            <a:gsLst>
              <a:gs pos="0">
                <a:schemeClr val="bg2"/>
              </a:gs>
              <a:gs pos="100000">
                <a:schemeClr val="tx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
        <p:nvSpPr>
          <p:cNvPr id="2" name="Title 1"/>
          <p:cNvSpPr>
            <a:spLocks noGrp="1"/>
          </p:cNvSpPr>
          <p:nvPr>
            <p:ph type="title"/>
          </p:nvPr>
        </p:nvSpPr>
        <p:spPr>
          <a:xfrm>
            <a:off x="416860" y="2774390"/>
            <a:ext cx="8346141" cy="845110"/>
          </a:xfrm>
        </p:spPr>
        <p:txBody>
          <a:bodyPr anchor="b"/>
          <a:lstStyle>
            <a:lvl1pPr algn="l">
              <a:defRPr sz="3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416860" y="3619500"/>
            <a:ext cx="8346141" cy="1591469"/>
          </a:xfrm>
        </p:spPr>
        <p:txBody>
          <a:bodyPr>
            <a:normAutofit/>
          </a:bodyPr>
          <a:lstStyle>
            <a:lvl1pPr marL="0" indent="0">
              <a:lnSpc>
                <a:spcPct val="110000"/>
              </a:lnSpc>
              <a:spcBef>
                <a:spcPts val="600"/>
              </a:spcBef>
              <a:buNone/>
              <a:defRPr sz="18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E38E4D-051A-41E1-86A4-E56916468FD0}" type="datetimeFigureOut">
              <a:rPr lang="en-US" smtClean="0">
                <a:solidFill>
                  <a:prstClr val="black">
                    <a:lumMod val="75000"/>
                    <a:lumOff val="25000"/>
                  </a:prstClr>
                </a:solidFill>
                <a:latin typeface="Calibri"/>
              </a:rPr>
              <a:pPr/>
              <a:t>2/7/17</a:t>
            </a:fld>
            <a:endParaRPr lang="en-US">
              <a:solidFill>
                <a:prstClr val="black">
                  <a:lumMod val="75000"/>
                  <a:lumOff val="2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lumMod val="75000"/>
                  <a:lumOff val="25000"/>
                </a:prstClr>
              </a:solidFill>
              <a:latin typeface="Calibri"/>
            </a:endParaRPr>
          </a:p>
        </p:txBody>
      </p:sp>
    </p:spTree>
    <p:extLst>
      <p:ext uri="{BB962C8B-B14F-4D97-AF65-F5344CB8AC3E}">
        <p14:creationId xmlns:p14="http://schemas.microsoft.com/office/powerpoint/2010/main" val="361575295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pic>
        <p:nvPicPr>
          <p:cNvPr id="9" name="Picture 8" descr="wireframeOverlay-PCVertical.png"/>
          <p:cNvPicPr>
            <a:picLocks noChangeAspect="1"/>
          </p:cNvPicPr>
          <p:nvPr/>
        </p:nvPicPr>
        <p:blipFill>
          <a:blip r:embed="rId2"/>
          <a:srcRect b="-123309"/>
          <a:stretch>
            <a:fillRect/>
          </a:stretch>
        </p:blipFill>
        <p:spPr>
          <a:xfrm>
            <a:off x="3835213" y="982980"/>
            <a:ext cx="5133975" cy="4395844"/>
          </a:xfrm>
          <a:prstGeom prst="rect">
            <a:avLst/>
          </a:prstGeom>
          <a:gradFill>
            <a:gsLst>
              <a:gs pos="0">
                <a:schemeClr val="bg2"/>
              </a:gs>
              <a:gs pos="100000">
                <a:schemeClr val="tx2"/>
              </a:gs>
            </a:gsLst>
            <a:lin ang="5400000" scaled="0"/>
          </a:gradFill>
        </p:spPr>
      </p:pic>
      <p:sp>
        <p:nvSpPr>
          <p:cNvPr id="2" name="Title 1"/>
          <p:cNvSpPr>
            <a:spLocks noGrp="1"/>
          </p:cNvSpPr>
          <p:nvPr>
            <p:ph type="title"/>
          </p:nvPr>
        </p:nvSpPr>
        <p:spPr>
          <a:xfrm>
            <a:off x="4191001" y="1400735"/>
            <a:ext cx="4313891" cy="968375"/>
          </a:xfrm>
        </p:spPr>
        <p:txBody>
          <a:bodyPr anchor="b"/>
          <a:lstStyle>
            <a:lvl1pPr algn="l">
              <a:defRPr sz="28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4191001" y="2364441"/>
            <a:ext cx="4313891" cy="2846528"/>
          </a:xfrm>
        </p:spPr>
        <p:txBody>
          <a:bodyPr>
            <a:normAutofit/>
          </a:bodyPr>
          <a:lstStyle>
            <a:lvl1pPr marL="0" indent="0">
              <a:lnSpc>
                <a:spcPct val="110000"/>
              </a:lnSpc>
              <a:spcBef>
                <a:spcPts val="600"/>
              </a:spcBef>
              <a:buNone/>
              <a:defRPr sz="16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E38E4D-051A-41E1-86A4-E56916468FD0}" type="datetimeFigureOut">
              <a:rPr lang="en-US" smtClean="0">
                <a:solidFill>
                  <a:prstClr val="black">
                    <a:lumMod val="75000"/>
                    <a:lumOff val="25000"/>
                  </a:prstClr>
                </a:solidFill>
                <a:latin typeface="Calibri"/>
              </a:rPr>
              <a:pPr/>
              <a:t>2/7/17</a:t>
            </a:fld>
            <a:endParaRPr lang="en-US">
              <a:solidFill>
                <a:prstClr val="black">
                  <a:lumMod val="75000"/>
                  <a:lumOff val="2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lumMod val="75000"/>
                  <a:lumOff val="25000"/>
                </a:prstClr>
              </a:solidFill>
              <a:latin typeface="Calibri"/>
            </a:endParaRPr>
          </a:p>
        </p:txBody>
      </p:sp>
      <p:sp>
        <p:nvSpPr>
          <p:cNvPr id="8" name="Picture Placeholder 10"/>
          <p:cNvSpPr>
            <a:spLocks noGrp="1"/>
          </p:cNvSpPr>
          <p:nvPr>
            <p:ph type="pic" sz="quarter" idx="14"/>
          </p:nvPr>
        </p:nvSpPr>
        <p:spPr>
          <a:xfrm>
            <a:off x="182881" y="982980"/>
            <a:ext cx="3671047" cy="1837765"/>
          </a:xfrm>
        </p:spPr>
        <p:txBody>
          <a:bodyPr/>
          <a:lstStyle>
            <a:lvl1pPr>
              <a:buNone/>
              <a:defRPr/>
            </a:lvl1pPr>
          </a:lstStyle>
          <a:p>
            <a:r>
              <a:rPr lang="en-US" smtClean="0"/>
              <a:t>Drag picture to placeholder or click icon to add</a:t>
            </a:r>
            <a:endParaRPr/>
          </a:p>
        </p:txBody>
      </p:sp>
      <p:sp>
        <p:nvSpPr>
          <p:cNvPr id="10" name="Picture Placeholder 10"/>
          <p:cNvSpPr>
            <a:spLocks noGrp="1"/>
          </p:cNvSpPr>
          <p:nvPr>
            <p:ph type="pic" sz="quarter" idx="15"/>
          </p:nvPr>
        </p:nvSpPr>
        <p:spPr>
          <a:xfrm>
            <a:off x="2015983" y="2819400"/>
            <a:ext cx="1837944" cy="2560320"/>
          </a:xfrm>
        </p:spPr>
        <p:txBody>
          <a:bodyPr/>
          <a:lstStyle>
            <a:lvl1pPr>
              <a:buNone/>
              <a:defRPr/>
            </a:lvl1pPr>
          </a:lstStyle>
          <a:p>
            <a:r>
              <a:rPr lang="en-US" smtClean="0"/>
              <a:t>Drag picture to placeholder or click icon to add</a:t>
            </a:r>
            <a:endParaRPr/>
          </a:p>
        </p:txBody>
      </p:sp>
      <p:sp>
        <p:nvSpPr>
          <p:cNvPr id="12" name="Picture Placeholder 10"/>
          <p:cNvSpPr>
            <a:spLocks noGrp="1"/>
          </p:cNvSpPr>
          <p:nvPr>
            <p:ph type="pic" sz="quarter" idx="16"/>
          </p:nvPr>
        </p:nvSpPr>
        <p:spPr>
          <a:xfrm>
            <a:off x="182880" y="2819400"/>
            <a:ext cx="1837944" cy="2560320"/>
          </a:xfrm>
        </p:spPr>
        <p:txBody>
          <a:bodyPr/>
          <a:lstStyle>
            <a:lvl1pPr>
              <a:buNone/>
              <a:defRPr/>
            </a:lvl1pPr>
          </a:lstStyle>
          <a:p>
            <a:r>
              <a:rPr lang="en-US" smtClean="0"/>
              <a:t>Drag picture to placeholder or click icon to add</a:t>
            </a:r>
            <a:endParaRPr/>
          </a:p>
        </p:txBody>
      </p:sp>
      <p:sp>
        <p:nvSpPr>
          <p:cNvPr id="13" name="Slide Number Placeholder 5"/>
          <p:cNvSpPr>
            <a:spLocks noGrp="1"/>
          </p:cNvSpPr>
          <p:nvPr>
            <p:ph type="sldNum" sz="quarter" idx="12"/>
          </p:nvPr>
        </p:nvSpPr>
        <p:spPr>
          <a:xfrm>
            <a:off x="8382000" y="1016000"/>
            <a:ext cx="533400" cy="304271"/>
          </a:xfrm>
        </p:spPr>
        <p:txBody>
          <a:bodyPr/>
          <a:lstStyle/>
          <a:p>
            <a:fld id="{886BB73A-582F-4420-9A14-CB10A2B2E5E8}" type="slidenum">
              <a:rPr lang="en-US" smtClean="0">
                <a:solidFill>
                  <a:prstClr val="white"/>
                </a:solidFill>
                <a:latin typeface="Calibri"/>
              </a:rPr>
              <a:pPr/>
              <a:t>‹#›</a:t>
            </a:fld>
            <a:endParaRPr lang="en-US">
              <a:solidFill>
                <a:prstClr val="white"/>
              </a:solidFill>
              <a:latin typeface="Calibri"/>
            </a:endParaRPr>
          </a:p>
        </p:txBody>
      </p:sp>
    </p:spTree>
    <p:extLst>
      <p:ext uri="{BB962C8B-B14F-4D97-AF65-F5344CB8AC3E}">
        <p14:creationId xmlns:p14="http://schemas.microsoft.com/office/powerpoint/2010/main" val="14948824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wireframeOverlay-Content.png"/>
          <p:cNvPicPr>
            <a:picLocks noChangeAspect="1"/>
          </p:cNvPicPr>
          <p:nvPr/>
        </p:nvPicPr>
        <p:blipFill>
          <a:blip r:embed="rId2"/>
          <a:stretch>
            <a:fillRect/>
          </a:stretch>
        </p:blipFill>
        <p:spPr>
          <a:xfrm>
            <a:off x="179294" y="982980"/>
            <a:ext cx="8787384" cy="1200585"/>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lang="en-US" sz="1800" kern="1200" dirty="0" smtClean="0">
                <a:solidFill>
                  <a:schemeClr val="tx1">
                    <a:lumMod val="75000"/>
                    <a:lumOff val="25000"/>
                  </a:schemeClr>
                </a:solidFill>
                <a:latin typeface="+mn-lt"/>
                <a:ea typeface="+mn-ea"/>
                <a:cs typeface="+mn-cs"/>
              </a:defRPr>
            </a:lvl6pPr>
            <a:lvl7pPr>
              <a:defRPr lang="en-US" sz="1800" kern="1200" dirty="0" smtClean="0">
                <a:solidFill>
                  <a:schemeClr val="tx1">
                    <a:lumMod val="75000"/>
                    <a:lumOff val="25000"/>
                  </a:schemeClr>
                </a:solidFill>
                <a:latin typeface="+mn-lt"/>
                <a:ea typeface="+mn-ea"/>
                <a:cs typeface="+mn-cs"/>
              </a:defRPr>
            </a:lvl7pPr>
            <a:lvl8pPr>
              <a:defRPr lang="en-US" sz="1800" kern="1200" dirty="0" smtClean="0">
                <a:solidFill>
                  <a:schemeClr val="tx1">
                    <a:lumMod val="75000"/>
                    <a:lumOff val="25000"/>
                  </a:schemeClr>
                </a:solidFill>
                <a:latin typeface="+mn-lt"/>
                <a:ea typeface="+mn-ea"/>
                <a:cs typeface="+mn-cs"/>
              </a:defRPr>
            </a:lvl8pPr>
            <a:lvl9pPr>
              <a:defRPr sz="1800" kern="1200" dirty="0">
                <a:solidFill>
                  <a:schemeClr val="tx1">
                    <a:lumMod val="75000"/>
                    <a:lumOff val="25000"/>
                  </a:schemeClr>
                </a:solidFill>
                <a:latin typeface="+mn-lt"/>
                <a:ea typeface="+mn-ea"/>
                <a:cs typeface="+mn-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CE38E4D-051A-41E1-86A4-E56916468FD0}" type="datetimeFigureOut">
              <a:rPr lang="en-US" smtClean="0">
                <a:solidFill>
                  <a:prstClr val="black">
                    <a:lumMod val="75000"/>
                    <a:lumOff val="25000"/>
                  </a:prstClr>
                </a:solidFill>
                <a:latin typeface="Calibri"/>
              </a:rPr>
              <a:pPr/>
              <a:t>2/7/17</a:t>
            </a:fld>
            <a:endParaRPr lang="en-US">
              <a:solidFill>
                <a:prstClr val="black">
                  <a:lumMod val="75000"/>
                  <a:lumOff val="2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lumMod val="75000"/>
                  <a:lumOff val="25000"/>
                </a:prstClr>
              </a:solidFill>
              <a:latin typeface="Calibri"/>
            </a:endParaRPr>
          </a:p>
        </p:txBody>
      </p:sp>
      <p:sp>
        <p:nvSpPr>
          <p:cNvPr id="6" name="Slide Number Placeholder 5"/>
          <p:cNvSpPr>
            <a:spLocks noGrp="1"/>
          </p:cNvSpPr>
          <p:nvPr>
            <p:ph type="sldNum" sz="quarter" idx="12"/>
          </p:nvPr>
        </p:nvSpPr>
        <p:spPr/>
        <p:txBody>
          <a:bodyPr/>
          <a:lstStyle/>
          <a:p>
            <a:fld id="{886BB73A-582F-4420-9A14-CB10A2B2E5E8}" type="slidenum">
              <a:rPr lang="en-US" smtClean="0">
                <a:solidFill>
                  <a:prstClr val="white"/>
                </a:solidFill>
                <a:latin typeface="Calibri"/>
              </a:rPr>
              <a:pPr/>
              <a:t>‹#›</a:t>
            </a:fld>
            <a:endParaRPr lang="en-US">
              <a:solidFill>
                <a:prstClr val="white"/>
              </a:solidFill>
              <a:latin typeface="Calibri"/>
            </a:endParaRPr>
          </a:p>
        </p:txBody>
      </p:sp>
    </p:spTree>
    <p:extLst>
      <p:ext uri="{BB962C8B-B14F-4D97-AF65-F5344CB8AC3E}">
        <p14:creationId xmlns:p14="http://schemas.microsoft.com/office/powerpoint/2010/main" val="185895649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wireframeOverlay-VerticalTC.png"/>
          <p:cNvPicPr>
            <a:picLocks noChangeAspect="1"/>
          </p:cNvPicPr>
          <p:nvPr/>
        </p:nvPicPr>
        <p:blipFill>
          <a:blip r:embed="rId2"/>
          <a:srcRect t="-93650"/>
          <a:stretch>
            <a:fillRect/>
          </a:stretch>
        </p:blipFill>
        <p:spPr>
          <a:xfrm>
            <a:off x="7445188" y="981774"/>
            <a:ext cx="1524000" cy="4396116"/>
          </a:xfrm>
          <a:prstGeom prst="rect">
            <a:avLst/>
          </a:prstGeom>
          <a:gradFill>
            <a:gsLst>
              <a:gs pos="0">
                <a:schemeClr val="tx2"/>
              </a:gs>
              <a:gs pos="100000">
                <a:schemeClr val="bg2"/>
              </a:gs>
            </a:gsLst>
            <a:lin ang="5400000" scaled="0"/>
          </a:gradFill>
        </p:spPr>
      </p:pic>
      <p:sp>
        <p:nvSpPr>
          <p:cNvPr id="2" name="Vertical Title 1"/>
          <p:cNvSpPr>
            <a:spLocks noGrp="1"/>
          </p:cNvSpPr>
          <p:nvPr>
            <p:ph type="title" orient="vert"/>
          </p:nvPr>
        </p:nvSpPr>
        <p:spPr>
          <a:xfrm>
            <a:off x="7440705" y="1165412"/>
            <a:ext cx="1447800" cy="4041588"/>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417514" y="1165412"/>
            <a:ext cx="6669087" cy="4041588"/>
          </a:xfrm>
        </p:spPr>
        <p:txBody>
          <a:bodyPr vert="eaVert"/>
          <a:lstStyle>
            <a:lvl5pPr>
              <a:defRPr/>
            </a:lvl5pPr>
            <a:lvl6pPr>
              <a:defRPr lang="en-US" sz="1800" kern="1200" dirty="0" smtClean="0">
                <a:solidFill>
                  <a:schemeClr val="tx1">
                    <a:lumMod val="75000"/>
                    <a:lumOff val="25000"/>
                  </a:schemeClr>
                </a:solidFill>
                <a:latin typeface="+mn-lt"/>
                <a:ea typeface="+mn-ea"/>
                <a:cs typeface="+mn-cs"/>
              </a:defRPr>
            </a:lvl6pPr>
            <a:lvl7pPr>
              <a:defRPr lang="en-US" sz="1800" kern="1200" dirty="0" smtClean="0">
                <a:solidFill>
                  <a:schemeClr val="tx1">
                    <a:lumMod val="75000"/>
                    <a:lumOff val="25000"/>
                  </a:schemeClr>
                </a:solidFill>
                <a:latin typeface="+mn-lt"/>
                <a:ea typeface="+mn-ea"/>
                <a:cs typeface="+mn-cs"/>
              </a:defRPr>
            </a:lvl7pPr>
            <a:lvl8pPr>
              <a:defRPr lang="en-US" sz="1800" kern="1200" dirty="0" smtClean="0">
                <a:solidFill>
                  <a:schemeClr val="tx1">
                    <a:lumMod val="75000"/>
                    <a:lumOff val="25000"/>
                  </a:schemeClr>
                </a:solidFill>
                <a:latin typeface="+mn-lt"/>
                <a:ea typeface="+mn-ea"/>
                <a:cs typeface="+mn-cs"/>
              </a:defRPr>
            </a:lvl8pPr>
            <a:lvl9pPr>
              <a:defRPr sz="1800" kern="1200" dirty="0">
                <a:solidFill>
                  <a:schemeClr val="tx1">
                    <a:lumMod val="75000"/>
                    <a:lumOff val="25000"/>
                  </a:schemeClr>
                </a:solidFill>
                <a:latin typeface="+mn-lt"/>
                <a:ea typeface="+mn-ea"/>
                <a:cs typeface="+mn-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CE38E4D-051A-41E1-86A4-E56916468FD0}" type="datetimeFigureOut">
              <a:rPr lang="en-US" smtClean="0">
                <a:solidFill>
                  <a:prstClr val="black">
                    <a:lumMod val="75000"/>
                    <a:lumOff val="25000"/>
                  </a:prstClr>
                </a:solidFill>
                <a:latin typeface="Calibri"/>
              </a:rPr>
              <a:pPr/>
              <a:t>2/7/17</a:t>
            </a:fld>
            <a:endParaRPr lang="en-US">
              <a:solidFill>
                <a:prstClr val="black">
                  <a:lumMod val="75000"/>
                  <a:lumOff val="2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lumMod val="75000"/>
                  <a:lumOff val="25000"/>
                </a:prstClr>
              </a:solidFill>
              <a:latin typeface="Calibri"/>
            </a:endParaRPr>
          </a:p>
        </p:txBody>
      </p:sp>
      <p:sp>
        <p:nvSpPr>
          <p:cNvPr id="6" name="Slide Number Placeholder 5"/>
          <p:cNvSpPr>
            <a:spLocks noGrp="1"/>
          </p:cNvSpPr>
          <p:nvPr>
            <p:ph type="sldNum" sz="quarter" idx="12"/>
          </p:nvPr>
        </p:nvSpPr>
        <p:spPr/>
        <p:txBody>
          <a:bodyPr/>
          <a:lstStyle/>
          <a:p>
            <a:fld id="{886BB73A-582F-4420-9A14-CB10A2B2E5E8}" type="slidenum">
              <a:rPr lang="en-US" smtClean="0">
                <a:solidFill>
                  <a:prstClr val="white"/>
                </a:solidFill>
                <a:latin typeface="Calibri"/>
              </a:rPr>
              <a:pPr/>
              <a:t>‹#›</a:t>
            </a:fld>
            <a:endParaRPr lang="en-US">
              <a:solidFill>
                <a:prstClr val="white"/>
              </a:solidFill>
              <a:latin typeface="Calibri"/>
            </a:endParaRPr>
          </a:p>
        </p:txBody>
      </p:sp>
    </p:spTree>
    <p:extLst>
      <p:ext uri="{BB962C8B-B14F-4D97-AF65-F5344CB8AC3E}">
        <p14:creationId xmlns:p14="http://schemas.microsoft.com/office/powerpoint/2010/main" val="424610508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Closin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E38E4D-051A-41E1-86A4-E56916468FD0}" type="datetimeFigureOut">
              <a:rPr lang="en-US" smtClean="0">
                <a:solidFill>
                  <a:prstClr val="black">
                    <a:lumMod val="75000"/>
                    <a:lumOff val="25000"/>
                  </a:prstClr>
                </a:solidFill>
                <a:latin typeface="Calibri"/>
              </a:rPr>
              <a:pPr/>
              <a:t>2/7/17</a:t>
            </a:fld>
            <a:endParaRPr lang="en-US">
              <a:solidFill>
                <a:prstClr val="black">
                  <a:lumMod val="75000"/>
                  <a:lumOff val="25000"/>
                </a:prstClr>
              </a:solidFill>
              <a:latin typeface="Calibri"/>
            </a:endParaRPr>
          </a:p>
        </p:txBody>
      </p:sp>
      <p:sp>
        <p:nvSpPr>
          <p:cNvPr id="3" name="Footer Placeholder 2"/>
          <p:cNvSpPr>
            <a:spLocks noGrp="1"/>
          </p:cNvSpPr>
          <p:nvPr>
            <p:ph type="ftr" sz="quarter" idx="11"/>
          </p:nvPr>
        </p:nvSpPr>
        <p:spPr/>
        <p:txBody>
          <a:bodyPr/>
          <a:lstStyle/>
          <a:p>
            <a:endParaRPr lang="en-US">
              <a:solidFill>
                <a:prstClr val="black">
                  <a:lumMod val="75000"/>
                  <a:lumOff val="25000"/>
                </a:prstClr>
              </a:solidFill>
              <a:latin typeface="Calibri"/>
            </a:endParaRPr>
          </a:p>
        </p:txBody>
      </p:sp>
      <p:sp>
        <p:nvSpPr>
          <p:cNvPr id="4" name="Slide Number Placeholder 3"/>
          <p:cNvSpPr>
            <a:spLocks noGrp="1"/>
          </p:cNvSpPr>
          <p:nvPr>
            <p:ph type="sldNum" sz="quarter" idx="12"/>
          </p:nvPr>
        </p:nvSpPr>
        <p:spPr/>
        <p:txBody>
          <a:bodyPr/>
          <a:lstStyle/>
          <a:p>
            <a:fld id="{886BB73A-582F-4420-9A14-CB10A2B2E5E8}" type="slidenum">
              <a:rPr lang="en-US" smtClean="0">
                <a:solidFill>
                  <a:prstClr val="white"/>
                </a:solidFill>
                <a:latin typeface="Calibri"/>
              </a:rPr>
              <a:pPr/>
              <a:t>‹#›</a:t>
            </a:fld>
            <a:endParaRPr lang="en-US">
              <a:solidFill>
                <a:prstClr val="white"/>
              </a:solidFill>
              <a:latin typeface="Calibri"/>
            </a:endParaRPr>
          </a:p>
        </p:txBody>
      </p:sp>
      <p:sp>
        <p:nvSpPr>
          <p:cNvPr id="5" name="Rectangle 4"/>
          <p:cNvSpPr/>
          <p:nvPr/>
        </p:nvSpPr>
        <p:spPr>
          <a:xfrm>
            <a:off x="182880" y="982980"/>
            <a:ext cx="8787384" cy="4396740"/>
          </a:xfrm>
          <a:prstGeom prst="rect">
            <a:avLst/>
          </a:prstGeom>
          <a:gradFill>
            <a:gsLst>
              <a:gs pos="0">
                <a:schemeClr val="bg2"/>
              </a:gs>
              <a:gs pos="100000">
                <a:schemeClr val="tx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pic>
        <p:nvPicPr>
          <p:cNvPr id="6" name="Picture 5" descr="DirectionalButtons-LeftOnlyOnly.png"/>
          <p:cNvPicPr>
            <a:picLocks noChangeAspect="1"/>
          </p:cNvPicPr>
          <p:nvPr/>
        </p:nvPicPr>
        <p:blipFill>
          <a:blip r:embed="rId2"/>
          <a:stretch>
            <a:fillRect/>
          </a:stretch>
        </p:blipFill>
        <p:spPr>
          <a:xfrm>
            <a:off x="7837489" y="448469"/>
            <a:ext cx="752475" cy="293688"/>
          </a:xfrm>
          <a:prstGeom prst="rect">
            <a:avLst/>
          </a:prstGeom>
        </p:spPr>
      </p:pic>
    </p:spTree>
    <p:extLst>
      <p:ext uri="{BB962C8B-B14F-4D97-AF65-F5344CB8AC3E}">
        <p14:creationId xmlns:p14="http://schemas.microsoft.com/office/powerpoint/2010/main" val="351530246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wireframeOverlay-Home.png"/>
          <p:cNvPicPr>
            <a:picLocks noChangeAspect="1"/>
          </p:cNvPicPr>
          <p:nvPr/>
        </p:nvPicPr>
        <p:blipFill>
          <a:blip r:embed="rId2"/>
          <a:srcRect t="-93973"/>
          <a:stretch>
            <a:fillRect/>
          </a:stretch>
        </p:blipFill>
        <p:spPr>
          <a:xfrm>
            <a:off x="179294" y="986118"/>
            <a:ext cx="8787384" cy="4397271"/>
          </a:xfrm>
          <a:prstGeom prst="rect">
            <a:avLst/>
          </a:prstGeom>
          <a:gradFill>
            <a:gsLst>
              <a:gs pos="0">
                <a:schemeClr val="tx2"/>
              </a:gs>
              <a:gs pos="100000">
                <a:schemeClr val="bg2"/>
              </a:gs>
            </a:gsLst>
            <a:lin ang="5400000" scaled="0"/>
          </a:gradFill>
        </p:spPr>
      </p:pic>
      <p:sp>
        <p:nvSpPr>
          <p:cNvPr id="2" name="Title 1"/>
          <p:cNvSpPr>
            <a:spLocks noGrp="1"/>
          </p:cNvSpPr>
          <p:nvPr>
            <p:ph type="ctrTitle"/>
          </p:nvPr>
        </p:nvSpPr>
        <p:spPr>
          <a:xfrm>
            <a:off x="417514" y="1806948"/>
            <a:ext cx="8307387" cy="1349375"/>
          </a:xfrm>
        </p:spPr>
        <p:txBody>
          <a:bodyPr/>
          <a:lstStyle>
            <a:lvl1pPr algn="ctr">
              <a:defRPr sz="4800"/>
            </a:lvl1pPr>
          </a:lstStyle>
          <a:p>
            <a:r>
              <a:rPr lang="en-US" smtClean="0"/>
              <a:t>Click to edit Master title style</a:t>
            </a:r>
            <a:endParaRPr/>
          </a:p>
        </p:txBody>
      </p:sp>
      <p:sp>
        <p:nvSpPr>
          <p:cNvPr id="3" name="Subtitle 2"/>
          <p:cNvSpPr>
            <a:spLocks noGrp="1"/>
          </p:cNvSpPr>
          <p:nvPr>
            <p:ph type="subTitle" idx="1"/>
          </p:nvPr>
        </p:nvSpPr>
        <p:spPr>
          <a:xfrm>
            <a:off x="417514" y="3175000"/>
            <a:ext cx="8307387" cy="627530"/>
          </a:xfrm>
        </p:spPr>
        <p:txBody>
          <a:bodyPr>
            <a:normAutofit/>
          </a:bodyPr>
          <a:lstStyle>
            <a:lvl1pPr marL="0" indent="0" algn="ctr">
              <a:spcBef>
                <a:spcPts val="30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7CE38E4D-051A-41E1-86A4-E56916468FD0}" type="datetimeFigureOut">
              <a:rPr lang="en-US" smtClean="0">
                <a:solidFill>
                  <a:prstClr val="black">
                    <a:lumMod val="75000"/>
                    <a:lumOff val="25000"/>
                  </a:prstClr>
                </a:solidFill>
                <a:latin typeface="Calibri"/>
              </a:rPr>
              <a:pPr/>
              <a:t>2/7/17</a:t>
            </a:fld>
            <a:endParaRPr lang="en-US">
              <a:solidFill>
                <a:prstClr val="black">
                  <a:lumMod val="75000"/>
                  <a:lumOff val="2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lumMod val="75000"/>
                  <a:lumOff val="25000"/>
                </a:prstClr>
              </a:solidFill>
              <a:latin typeface="Calibri"/>
            </a:endParaRPr>
          </a:p>
        </p:txBody>
      </p:sp>
      <p:pic>
        <p:nvPicPr>
          <p:cNvPr id="8" name="Picture 7" descr="DirectionalButtons-RightOnly.png"/>
          <p:cNvPicPr>
            <a:picLocks noChangeAspect="1"/>
          </p:cNvPicPr>
          <p:nvPr/>
        </p:nvPicPr>
        <p:blipFill>
          <a:blip r:embed="rId3"/>
          <a:stretch>
            <a:fillRect/>
          </a:stretch>
        </p:blipFill>
        <p:spPr>
          <a:xfrm>
            <a:off x="7822267" y="444500"/>
            <a:ext cx="752475" cy="293688"/>
          </a:xfrm>
          <a:prstGeom prst="rect">
            <a:avLst/>
          </a:prstGeom>
        </p:spPr>
      </p:pic>
      <p:sp>
        <p:nvSpPr>
          <p:cNvPr id="9" name="Slide Number Placeholder 5"/>
          <p:cNvSpPr>
            <a:spLocks noGrp="1"/>
          </p:cNvSpPr>
          <p:nvPr>
            <p:ph type="sldNum" sz="quarter" idx="12"/>
          </p:nvPr>
        </p:nvSpPr>
        <p:spPr>
          <a:xfrm>
            <a:off x="8382000" y="1016000"/>
            <a:ext cx="533400" cy="304271"/>
          </a:xfrm>
        </p:spPr>
        <p:txBody>
          <a:bodyPr/>
          <a:lstStyle/>
          <a:p>
            <a:fld id="{886BB73A-582F-4420-9A14-CB10A2B2E5E8}" type="slidenum">
              <a:rPr lang="en-US" smtClean="0">
                <a:solidFill>
                  <a:prstClr val="white"/>
                </a:solidFill>
                <a:latin typeface="Calibri"/>
              </a:rPr>
              <a:pPr/>
              <a:t>‹#›</a:t>
            </a:fld>
            <a:endParaRPr lang="en-US">
              <a:solidFill>
                <a:prstClr val="white"/>
              </a:solidFill>
              <a:latin typeface="Calibri"/>
            </a:endParaRPr>
          </a:p>
        </p:txBody>
      </p:sp>
    </p:spTree>
    <p:extLst>
      <p:ext uri="{BB962C8B-B14F-4D97-AF65-F5344CB8AC3E}">
        <p14:creationId xmlns:p14="http://schemas.microsoft.com/office/powerpoint/2010/main" val="25418844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wireframeOverlay-Content.png"/>
          <p:cNvPicPr>
            <a:picLocks noChangeAspect="1"/>
          </p:cNvPicPr>
          <p:nvPr/>
        </p:nvPicPr>
        <p:blipFill>
          <a:blip r:embed="rId2"/>
          <a:stretch>
            <a:fillRect/>
          </a:stretch>
        </p:blipFill>
        <p:spPr>
          <a:xfrm>
            <a:off x="179294" y="982980"/>
            <a:ext cx="8787384" cy="1200585"/>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a:xfrm>
            <a:off x="415926" y="2297206"/>
            <a:ext cx="8308975" cy="2909794"/>
          </a:xfrm>
        </p:spPr>
        <p:txBody>
          <a:bodyPr>
            <a:normAutofit/>
          </a:bodyPr>
          <a:lstStyle>
            <a:lvl1pPr>
              <a:defRPr sz="2000"/>
            </a:lvl1pPr>
            <a:lvl2pPr>
              <a:defRPr sz="18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CE38E4D-051A-41E1-86A4-E56916468FD0}" type="datetimeFigureOut">
              <a:rPr lang="en-US" smtClean="0">
                <a:solidFill>
                  <a:prstClr val="black">
                    <a:lumMod val="75000"/>
                    <a:lumOff val="25000"/>
                  </a:prstClr>
                </a:solidFill>
                <a:latin typeface="Calibri"/>
              </a:rPr>
              <a:pPr/>
              <a:t>2/7/17</a:t>
            </a:fld>
            <a:endParaRPr lang="en-US">
              <a:solidFill>
                <a:prstClr val="black">
                  <a:lumMod val="75000"/>
                  <a:lumOff val="2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lumMod val="75000"/>
                  <a:lumOff val="25000"/>
                </a:prstClr>
              </a:solidFill>
              <a:latin typeface="Calibri"/>
            </a:endParaRPr>
          </a:p>
        </p:txBody>
      </p:sp>
      <p:sp>
        <p:nvSpPr>
          <p:cNvPr id="6" name="Slide Number Placeholder 5"/>
          <p:cNvSpPr>
            <a:spLocks noGrp="1"/>
          </p:cNvSpPr>
          <p:nvPr>
            <p:ph type="sldNum" sz="quarter" idx="12"/>
          </p:nvPr>
        </p:nvSpPr>
        <p:spPr/>
        <p:txBody>
          <a:bodyPr/>
          <a:lstStyle/>
          <a:p>
            <a:fld id="{886BB73A-582F-4420-9A14-CB10A2B2E5E8}" type="slidenum">
              <a:rPr lang="en-US" smtClean="0">
                <a:solidFill>
                  <a:prstClr val="white"/>
                </a:solidFill>
                <a:latin typeface="Calibri"/>
              </a:rPr>
              <a:pPr/>
              <a:t>‹#›</a:t>
            </a:fld>
            <a:endParaRPr lang="en-US">
              <a:solidFill>
                <a:prstClr val="white"/>
              </a:solidFill>
              <a:latin typeface="Calibri"/>
            </a:endParaRPr>
          </a:p>
        </p:txBody>
      </p:sp>
    </p:spTree>
    <p:extLst>
      <p:ext uri="{BB962C8B-B14F-4D97-AF65-F5344CB8AC3E}">
        <p14:creationId xmlns:p14="http://schemas.microsoft.com/office/powerpoint/2010/main" val="303571907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Alt.">
    <p:spTree>
      <p:nvGrpSpPr>
        <p:cNvPr id="1" name=""/>
        <p:cNvGrpSpPr/>
        <p:nvPr/>
      </p:nvGrpSpPr>
      <p:grpSpPr>
        <a:xfrm>
          <a:off x="0" y="0"/>
          <a:ext cx="0" cy="0"/>
          <a:chOff x="0" y="0"/>
          <a:chExt cx="0" cy="0"/>
        </a:xfrm>
      </p:grpSpPr>
      <p:pic>
        <p:nvPicPr>
          <p:cNvPr id="8" name="Picture 7" descr="wireframeOverlay-TCFull.png"/>
          <p:cNvPicPr>
            <a:picLocks noChangeAspect="1"/>
          </p:cNvPicPr>
          <p:nvPr/>
        </p:nvPicPr>
        <p:blipFill>
          <a:blip r:embed="rId2"/>
          <a:srcRect l="-198711"/>
          <a:stretch>
            <a:fillRect/>
          </a:stretch>
        </p:blipFill>
        <p:spPr>
          <a:xfrm>
            <a:off x="178000" y="982980"/>
            <a:ext cx="8788373" cy="4396740"/>
          </a:xfrm>
          <a:prstGeom prst="rect">
            <a:avLst/>
          </a:prstGeom>
          <a:gradFill>
            <a:gsLst>
              <a:gs pos="0">
                <a:schemeClr val="bg2"/>
              </a:gs>
              <a:gs pos="100000">
                <a:schemeClr val="tx2"/>
              </a:gs>
            </a:gsLst>
            <a:lin ang="5400000" scaled="0"/>
          </a:gradFill>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1pPr>
              <a:buClrTx/>
              <a:defRPr>
                <a:solidFill>
                  <a:schemeClr val="bg1"/>
                </a:solidFill>
              </a:defRPr>
            </a:lvl1pPr>
            <a:lvl2pPr>
              <a:buClr>
                <a:schemeClr val="bg1">
                  <a:lumMod val="75000"/>
                </a:schemeClr>
              </a:buClr>
              <a:defRPr>
                <a:solidFill>
                  <a:schemeClr val="bg1"/>
                </a:solidFill>
              </a:defRPr>
            </a:lvl2pPr>
            <a:lvl3pPr>
              <a:buClrTx/>
              <a:defRPr>
                <a:solidFill>
                  <a:schemeClr val="bg1"/>
                </a:solidFill>
              </a:defRPr>
            </a:lvl3pPr>
            <a:lvl4pPr>
              <a:buClr>
                <a:schemeClr val="bg1">
                  <a:lumMod val="75000"/>
                </a:schemeClr>
              </a:buClr>
              <a:defRPr>
                <a:solidFill>
                  <a:schemeClr val="bg1"/>
                </a:solidFill>
              </a:defRPr>
            </a:lvl4pPr>
            <a:lvl5pPr>
              <a:buClrTx/>
              <a:defRPr>
                <a:solidFill>
                  <a:schemeClr val="bg1"/>
                </a:solidFill>
              </a:defRPr>
            </a:lvl5pPr>
            <a:lvl6pPr>
              <a:buClr>
                <a:schemeClr val="bg1">
                  <a:lumMod val="75000"/>
                </a:schemeClr>
              </a:buClr>
              <a:defRPr lang="en-US" sz="1800" kern="1200" dirty="0" smtClean="0">
                <a:solidFill>
                  <a:schemeClr val="bg1"/>
                </a:solidFill>
                <a:latin typeface="+mn-lt"/>
                <a:ea typeface="+mn-ea"/>
                <a:cs typeface="+mn-cs"/>
              </a:defRPr>
            </a:lvl6pPr>
            <a:lvl7pPr>
              <a:buClr>
                <a:schemeClr val="bg1"/>
              </a:buClr>
              <a:defRPr lang="en-US" sz="1800" kern="1200" dirty="0" smtClean="0">
                <a:solidFill>
                  <a:schemeClr val="bg1"/>
                </a:solidFill>
                <a:latin typeface="+mn-lt"/>
                <a:ea typeface="+mn-ea"/>
                <a:cs typeface="+mn-cs"/>
              </a:defRPr>
            </a:lvl7pPr>
            <a:lvl8pPr>
              <a:buClr>
                <a:schemeClr val="bg1">
                  <a:lumMod val="75000"/>
                </a:schemeClr>
              </a:buClr>
              <a:defRPr lang="en-US" sz="1800" kern="1200" dirty="0" smtClean="0">
                <a:solidFill>
                  <a:schemeClr val="bg1"/>
                </a:solidFill>
                <a:latin typeface="+mn-lt"/>
                <a:ea typeface="+mn-ea"/>
                <a:cs typeface="+mn-cs"/>
              </a:defRPr>
            </a:lvl8pPr>
            <a:lvl9pPr>
              <a:buClr>
                <a:schemeClr val="bg1"/>
              </a:buClr>
              <a:defRPr sz="1800" kern="1200" dirty="0">
                <a:solidFill>
                  <a:schemeClr val="bg1"/>
                </a:solidFill>
                <a:latin typeface="+mn-lt"/>
                <a:ea typeface="+mn-ea"/>
                <a:cs typeface="+mn-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CE38E4D-051A-41E1-86A4-E56916468FD0}" type="datetimeFigureOut">
              <a:rPr lang="en-US" smtClean="0">
                <a:solidFill>
                  <a:prstClr val="black">
                    <a:lumMod val="75000"/>
                    <a:lumOff val="25000"/>
                  </a:prstClr>
                </a:solidFill>
                <a:latin typeface="Calibri"/>
              </a:rPr>
              <a:pPr/>
              <a:t>2/7/17</a:t>
            </a:fld>
            <a:endParaRPr lang="en-US">
              <a:solidFill>
                <a:prstClr val="black">
                  <a:lumMod val="75000"/>
                  <a:lumOff val="2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lumMod val="75000"/>
                  <a:lumOff val="25000"/>
                </a:prstClr>
              </a:solidFill>
              <a:latin typeface="Calibri"/>
            </a:endParaRPr>
          </a:p>
        </p:txBody>
      </p:sp>
      <p:sp>
        <p:nvSpPr>
          <p:cNvPr id="6" name="Slide Number Placeholder 5"/>
          <p:cNvSpPr>
            <a:spLocks noGrp="1"/>
          </p:cNvSpPr>
          <p:nvPr>
            <p:ph type="sldNum" sz="quarter" idx="12"/>
          </p:nvPr>
        </p:nvSpPr>
        <p:spPr/>
        <p:txBody>
          <a:bodyPr/>
          <a:lstStyle/>
          <a:p>
            <a:fld id="{886BB73A-582F-4420-9A14-CB10A2B2E5E8}" type="slidenum">
              <a:rPr lang="en-US" smtClean="0">
                <a:solidFill>
                  <a:prstClr val="white"/>
                </a:solidFill>
                <a:latin typeface="Calibri"/>
              </a:rPr>
              <a:pPr/>
              <a:t>‹#›</a:t>
            </a:fld>
            <a:endParaRPr lang="en-US">
              <a:solidFill>
                <a:prstClr val="white"/>
              </a:solidFill>
              <a:latin typeface="Calibri"/>
            </a:endParaRPr>
          </a:p>
        </p:txBody>
      </p:sp>
    </p:spTree>
    <p:extLst>
      <p:ext uri="{BB962C8B-B14F-4D97-AF65-F5344CB8AC3E}">
        <p14:creationId xmlns:p14="http://schemas.microsoft.com/office/powerpoint/2010/main" val="47016930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wireframeOverlay-Content.png"/>
          <p:cNvPicPr>
            <a:picLocks noChangeAspect="1"/>
          </p:cNvPicPr>
          <p:nvPr/>
        </p:nvPicPr>
        <p:blipFill>
          <a:blip r:embed="rId2"/>
          <a:stretch>
            <a:fillRect/>
          </a:stretch>
        </p:blipFill>
        <p:spPr>
          <a:xfrm>
            <a:off x="179294" y="982980"/>
            <a:ext cx="8787384" cy="1200585"/>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a:xfrm>
            <a:off x="415926" y="2297206"/>
            <a:ext cx="8308975" cy="2909794"/>
          </a:xfrm>
        </p:spPr>
        <p:txBody>
          <a:bodyPr>
            <a:normAutofit/>
          </a:bodyPr>
          <a:lstStyle>
            <a:lvl1pPr>
              <a:defRPr sz="2000"/>
            </a:lvl1pPr>
            <a:lvl2pPr>
              <a:defRPr sz="18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CE38E4D-051A-41E1-86A4-E56916468FD0}" type="datetimeFigureOut">
              <a:rPr lang="en-US" smtClean="0">
                <a:solidFill>
                  <a:prstClr val="black">
                    <a:lumMod val="75000"/>
                    <a:lumOff val="25000"/>
                  </a:prstClr>
                </a:solidFill>
                <a:latin typeface="Calibri"/>
              </a:rPr>
              <a:pPr/>
              <a:t>2/7/17</a:t>
            </a:fld>
            <a:endParaRPr lang="en-US">
              <a:solidFill>
                <a:prstClr val="black">
                  <a:lumMod val="75000"/>
                  <a:lumOff val="2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lumMod val="75000"/>
                  <a:lumOff val="25000"/>
                </a:prstClr>
              </a:solidFill>
              <a:latin typeface="Calibri"/>
            </a:endParaRPr>
          </a:p>
        </p:txBody>
      </p:sp>
      <p:sp>
        <p:nvSpPr>
          <p:cNvPr id="6" name="Slide Number Placeholder 5"/>
          <p:cNvSpPr>
            <a:spLocks noGrp="1"/>
          </p:cNvSpPr>
          <p:nvPr>
            <p:ph type="sldNum" sz="quarter" idx="12"/>
          </p:nvPr>
        </p:nvSpPr>
        <p:spPr/>
        <p:txBody>
          <a:bodyPr/>
          <a:lstStyle/>
          <a:p>
            <a:fld id="{886BB73A-582F-4420-9A14-CB10A2B2E5E8}" type="slidenum">
              <a:rPr lang="en-US" smtClean="0">
                <a:solidFill>
                  <a:prstClr val="white"/>
                </a:solidFill>
                <a:latin typeface="Calibri"/>
              </a:rPr>
              <a:pPr/>
              <a:t>‹#›</a:t>
            </a:fld>
            <a:endParaRPr lang="en-US">
              <a:solidFill>
                <a:prstClr val="white"/>
              </a:solidFill>
              <a:latin typeface="Calibri"/>
            </a:endParaRPr>
          </a:p>
        </p:txBody>
      </p:sp>
    </p:spTree>
    <p:extLst>
      <p:ext uri="{BB962C8B-B14F-4D97-AF65-F5344CB8AC3E}">
        <p14:creationId xmlns:p14="http://schemas.microsoft.com/office/powerpoint/2010/main" val="46178879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wireframeOverlay-SectionH.png"/>
          <p:cNvPicPr>
            <a:picLocks noChangeAspect="1"/>
          </p:cNvPicPr>
          <p:nvPr/>
        </p:nvPicPr>
        <p:blipFill>
          <a:blip r:embed="rId2"/>
          <a:srcRect r="-91875"/>
          <a:stretch>
            <a:fillRect/>
          </a:stretch>
        </p:blipFill>
        <p:spPr>
          <a:xfrm>
            <a:off x="182881" y="982980"/>
            <a:ext cx="8785105" cy="4396740"/>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a:xfrm>
            <a:off x="2133600" y="2857500"/>
            <a:ext cx="6591300" cy="1143000"/>
          </a:xfrm>
        </p:spPr>
        <p:txBody>
          <a:bodyPr anchor="b" anchorCtr="0"/>
          <a:lstStyle>
            <a:lvl1pPr algn="r">
              <a:defRPr sz="4800" b="0" cap="none" baseline="0"/>
            </a:lvl1pPr>
          </a:lstStyle>
          <a:p>
            <a:r>
              <a:rPr lang="en-US" smtClean="0"/>
              <a:t>Click to edit Master title style</a:t>
            </a:r>
            <a:endParaRPr dirty="0"/>
          </a:p>
        </p:txBody>
      </p:sp>
      <p:sp>
        <p:nvSpPr>
          <p:cNvPr id="3" name="Text Placeholder 2"/>
          <p:cNvSpPr>
            <a:spLocks noGrp="1"/>
          </p:cNvSpPr>
          <p:nvPr>
            <p:ph type="body" idx="1"/>
          </p:nvPr>
        </p:nvSpPr>
        <p:spPr>
          <a:xfrm>
            <a:off x="2133600" y="4000500"/>
            <a:ext cx="6591300" cy="889001"/>
          </a:xfrm>
        </p:spPr>
        <p:txBody>
          <a:bodyPr anchor="t" anchorCtr="0">
            <a:normAutofit/>
          </a:bodyPr>
          <a:lstStyle>
            <a:lvl1pPr marL="0" indent="0" algn="r">
              <a:spcBef>
                <a:spcPts val="300"/>
              </a:spcBef>
              <a:buNone/>
              <a:defRPr sz="18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E38E4D-051A-41E1-86A4-E56916468FD0}" type="datetimeFigureOut">
              <a:rPr lang="en-US" smtClean="0">
                <a:solidFill>
                  <a:prstClr val="black">
                    <a:lumMod val="75000"/>
                    <a:lumOff val="25000"/>
                  </a:prstClr>
                </a:solidFill>
                <a:latin typeface="Calibri"/>
              </a:rPr>
              <a:pPr/>
              <a:t>2/7/17</a:t>
            </a:fld>
            <a:endParaRPr lang="en-US">
              <a:solidFill>
                <a:prstClr val="black">
                  <a:lumMod val="75000"/>
                  <a:lumOff val="2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lumMod val="75000"/>
                  <a:lumOff val="25000"/>
                </a:prstClr>
              </a:solidFill>
              <a:latin typeface="Calibri"/>
            </a:endParaRPr>
          </a:p>
        </p:txBody>
      </p:sp>
      <p:sp>
        <p:nvSpPr>
          <p:cNvPr id="6" name="Slide Number Placeholder 5"/>
          <p:cNvSpPr>
            <a:spLocks noGrp="1"/>
          </p:cNvSpPr>
          <p:nvPr>
            <p:ph type="sldNum" sz="quarter" idx="12"/>
          </p:nvPr>
        </p:nvSpPr>
        <p:spPr/>
        <p:txBody>
          <a:bodyPr/>
          <a:lstStyle/>
          <a:p>
            <a:fld id="{886BB73A-582F-4420-9A14-CB10A2B2E5E8}" type="slidenum">
              <a:rPr lang="en-US" smtClean="0">
                <a:solidFill>
                  <a:prstClr val="white"/>
                </a:solidFill>
                <a:latin typeface="Calibri"/>
              </a:rPr>
              <a:pPr/>
              <a:t>‹#›</a:t>
            </a:fld>
            <a:endParaRPr lang="en-US">
              <a:solidFill>
                <a:prstClr val="white"/>
              </a:solidFill>
              <a:latin typeface="Calibri"/>
            </a:endParaRPr>
          </a:p>
        </p:txBody>
      </p:sp>
    </p:spTree>
    <p:extLst>
      <p:ext uri="{BB962C8B-B14F-4D97-AF65-F5344CB8AC3E}">
        <p14:creationId xmlns:p14="http://schemas.microsoft.com/office/powerpoint/2010/main" val="245584524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wireframeOverlay-Content.png"/>
          <p:cNvPicPr>
            <a:picLocks noChangeAspect="1"/>
          </p:cNvPicPr>
          <p:nvPr/>
        </p:nvPicPr>
        <p:blipFill>
          <a:blip r:embed="rId2"/>
          <a:stretch>
            <a:fillRect/>
          </a:stretch>
        </p:blipFill>
        <p:spPr>
          <a:xfrm>
            <a:off x="179294" y="982980"/>
            <a:ext cx="8787384" cy="1200585"/>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16859" y="2308491"/>
            <a:ext cx="3840480" cy="2887304"/>
          </a:xfrm>
        </p:spPr>
        <p:txBody>
          <a:bodyPr>
            <a:normAutofit/>
          </a:bodyPr>
          <a:lstStyle>
            <a:lvl1pPr>
              <a:spcBef>
                <a:spcPts val="1800"/>
              </a:spcBef>
              <a:defRPr sz="1800"/>
            </a:lvl1pPr>
            <a:lvl2pPr>
              <a:defRPr sz="1800"/>
            </a:lvl2pPr>
            <a:lvl3pPr>
              <a:defRPr sz="1800"/>
            </a:lvl3pPr>
            <a:lvl4pPr>
              <a:defRPr sz="1800"/>
            </a:lvl4pPr>
            <a:lvl5pPr>
              <a:defRPr sz="1800"/>
            </a:lvl5pPr>
            <a:lvl6pPr>
              <a:defRPr lang="en-US" sz="1800" kern="1200" dirty="0" smtClean="0">
                <a:solidFill>
                  <a:schemeClr val="tx1">
                    <a:lumMod val="75000"/>
                    <a:lumOff val="25000"/>
                  </a:schemeClr>
                </a:solidFill>
                <a:latin typeface="+mn-lt"/>
                <a:ea typeface="+mn-ea"/>
                <a:cs typeface="+mn-cs"/>
              </a:defRPr>
            </a:lvl6pPr>
            <a:lvl7pPr>
              <a:defRPr lang="en-US" sz="1800" kern="1200" dirty="0" smtClean="0">
                <a:solidFill>
                  <a:schemeClr val="tx1">
                    <a:lumMod val="75000"/>
                    <a:lumOff val="25000"/>
                  </a:schemeClr>
                </a:solidFill>
                <a:latin typeface="+mn-lt"/>
                <a:ea typeface="+mn-ea"/>
                <a:cs typeface="+mn-cs"/>
              </a:defRPr>
            </a:lvl7pPr>
            <a:lvl8pPr>
              <a:defRPr lang="en-US" sz="1800" kern="1200" dirty="0" smtClean="0">
                <a:solidFill>
                  <a:schemeClr val="tx1">
                    <a:lumMod val="75000"/>
                    <a:lumOff val="25000"/>
                  </a:schemeClr>
                </a:solidFill>
                <a:latin typeface="+mn-lt"/>
                <a:ea typeface="+mn-ea"/>
                <a:cs typeface="+mn-cs"/>
              </a:defRPr>
            </a:lvl8pPr>
            <a:lvl9pPr>
              <a:defRPr sz="1800" kern="1200" dirty="0">
                <a:solidFill>
                  <a:schemeClr val="tx1">
                    <a:lumMod val="75000"/>
                    <a:lumOff val="25000"/>
                  </a:schemeClr>
                </a:solidFill>
                <a:latin typeface="+mn-lt"/>
                <a:ea typeface="+mn-ea"/>
                <a:cs typeface="+mn-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873214" y="2308491"/>
            <a:ext cx="3840480" cy="2887304"/>
          </a:xfrm>
        </p:spPr>
        <p:txBody>
          <a:bodyPr>
            <a:normAutofit/>
          </a:bodyPr>
          <a:lstStyle>
            <a:lvl1pPr>
              <a:spcBef>
                <a:spcPts val="1800"/>
              </a:spcBef>
              <a:defRPr sz="1800"/>
            </a:lvl1pPr>
            <a:lvl2pPr>
              <a:defRPr sz="1800"/>
            </a:lvl2pPr>
            <a:lvl3pPr>
              <a:defRPr sz="1800"/>
            </a:lvl3pPr>
            <a:lvl4pPr>
              <a:defRPr sz="1800"/>
            </a:lvl4pPr>
            <a:lvl5pPr>
              <a:defRPr sz="1800"/>
            </a:lvl5pPr>
            <a:lvl6pPr>
              <a:defRPr lang="en-US" sz="1800" kern="1200" dirty="0" smtClean="0">
                <a:solidFill>
                  <a:schemeClr val="tx1">
                    <a:lumMod val="75000"/>
                    <a:lumOff val="25000"/>
                  </a:schemeClr>
                </a:solidFill>
                <a:latin typeface="+mn-lt"/>
                <a:ea typeface="+mn-ea"/>
                <a:cs typeface="+mn-cs"/>
              </a:defRPr>
            </a:lvl6pPr>
            <a:lvl7pPr>
              <a:defRPr lang="en-US" sz="1800" kern="1200" dirty="0" smtClean="0">
                <a:solidFill>
                  <a:schemeClr val="tx1">
                    <a:lumMod val="75000"/>
                    <a:lumOff val="25000"/>
                  </a:schemeClr>
                </a:solidFill>
                <a:latin typeface="+mn-lt"/>
                <a:ea typeface="+mn-ea"/>
                <a:cs typeface="+mn-cs"/>
              </a:defRPr>
            </a:lvl7pPr>
            <a:lvl8pPr>
              <a:defRPr lang="en-US" sz="1800" kern="1200" dirty="0" smtClean="0">
                <a:solidFill>
                  <a:schemeClr val="tx1">
                    <a:lumMod val="75000"/>
                    <a:lumOff val="25000"/>
                  </a:schemeClr>
                </a:solidFill>
                <a:latin typeface="+mn-lt"/>
                <a:ea typeface="+mn-ea"/>
                <a:cs typeface="+mn-cs"/>
              </a:defRPr>
            </a:lvl8pPr>
            <a:lvl9pPr>
              <a:defRPr sz="1800" kern="1200" dirty="0">
                <a:solidFill>
                  <a:schemeClr val="tx1">
                    <a:lumMod val="75000"/>
                    <a:lumOff val="25000"/>
                  </a:schemeClr>
                </a:solidFill>
                <a:latin typeface="+mn-lt"/>
                <a:ea typeface="+mn-ea"/>
                <a:cs typeface="+mn-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7CE38E4D-051A-41E1-86A4-E56916468FD0}" type="datetimeFigureOut">
              <a:rPr lang="en-US" smtClean="0">
                <a:solidFill>
                  <a:prstClr val="black">
                    <a:lumMod val="75000"/>
                    <a:lumOff val="25000"/>
                  </a:prstClr>
                </a:solidFill>
                <a:latin typeface="Calibri"/>
              </a:rPr>
              <a:pPr/>
              <a:t>2/7/17</a:t>
            </a:fld>
            <a:endParaRPr lang="en-US">
              <a:solidFill>
                <a:prstClr val="black">
                  <a:lumMod val="75000"/>
                  <a:lumOff val="2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lumMod val="75000"/>
                  <a:lumOff val="25000"/>
                </a:prstClr>
              </a:solidFill>
              <a:latin typeface="Calibri"/>
            </a:endParaRPr>
          </a:p>
        </p:txBody>
      </p:sp>
      <p:sp>
        <p:nvSpPr>
          <p:cNvPr id="7" name="Slide Number Placeholder 6"/>
          <p:cNvSpPr>
            <a:spLocks noGrp="1"/>
          </p:cNvSpPr>
          <p:nvPr>
            <p:ph type="sldNum" sz="quarter" idx="12"/>
          </p:nvPr>
        </p:nvSpPr>
        <p:spPr/>
        <p:txBody>
          <a:bodyPr/>
          <a:lstStyle/>
          <a:p>
            <a:fld id="{886BB73A-582F-4420-9A14-CB10A2B2E5E8}" type="slidenum">
              <a:rPr lang="en-US" smtClean="0">
                <a:solidFill>
                  <a:prstClr val="white"/>
                </a:solidFill>
                <a:latin typeface="Calibri"/>
              </a:rPr>
              <a:pPr/>
              <a:t>‹#›</a:t>
            </a:fld>
            <a:endParaRPr lang="en-US">
              <a:solidFill>
                <a:prstClr val="white"/>
              </a:solidFill>
              <a:latin typeface="Calibri"/>
            </a:endParaRPr>
          </a:p>
        </p:txBody>
      </p:sp>
    </p:spTree>
    <p:extLst>
      <p:ext uri="{BB962C8B-B14F-4D97-AF65-F5344CB8AC3E}">
        <p14:creationId xmlns:p14="http://schemas.microsoft.com/office/powerpoint/2010/main" val="420535489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wireframeOverlay-Content.png"/>
          <p:cNvPicPr>
            <a:picLocks noChangeAspect="1"/>
          </p:cNvPicPr>
          <p:nvPr/>
        </p:nvPicPr>
        <p:blipFill>
          <a:blip r:embed="rId2"/>
          <a:stretch>
            <a:fillRect/>
          </a:stretch>
        </p:blipFill>
        <p:spPr>
          <a:xfrm>
            <a:off x="179294" y="982980"/>
            <a:ext cx="8787384" cy="1200585"/>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16859" y="2229970"/>
            <a:ext cx="3840480" cy="537883"/>
          </a:xfrm>
        </p:spPr>
        <p:txBody>
          <a:bodyPr anchor="ctr" anchorCtr="0">
            <a:normAutofit/>
          </a:bodyPr>
          <a:lstStyle>
            <a:lvl1pPr marL="0" indent="0" algn="ctr">
              <a:spcBef>
                <a:spcPts val="300"/>
              </a:spcBef>
              <a:buNone/>
              <a:defRPr sz="2400" b="0">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16859" y="2756647"/>
            <a:ext cx="3840480" cy="2438135"/>
          </a:xfrm>
        </p:spPr>
        <p:txBody>
          <a:bodyPr>
            <a:normAutofit/>
          </a:bodyPr>
          <a:lstStyle>
            <a:lvl1pPr>
              <a:spcBef>
                <a:spcPts val="1800"/>
              </a:spcBef>
              <a:defRPr sz="1800"/>
            </a:lvl1pPr>
            <a:lvl2pPr>
              <a:defRPr sz="1800"/>
            </a:lvl2pPr>
            <a:lvl3pPr>
              <a:defRPr sz="1800"/>
            </a:lvl3pPr>
            <a:lvl4pPr>
              <a:defRPr sz="1800"/>
            </a:lvl4pPr>
            <a:lvl5pPr>
              <a:defRPr sz="1800"/>
            </a:lvl5pPr>
            <a:lvl6pPr>
              <a:defRPr lang="en-US" sz="1800" kern="1200" dirty="0" smtClean="0">
                <a:solidFill>
                  <a:schemeClr val="tx1">
                    <a:lumMod val="75000"/>
                    <a:lumOff val="25000"/>
                  </a:schemeClr>
                </a:solidFill>
                <a:latin typeface="+mn-lt"/>
                <a:ea typeface="+mn-ea"/>
                <a:cs typeface="+mn-cs"/>
              </a:defRPr>
            </a:lvl6pPr>
            <a:lvl7pPr>
              <a:defRPr lang="en-US" sz="1800" kern="1200" dirty="0" smtClean="0">
                <a:solidFill>
                  <a:schemeClr val="tx1">
                    <a:lumMod val="75000"/>
                    <a:lumOff val="25000"/>
                  </a:schemeClr>
                </a:solidFill>
                <a:latin typeface="+mn-lt"/>
                <a:ea typeface="+mn-ea"/>
                <a:cs typeface="+mn-cs"/>
              </a:defRPr>
            </a:lvl7pPr>
            <a:lvl8pPr>
              <a:defRPr lang="en-US" sz="1800" kern="1200" dirty="0" smtClean="0">
                <a:solidFill>
                  <a:schemeClr val="tx1">
                    <a:lumMod val="75000"/>
                    <a:lumOff val="25000"/>
                  </a:schemeClr>
                </a:solidFill>
                <a:latin typeface="+mn-lt"/>
                <a:ea typeface="+mn-ea"/>
                <a:cs typeface="+mn-cs"/>
              </a:defRPr>
            </a:lvl8pPr>
            <a:lvl9pPr>
              <a:defRPr sz="1800" kern="1200" dirty="0">
                <a:solidFill>
                  <a:schemeClr val="tx1">
                    <a:lumMod val="75000"/>
                    <a:lumOff val="25000"/>
                  </a:schemeClr>
                </a:solidFill>
                <a:latin typeface="+mn-lt"/>
                <a:ea typeface="+mn-ea"/>
                <a:cs typeface="+mn-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873752" y="2229970"/>
            <a:ext cx="3840480" cy="537883"/>
          </a:xfrm>
        </p:spPr>
        <p:txBody>
          <a:bodyPr anchor="ctr" anchorCtr="0">
            <a:normAutofit/>
          </a:bodyPr>
          <a:lstStyle>
            <a:lvl1pPr marL="0" indent="0" algn="ctr">
              <a:spcBef>
                <a:spcPts val="300"/>
              </a:spcBef>
              <a:buNone/>
              <a:defRPr sz="2400" b="0">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73752" y="2756647"/>
            <a:ext cx="3840480" cy="2438135"/>
          </a:xfrm>
        </p:spPr>
        <p:txBody>
          <a:bodyPr>
            <a:normAutofit/>
          </a:bodyPr>
          <a:lstStyle>
            <a:lvl1pPr>
              <a:spcBef>
                <a:spcPts val="1800"/>
              </a:spcBef>
              <a:defRPr sz="1800"/>
            </a:lvl1pPr>
            <a:lvl2pPr>
              <a:defRPr sz="1800"/>
            </a:lvl2pPr>
            <a:lvl3pPr>
              <a:defRPr sz="1800"/>
            </a:lvl3pPr>
            <a:lvl4pPr>
              <a:defRPr sz="1800"/>
            </a:lvl4pPr>
            <a:lvl5pPr>
              <a:defRPr sz="1800"/>
            </a:lvl5pPr>
            <a:lvl6pPr>
              <a:defRPr lang="en-US" sz="1800" kern="1200" dirty="0" smtClean="0">
                <a:solidFill>
                  <a:schemeClr val="tx1">
                    <a:lumMod val="75000"/>
                    <a:lumOff val="25000"/>
                  </a:schemeClr>
                </a:solidFill>
                <a:latin typeface="+mn-lt"/>
                <a:ea typeface="+mn-ea"/>
                <a:cs typeface="+mn-cs"/>
              </a:defRPr>
            </a:lvl6pPr>
            <a:lvl7pPr>
              <a:defRPr lang="en-US" sz="1800" kern="1200" dirty="0" smtClean="0">
                <a:solidFill>
                  <a:schemeClr val="tx1">
                    <a:lumMod val="75000"/>
                    <a:lumOff val="25000"/>
                  </a:schemeClr>
                </a:solidFill>
                <a:latin typeface="+mn-lt"/>
                <a:ea typeface="+mn-ea"/>
                <a:cs typeface="+mn-cs"/>
              </a:defRPr>
            </a:lvl7pPr>
            <a:lvl8pPr>
              <a:defRPr lang="en-US" sz="1800" kern="1200" dirty="0" smtClean="0">
                <a:solidFill>
                  <a:schemeClr val="tx1">
                    <a:lumMod val="75000"/>
                    <a:lumOff val="25000"/>
                  </a:schemeClr>
                </a:solidFill>
                <a:latin typeface="+mn-lt"/>
                <a:ea typeface="+mn-ea"/>
                <a:cs typeface="+mn-cs"/>
              </a:defRPr>
            </a:lvl8pPr>
            <a:lvl9pPr>
              <a:defRPr sz="1800" kern="1200" dirty="0">
                <a:solidFill>
                  <a:schemeClr val="tx1">
                    <a:lumMod val="75000"/>
                    <a:lumOff val="25000"/>
                  </a:schemeClr>
                </a:solidFill>
                <a:latin typeface="+mn-lt"/>
                <a:ea typeface="+mn-ea"/>
                <a:cs typeface="+mn-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7CE38E4D-051A-41E1-86A4-E56916468FD0}" type="datetimeFigureOut">
              <a:rPr lang="en-US" smtClean="0">
                <a:solidFill>
                  <a:prstClr val="black">
                    <a:lumMod val="75000"/>
                    <a:lumOff val="25000"/>
                  </a:prstClr>
                </a:solidFill>
                <a:latin typeface="Calibri"/>
              </a:rPr>
              <a:pPr/>
              <a:t>2/7/17</a:t>
            </a:fld>
            <a:endParaRPr lang="en-US">
              <a:solidFill>
                <a:prstClr val="black">
                  <a:lumMod val="75000"/>
                  <a:lumOff val="25000"/>
                </a:prstClr>
              </a:solidFill>
              <a:latin typeface="Calibri"/>
            </a:endParaRPr>
          </a:p>
        </p:txBody>
      </p:sp>
      <p:sp>
        <p:nvSpPr>
          <p:cNvPr id="8" name="Footer Placeholder 7"/>
          <p:cNvSpPr>
            <a:spLocks noGrp="1"/>
          </p:cNvSpPr>
          <p:nvPr>
            <p:ph type="ftr" sz="quarter" idx="11"/>
          </p:nvPr>
        </p:nvSpPr>
        <p:spPr/>
        <p:txBody>
          <a:bodyPr/>
          <a:lstStyle/>
          <a:p>
            <a:endParaRPr lang="en-US">
              <a:solidFill>
                <a:prstClr val="black">
                  <a:lumMod val="75000"/>
                  <a:lumOff val="25000"/>
                </a:prstClr>
              </a:solidFill>
              <a:latin typeface="Calibri"/>
            </a:endParaRPr>
          </a:p>
        </p:txBody>
      </p:sp>
      <p:sp>
        <p:nvSpPr>
          <p:cNvPr id="9" name="Slide Number Placeholder 8"/>
          <p:cNvSpPr>
            <a:spLocks noGrp="1"/>
          </p:cNvSpPr>
          <p:nvPr>
            <p:ph type="sldNum" sz="quarter" idx="12"/>
          </p:nvPr>
        </p:nvSpPr>
        <p:spPr/>
        <p:txBody>
          <a:bodyPr/>
          <a:lstStyle/>
          <a:p>
            <a:fld id="{886BB73A-582F-4420-9A14-CB10A2B2E5E8}" type="slidenum">
              <a:rPr lang="en-US" smtClean="0">
                <a:solidFill>
                  <a:prstClr val="white"/>
                </a:solidFill>
                <a:latin typeface="Calibri"/>
              </a:rPr>
              <a:pPr/>
              <a:t>‹#›</a:t>
            </a:fld>
            <a:endParaRPr lang="en-US">
              <a:solidFill>
                <a:prstClr val="white"/>
              </a:solidFill>
              <a:latin typeface="Calibri"/>
            </a:endParaRPr>
          </a:p>
        </p:txBody>
      </p:sp>
    </p:spTree>
    <p:extLst>
      <p:ext uri="{BB962C8B-B14F-4D97-AF65-F5344CB8AC3E}">
        <p14:creationId xmlns:p14="http://schemas.microsoft.com/office/powerpoint/2010/main" val="259052155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wireframeOverlay-Content.png"/>
          <p:cNvPicPr>
            <a:picLocks noChangeAspect="1"/>
          </p:cNvPicPr>
          <p:nvPr/>
        </p:nvPicPr>
        <p:blipFill>
          <a:blip r:embed="rId2"/>
          <a:stretch>
            <a:fillRect/>
          </a:stretch>
        </p:blipFill>
        <p:spPr>
          <a:xfrm>
            <a:off x="179294" y="982980"/>
            <a:ext cx="8787384" cy="1200585"/>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7CE38E4D-051A-41E1-86A4-E56916468FD0}" type="datetimeFigureOut">
              <a:rPr lang="en-US" smtClean="0">
                <a:solidFill>
                  <a:prstClr val="black">
                    <a:lumMod val="75000"/>
                    <a:lumOff val="25000"/>
                  </a:prstClr>
                </a:solidFill>
                <a:latin typeface="Calibri"/>
              </a:rPr>
              <a:pPr/>
              <a:t>2/7/17</a:t>
            </a:fld>
            <a:endParaRPr lang="en-US">
              <a:solidFill>
                <a:prstClr val="black">
                  <a:lumMod val="75000"/>
                  <a:lumOff val="25000"/>
                </a:prstClr>
              </a:solidFill>
              <a:latin typeface="Calibri"/>
            </a:endParaRPr>
          </a:p>
        </p:txBody>
      </p:sp>
      <p:sp>
        <p:nvSpPr>
          <p:cNvPr id="4" name="Footer Placeholder 3"/>
          <p:cNvSpPr>
            <a:spLocks noGrp="1"/>
          </p:cNvSpPr>
          <p:nvPr>
            <p:ph type="ftr" sz="quarter" idx="11"/>
          </p:nvPr>
        </p:nvSpPr>
        <p:spPr/>
        <p:txBody>
          <a:bodyPr/>
          <a:lstStyle/>
          <a:p>
            <a:endParaRPr lang="en-US">
              <a:solidFill>
                <a:prstClr val="black">
                  <a:lumMod val="75000"/>
                  <a:lumOff val="25000"/>
                </a:prstClr>
              </a:solidFill>
              <a:latin typeface="Calibri"/>
            </a:endParaRPr>
          </a:p>
        </p:txBody>
      </p:sp>
      <p:sp>
        <p:nvSpPr>
          <p:cNvPr id="5" name="Slide Number Placeholder 4"/>
          <p:cNvSpPr>
            <a:spLocks noGrp="1"/>
          </p:cNvSpPr>
          <p:nvPr>
            <p:ph type="sldNum" sz="quarter" idx="12"/>
          </p:nvPr>
        </p:nvSpPr>
        <p:spPr/>
        <p:txBody>
          <a:bodyPr/>
          <a:lstStyle/>
          <a:p>
            <a:fld id="{886BB73A-582F-4420-9A14-CB10A2B2E5E8}" type="slidenum">
              <a:rPr lang="en-US" smtClean="0">
                <a:solidFill>
                  <a:prstClr val="white"/>
                </a:solidFill>
                <a:latin typeface="Calibri"/>
              </a:rPr>
              <a:pPr/>
              <a:t>‹#›</a:t>
            </a:fld>
            <a:endParaRPr lang="en-US">
              <a:solidFill>
                <a:prstClr val="white"/>
              </a:solidFill>
              <a:latin typeface="Calibri"/>
            </a:endParaRPr>
          </a:p>
        </p:txBody>
      </p:sp>
    </p:spTree>
    <p:extLst>
      <p:ext uri="{BB962C8B-B14F-4D97-AF65-F5344CB8AC3E}">
        <p14:creationId xmlns:p14="http://schemas.microsoft.com/office/powerpoint/2010/main" val="49225064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E38E4D-051A-41E1-86A4-E56916468FD0}" type="datetimeFigureOut">
              <a:rPr lang="en-US" smtClean="0">
                <a:solidFill>
                  <a:prstClr val="black">
                    <a:lumMod val="75000"/>
                    <a:lumOff val="25000"/>
                  </a:prstClr>
                </a:solidFill>
                <a:latin typeface="Calibri"/>
              </a:rPr>
              <a:pPr/>
              <a:t>2/7/17</a:t>
            </a:fld>
            <a:endParaRPr lang="en-US">
              <a:solidFill>
                <a:prstClr val="black">
                  <a:lumMod val="75000"/>
                  <a:lumOff val="25000"/>
                </a:prstClr>
              </a:solidFill>
              <a:latin typeface="Calibri"/>
            </a:endParaRPr>
          </a:p>
        </p:txBody>
      </p:sp>
      <p:sp>
        <p:nvSpPr>
          <p:cNvPr id="3" name="Footer Placeholder 2"/>
          <p:cNvSpPr>
            <a:spLocks noGrp="1"/>
          </p:cNvSpPr>
          <p:nvPr>
            <p:ph type="ftr" sz="quarter" idx="11"/>
          </p:nvPr>
        </p:nvSpPr>
        <p:spPr/>
        <p:txBody>
          <a:bodyPr/>
          <a:lstStyle/>
          <a:p>
            <a:endParaRPr lang="en-US">
              <a:solidFill>
                <a:prstClr val="black">
                  <a:lumMod val="75000"/>
                  <a:lumOff val="25000"/>
                </a:prstClr>
              </a:solidFill>
              <a:latin typeface="Calibri"/>
            </a:endParaRPr>
          </a:p>
        </p:txBody>
      </p:sp>
      <p:sp>
        <p:nvSpPr>
          <p:cNvPr id="4" name="Slide Number Placeholder 3"/>
          <p:cNvSpPr>
            <a:spLocks noGrp="1"/>
          </p:cNvSpPr>
          <p:nvPr>
            <p:ph type="sldNum" sz="quarter" idx="12"/>
          </p:nvPr>
        </p:nvSpPr>
        <p:spPr/>
        <p:txBody>
          <a:bodyPr/>
          <a:lstStyle/>
          <a:p>
            <a:fld id="{886BB73A-582F-4420-9A14-CB10A2B2E5E8}" type="slidenum">
              <a:rPr lang="en-US" smtClean="0">
                <a:solidFill>
                  <a:prstClr val="white"/>
                </a:solidFill>
                <a:latin typeface="Calibri"/>
              </a:rPr>
              <a:pPr/>
              <a:t>‹#›</a:t>
            </a:fld>
            <a:endParaRPr lang="en-US">
              <a:solidFill>
                <a:prstClr val="white"/>
              </a:solidFill>
              <a:latin typeface="Calibri"/>
            </a:endParaRPr>
          </a:p>
        </p:txBody>
      </p:sp>
    </p:spTree>
    <p:extLst>
      <p:ext uri="{BB962C8B-B14F-4D97-AF65-F5344CB8AC3E}">
        <p14:creationId xmlns:p14="http://schemas.microsoft.com/office/powerpoint/2010/main" val="13006317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wireframeOverlay-ContentCap.png"/>
          <p:cNvPicPr>
            <a:picLocks noChangeAspect="1"/>
          </p:cNvPicPr>
          <p:nvPr/>
        </p:nvPicPr>
        <p:blipFill>
          <a:blip r:embed="rId2"/>
          <a:srcRect b="-135871"/>
          <a:stretch>
            <a:fillRect/>
          </a:stretch>
        </p:blipFill>
        <p:spPr>
          <a:xfrm>
            <a:off x="182880" y="982980"/>
            <a:ext cx="4228522" cy="4395031"/>
          </a:xfrm>
          <a:prstGeom prst="rect">
            <a:avLst/>
          </a:prstGeom>
          <a:gradFill>
            <a:gsLst>
              <a:gs pos="0">
                <a:schemeClr val="bg2"/>
              </a:gs>
              <a:gs pos="100000">
                <a:schemeClr val="tx2"/>
              </a:gs>
            </a:gsLst>
            <a:lin ang="5400000" scaled="0"/>
          </a:gradFill>
        </p:spPr>
      </p:pic>
      <p:sp>
        <p:nvSpPr>
          <p:cNvPr id="2" name="Title 1"/>
          <p:cNvSpPr>
            <a:spLocks noGrp="1"/>
          </p:cNvSpPr>
          <p:nvPr>
            <p:ph type="title"/>
          </p:nvPr>
        </p:nvSpPr>
        <p:spPr>
          <a:xfrm>
            <a:off x="416860" y="1400735"/>
            <a:ext cx="3697941" cy="968375"/>
          </a:xfrm>
        </p:spPr>
        <p:txBody>
          <a:bodyPr anchor="b"/>
          <a:lstStyle>
            <a:lvl1pPr algn="l">
              <a:defRPr sz="2800" b="0">
                <a:solidFill>
                  <a:schemeClr val="bg1"/>
                </a:solidFill>
              </a:defRPr>
            </a:lvl1pPr>
          </a:lstStyle>
          <a:p>
            <a:r>
              <a:rPr lang="en-US" smtClean="0"/>
              <a:t>Click to edit Master title style</a:t>
            </a:r>
            <a:endParaRPr/>
          </a:p>
        </p:txBody>
      </p:sp>
      <p:sp>
        <p:nvSpPr>
          <p:cNvPr id="3" name="Content Placeholder 2"/>
          <p:cNvSpPr>
            <a:spLocks noGrp="1"/>
          </p:cNvSpPr>
          <p:nvPr>
            <p:ph idx="1"/>
          </p:nvPr>
        </p:nvSpPr>
        <p:spPr>
          <a:xfrm>
            <a:off x="4612342" y="1333500"/>
            <a:ext cx="4101353" cy="3877469"/>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16860" y="2364441"/>
            <a:ext cx="3697941" cy="2846528"/>
          </a:xfrm>
        </p:spPr>
        <p:txBody>
          <a:bodyPr vert="horz" lIns="91440" tIns="45720" rIns="91440" bIns="45720" rtlCol="0">
            <a:normAutofit/>
          </a:bodyPr>
          <a:lstStyle>
            <a:lvl1pPr marL="0" indent="0">
              <a:spcBef>
                <a:spcPts val="600"/>
              </a:spcBef>
              <a:buNone/>
              <a:defRPr sz="1600" kern="1200">
                <a:solidFill>
                  <a:schemeClr val="bg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10000"/>
              </a:lnSpc>
              <a:spcBef>
                <a:spcPts val="2000"/>
              </a:spcBef>
              <a:buClr>
                <a:schemeClr val="tx1">
                  <a:lumMod val="50000"/>
                  <a:lumOff val="50000"/>
                </a:schemeClr>
              </a:buClr>
              <a:buSzPct val="70000"/>
              <a:buFont typeface="Wingdings" pitchFamily="2" charset="2"/>
              <a:buNone/>
            </a:pPr>
            <a:r>
              <a:rPr lang="en-US" smtClean="0"/>
              <a:t>Click to edit Master text styles</a:t>
            </a:r>
          </a:p>
        </p:txBody>
      </p:sp>
      <p:sp>
        <p:nvSpPr>
          <p:cNvPr id="5" name="Date Placeholder 4"/>
          <p:cNvSpPr>
            <a:spLocks noGrp="1"/>
          </p:cNvSpPr>
          <p:nvPr>
            <p:ph type="dt" sz="half" idx="10"/>
          </p:nvPr>
        </p:nvSpPr>
        <p:spPr/>
        <p:txBody>
          <a:bodyPr/>
          <a:lstStyle/>
          <a:p>
            <a:fld id="{7CE38E4D-051A-41E1-86A4-E56916468FD0}" type="datetimeFigureOut">
              <a:rPr lang="en-US" smtClean="0">
                <a:solidFill>
                  <a:prstClr val="black">
                    <a:lumMod val="75000"/>
                    <a:lumOff val="25000"/>
                  </a:prstClr>
                </a:solidFill>
                <a:latin typeface="Calibri"/>
              </a:rPr>
              <a:pPr/>
              <a:t>2/7/17</a:t>
            </a:fld>
            <a:endParaRPr lang="en-US">
              <a:solidFill>
                <a:prstClr val="black">
                  <a:lumMod val="75000"/>
                  <a:lumOff val="2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lumMod val="75000"/>
                  <a:lumOff val="25000"/>
                </a:prstClr>
              </a:solidFill>
              <a:latin typeface="Calibri"/>
            </a:endParaRPr>
          </a:p>
        </p:txBody>
      </p:sp>
      <p:sp>
        <p:nvSpPr>
          <p:cNvPr id="7" name="Slide Number Placeholder 6"/>
          <p:cNvSpPr>
            <a:spLocks noGrp="1"/>
          </p:cNvSpPr>
          <p:nvPr>
            <p:ph type="sldNum" sz="quarter" idx="12"/>
          </p:nvPr>
        </p:nvSpPr>
        <p:spPr/>
        <p:txBody>
          <a:bodyPr/>
          <a:lstStyle/>
          <a:p>
            <a:fld id="{886BB73A-582F-4420-9A14-CB10A2B2E5E8}" type="slidenum">
              <a:rPr lang="en-US" smtClean="0">
                <a:solidFill>
                  <a:prstClr val="white"/>
                </a:solidFill>
                <a:latin typeface="Calibri"/>
              </a:rPr>
              <a:pPr/>
              <a:t>‹#›</a:t>
            </a:fld>
            <a:endParaRPr lang="en-US">
              <a:solidFill>
                <a:prstClr val="white"/>
              </a:solidFill>
              <a:latin typeface="Calibri"/>
            </a:endParaRPr>
          </a:p>
        </p:txBody>
      </p:sp>
    </p:spTree>
    <p:extLst>
      <p:ext uri="{BB962C8B-B14F-4D97-AF65-F5344CB8AC3E}">
        <p14:creationId xmlns:p14="http://schemas.microsoft.com/office/powerpoint/2010/main" val="145772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wireframeOverlay-Content.png"/>
          <p:cNvPicPr>
            <a:picLocks noChangeAspect="1"/>
          </p:cNvPicPr>
          <p:nvPr/>
        </p:nvPicPr>
        <p:blipFill>
          <a:blip r:embed="rId2"/>
          <a:stretch>
            <a:fillRect/>
          </a:stretch>
        </p:blipFill>
        <p:spPr>
          <a:xfrm>
            <a:off x="179294" y="982980"/>
            <a:ext cx="8787384" cy="1200585"/>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a:xfrm>
            <a:off x="416860" y="1222375"/>
            <a:ext cx="8308039" cy="940360"/>
          </a:xfrm>
        </p:spPr>
        <p:txBody>
          <a:bodyPr vert="horz" lIns="91440" tIns="45720" rIns="91440" bIns="45720" rtlCol="0" anchor="b" anchorCtr="0">
            <a:noAutofit/>
          </a:bodyPr>
          <a:lstStyle>
            <a:lvl1pPr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4007224" y="2186080"/>
            <a:ext cx="4717676" cy="319274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30214" y="2308489"/>
            <a:ext cx="3429093" cy="2980688"/>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E38E4D-051A-41E1-86A4-E56916468FD0}" type="datetimeFigureOut">
              <a:rPr lang="en-US" smtClean="0">
                <a:solidFill>
                  <a:prstClr val="black">
                    <a:lumMod val="75000"/>
                    <a:lumOff val="25000"/>
                  </a:prstClr>
                </a:solidFill>
                <a:latin typeface="Calibri"/>
              </a:rPr>
              <a:pPr/>
              <a:t>2/7/17</a:t>
            </a:fld>
            <a:endParaRPr lang="en-US">
              <a:solidFill>
                <a:prstClr val="black">
                  <a:lumMod val="75000"/>
                  <a:lumOff val="2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lumMod val="75000"/>
                  <a:lumOff val="25000"/>
                </a:prstClr>
              </a:solidFill>
              <a:latin typeface="Calibri"/>
            </a:endParaRPr>
          </a:p>
        </p:txBody>
      </p:sp>
      <p:sp>
        <p:nvSpPr>
          <p:cNvPr id="7" name="Slide Number Placeholder 6"/>
          <p:cNvSpPr>
            <a:spLocks noGrp="1"/>
          </p:cNvSpPr>
          <p:nvPr>
            <p:ph type="sldNum" sz="quarter" idx="12"/>
          </p:nvPr>
        </p:nvSpPr>
        <p:spPr/>
        <p:txBody>
          <a:bodyPr/>
          <a:lstStyle/>
          <a:p>
            <a:fld id="{886BB73A-582F-4420-9A14-CB10A2B2E5E8}" type="slidenum">
              <a:rPr lang="en-US" smtClean="0">
                <a:solidFill>
                  <a:prstClr val="white"/>
                </a:solidFill>
                <a:latin typeface="Calibri"/>
              </a:rPr>
              <a:pPr/>
              <a:t>‹#›</a:t>
            </a:fld>
            <a:endParaRPr lang="en-US">
              <a:solidFill>
                <a:prstClr val="white"/>
              </a:solidFill>
              <a:latin typeface="Calibri"/>
            </a:endParaRPr>
          </a:p>
        </p:txBody>
      </p:sp>
    </p:spTree>
    <p:extLst>
      <p:ext uri="{BB962C8B-B14F-4D97-AF65-F5344CB8AC3E}">
        <p14:creationId xmlns:p14="http://schemas.microsoft.com/office/powerpoint/2010/main" val="18171171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pic>
        <p:nvPicPr>
          <p:cNvPr id="9" name="Picture 8" descr="wireframeOverlay-PCVertical.png"/>
          <p:cNvPicPr>
            <a:picLocks noChangeAspect="1"/>
          </p:cNvPicPr>
          <p:nvPr/>
        </p:nvPicPr>
        <p:blipFill>
          <a:blip r:embed="rId2"/>
          <a:srcRect b="-123309"/>
          <a:stretch>
            <a:fillRect/>
          </a:stretch>
        </p:blipFill>
        <p:spPr>
          <a:xfrm>
            <a:off x="182881" y="982980"/>
            <a:ext cx="5133975" cy="4395844"/>
          </a:xfrm>
          <a:prstGeom prst="rect">
            <a:avLst/>
          </a:prstGeom>
          <a:gradFill>
            <a:gsLst>
              <a:gs pos="0">
                <a:schemeClr val="bg2"/>
              </a:gs>
              <a:gs pos="100000">
                <a:schemeClr val="tx2"/>
              </a:gs>
            </a:gsLst>
            <a:lin ang="5400000" scaled="0"/>
          </a:gradFill>
        </p:spPr>
      </p:pic>
      <p:sp>
        <p:nvSpPr>
          <p:cNvPr id="2" name="Title 1"/>
          <p:cNvSpPr>
            <a:spLocks noGrp="1"/>
          </p:cNvSpPr>
          <p:nvPr>
            <p:ph type="title"/>
          </p:nvPr>
        </p:nvSpPr>
        <p:spPr>
          <a:xfrm>
            <a:off x="416860" y="1400735"/>
            <a:ext cx="4313891" cy="968375"/>
          </a:xfrm>
        </p:spPr>
        <p:txBody>
          <a:bodyPr anchor="b"/>
          <a:lstStyle>
            <a:lvl1pPr algn="l">
              <a:defRPr sz="2800" b="0">
                <a:solidFill>
                  <a:schemeClr val="bg1"/>
                </a:solidFill>
              </a:defRPr>
            </a:lvl1pPr>
          </a:lstStyle>
          <a:p>
            <a:r>
              <a:rPr lang="en-US" smtClean="0"/>
              <a:t>Click to edit Master title style</a:t>
            </a:r>
            <a:endParaRPr dirty="0"/>
          </a:p>
        </p:txBody>
      </p:sp>
      <p:sp>
        <p:nvSpPr>
          <p:cNvPr id="4" name="Text Placeholder 3"/>
          <p:cNvSpPr>
            <a:spLocks noGrp="1"/>
          </p:cNvSpPr>
          <p:nvPr>
            <p:ph type="body" sz="half" idx="2"/>
          </p:nvPr>
        </p:nvSpPr>
        <p:spPr>
          <a:xfrm>
            <a:off x="416860" y="2364441"/>
            <a:ext cx="4313891" cy="2846528"/>
          </a:xfrm>
        </p:spPr>
        <p:txBody>
          <a:bodyPr>
            <a:normAutofit/>
          </a:bodyPr>
          <a:lstStyle>
            <a:lvl1pPr marL="0" indent="0">
              <a:lnSpc>
                <a:spcPct val="110000"/>
              </a:lnSpc>
              <a:spcBef>
                <a:spcPts val="600"/>
              </a:spcBef>
              <a:buNone/>
              <a:defRPr sz="16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E38E4D-051A-41E1-86A4-E56916468FD0}" type="datetimeFigureOut">
              <a:rPr lang="en-US" smtClean="0">
                <a:solidFill>
                  <a:prstClr val="black">
                    <a:lumMod val="75000"/>
                    <a:lumOff val="25000"/>
                  </a:prstClr>
                </a:solidFill>
                <a:latin typeface="Calibri"/>
              </a:rPr>
              <a:pPr/>
              <a:t>2/7/17</a:t>
            </a:fld>
            <a:endParaRPr lang="en-US">
              <a:solidFill>
                <a:prstClr val="black">
                  <a:lumMod val="75000"/>
                  <a:lumOff val="2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lumMod val="75000"/>
                  <a:lumOff val="25000"/>
                </a:prstClr>
              </a:solidFill>
              <a:latin typeface="Calibri"/>
            </a:endParaRPr>
          </a:p>
        </p:txBody>
      </p:sp>
      <p:sp>
        <p:nvSpPr>
          <p:cNvPr id="11" name="Picture Placeholder 10"/>
          <p:cNvSpPr>
            <a:spLocks noGrp="1"/>
          </p:cNvSpPr>
          <p:nvPr>
            <p:ph type="pic" sz="quarter" idx="13"/>
          </p:nvPr>
        </p:nvSpPr>
        <p:spPr>
          <a:xfrm>
            <a:off x="5298141" y="974912"/>
            <a:ext cx="3671047" cy="4396740"/>
          </a:xfrm>
        </p:spPr>
        <p:txBody>
          <a:bodyPr/>
          <a:lstStyle>
            <a:lvl1pPr>
              <a:buNone/>
              <a:defRPr/>
            </a:lvl1pPr>
          </a:lstStyle>
          <a:p>
            <a:r>
              <a:rPr lang="en-US" smtClean="0"/>
              <a:t>Drag picture to placeholder or click icon to add</a:t>
            </a:r>
            <a:endParaRPr/>
          </a:p>
        </p:txBody>
      </p:sp>
    </p:spTree>
    <p:extLst>
      <p:ext uri="{BB962C8B-B14F-4D97-AF65-F5344CB8AC3E}">
        <p14:creationId xmlns:p14="http://schemas.microsoft.com/office/powerpoint/2010/main" val="26073357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11" name="Picture Placeholder 10"/>
          <p:cNvSpPr>
            <a:spLocks noGrp="1"/>
          </p:cNvSpPr>
          <p:nvPr>
            <p:ph type="pic" sz="quarter" idx="13"/>
          </p:nvPr>
        </p:nvSpPr>
        <p:spPr>
          <a:xfrm>
            <a:off x="182880" y="974912"/>
            <a:ext cx="8787384" cy="1755588"/>
          </a:xfrm>
        </p:spPr>
        <p:txBody>
          <a:bodyPr/>
          <a:lstStyle>
            <a:lvl1pPr>
              <a:buNone/>
              <a:defRPr/>
            </a:lvl1pPr>
          </a:lstStyle>
          <a:p>
            <a:r>
              <a:rPr lang="en-US" smtClean="0"/>
              <a:t>Drag picture to placeholder or click icon to add</a:t>
            </a:r>
            <a:endParaRPr/>
          </a:p>
        </p:txBody>
      </p:sp>
      <p:sp>
        <p:nvSpPr>
          <p:cNvPr id="10" name="Rectangle 9"/>
          <p:cNvSpPr/>
          <p:nvPr/>
        </p:nvSpPr>
        <p:spPr>
          <a:xfrm>
            <a:off x="182880" y="2734235"/>
            <a:ext cx="8787384" cy="2645485"/>
          </a:xfrm>
          <a:prstGeom prst="rect">
            <a:avLst/>
          </a:prstGeom>
          <a:gradFill>
            <a:gsLst>
              <a:gs pos="0">
                <a:schemeClr val="bg2"/>
              </a:gs>
              <a:gs pos="100000">
                <a:schemeClr val="tx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
        <p:nvSpPr>
          <p:cNvPr id="2" name="Title 1"/>
          <p:cNvSpPr>
            <a:spLocks noGrp="1"/>
          </p:cNvSpPr>
          <p:nvPr>
            <p:ph type="title"/>
          </p:nvPr>
        </p:nvSpPr>
        <p:spPr>
          <a:xfrm>
            <a:off x="416860" y="2774390"/>
            <a:ext cx="8346141" cy="845110"/>
          </a:xfrm>
        </p:spPr>
        <p:txBody>
          <a:bodyPr anchor="b"/>
          <a:lstStyle>
            <a:lvl1pPr algn="l">
              <a:defRPr sz="3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416860" y="3619500"/>
            <a:ext cx="8346141" cy="1591469"/>
          </a:xfrm>
        </p:spPr>
        <p:txBody>
          <a:bodyPr>
            <a:normAutofit/>
          </a:bodyPr>
          <a:lstStyle>
            <a:lvl1pPr marL="0" indent="0">
              <a:lnSpc>
                <a:spcPct val="110000"/>
              </a:lnSpc>
              <a:spcBef>
                <a:spcPts val="600"/>
              </a:spcBef>
              <a:buNone/>
              <a:defRPr sz="18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E38E4D-051A-41E1-86A4-E56916468FD0}" type="datetimeFigureOut">
              <a:rPr lang="en-US" smtClean="0">
                <a:solidFill>
                  <a:prstClr val="black">
                    <a:lumMod val="75000"/>
                    <a:lumOff val="25000"/>
                  </a:prstClr>
                </a:solidFill>
                <a:latin typeface="Calibri"/>
              </a:rPr>
              <a:pPr/>
              <a:t>2/7/17</a:t>
            </a:fld>
            <a:endParaRPr lang="en-US">
              <a:solidFill>
                <a:prstClr val="black">
                  <a:lumMod val="75000"/>
                  <a:lumOff val="2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lumMod val="75000"/>
                  <a:lumOff val="25000"/>
                </a:prstClr>
              </a:solidFill>
              <a:latin typeface="Calibri"/>
            </a:endParaRPr>
          </a:p>
        </p:txBody>
      </p:sp>
    </p:spTree>
    <p:extLst>
      <p:ext uri="{BB962C8B-B14F-4D97-AF65-F5344CB8AC3E}">
        <p14:creationId xmlns:p14="http://schemas.microsoft.com/office/powerpoint/2010/main" val="191049923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pic>
        <p:nvPicPr>
          <p:cNvPr id="9" name="Picture 8" descr="wireframeOverlay-PCVertical.png"/>
          <p:cNvPicPr>
            <a:picLocks noChangeAspect="1"/>
          </p:cNvPicPr>
          <p:nvPr/>
        </p:nvPicPr>
        <p:blipFill>
          <a:blip r:embed="rId2"/>
          <a:srcRect b="-123309"/>
          <a:stretch>
            <a:fillRect/>
          </a:stretch>
        </p:blipFill>
        <p:spPr>
          <a:xfrm>
            <a:off x="3835213" y="982980"/>
            <a:ext cx="5133975" cy="4395844"/>
          </a:xfrm>
          <a:prstGeom prst="rect">
            <a:avLst/>
          </a:prstGeom>
          <a:gradFill>
            <a:gsLst>
              <a:gs pos="0">
                <a:schemeClr val="bg2"/>
              </a:gs>
              <a:gs pos="100000">
                <a:schemeClr val="tx2"/>
              </a:gs>
            </a:gsLst>
            <a:lin ang="5400000" scaled="0"/>
          </a:gradFill>
        </p:spPr>
      </p:pic>
      <p:sp>
        <p:nvSpPr>
          <p:cNvPr id="2" name="Title 1"/>
          <p:cNvSpPr>
            <a:spLocks noGrp="1"/>
          </p:cNvSpPr>
          <p:nvPr>
            <p:ph type="title"/>
          </p:nvPr>
        </p:nvSpPr>
        <p:spPr>
          <a:xfrm>
            <a:off x="4191001" y="1400735"/>
            <a:ext cx="4313891" cy="968375"/>
          </a:xfrm>
        </p:spPr>
        <p:txBody>
          <a:bodyPr anchor="b"/>
          <a:lstStyle>
            <a:lvl1pPr algn="l">
              <a:defRPr sz="28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4191001" y="2364441"/>
            <a:ext cx="4313891" cy="2846528"/>
          </a:xfrm>
        </p:spPr>
        <p:txBody>
          <a:bodyPr>
            <a:normAutofit/>
          </a:bodyPr>
          <a:lstStyle>
            <a:lvl1pPr marL="0" indent="0">
              <a:lnSpc>
                <a:spcPct val="110000"/>
              </a:lnSpc>
              <a:spcBef>
                <a:spcPts val="600"/>
              </a:spcBef>
              <a:buNone/>
              <a:defRPr sz="16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E38E4D-051A-41E1-86A4-E56916468FD0}" type="datetimeFigureOut">
              <a:rPr lang="en-US" smtClean="0">
                <a:solidFill>
                  <a:prstClr val="black">
                    <a:lumMod val="75000"/>
                    <a:lumOff val="25000"/>
                  </a:prstClr>
                </a:solidFill>
                <a:latin typeface="Calibri"/>
              </a:rPr>
              <a:pPr/>
              <a:t>2/7/17</a:t>
            </a:fld>
            <a:endParaRPr lang="en-US">
              <a:solidFill>
                <a:prstClr val="black">
                  <a:lumMod val="75000"/>
                  <a:lumOff val="2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lumMod val="75000"/>
                  <a:lumOff val="25000"/>
                </a:prstClr>
              </a:solidFill>
              <a:latin typeface="Calibri"/>
            </a:endParaRPr>
          </a:p>
        </p:txBody>
      </p:sp>
      <p:sp>
        <p:nvSpPr>
          <p:cNvPr id="8" name="Picture Placeholder 10"/>
          <p:cNvSpPr>
            <a:spLocks noGrp="1"/>
          </p:cNvSpPr>
          <p:nvPr>
            <p:ph type="pic" sz="quarter" idx="14"/>
          </p:nvPr>
        </p:nvSpPr>
        <p:spPr>
          <a:xfrm>
            <a:off x="182881" y="982980"/>
            <a:ext cx="3671047" cy="1837765"/>
          </a:xfrm>
        </p:spPr>
        <p:txBody>
          <a:bodyPr/>
          <a:lstStyle>
            <a:lvl1pPr>
              <a:buNone/>
              <a:defRPr/>
            </a:lvl1pPr>
          </a:lstStyle>
          <a:p>
            <a:r>
              <a:rPr lang="en-US" smtClean="0"/>
              <a:t>Drag picture to placeholder or click icon to add</a:t>
            </a:r>
            <a:endParaRPr/>
          </a:p>
        </p:txBody>
      </p:sp>
      <p:sp>
        <p:nvSpPr>
          <p:cNvPr id="10" name="Picture Placeholder 10"/>
          <p:cNvSpPr>
            <a:spLocks noGrp="1"/>
          </p:cNvSpPr>
          <p:nvPr>
            <p:ph type="pic" sz="quarter" idx="15"/>
          </p:nvPr>
        </p:nvSpPr>
        <p:spPr>
          <a:xfrm>
            <a:off x="2015983" y="2819400"/>
            <a:ext cx="1837944" cy="2560320"/>
          </a:xfrm>
        </p:spPr>
        <p:txBody>
          <a:bodyPr/>
          <a:lstStyle>
            <a:lvl1pPr>
              <a:buNone/>
              <a:defRPr/>
            </a:lvl1pPr>
          </a:lstStyle>
          <a:p>
            <a:r>
              <a:rPr lang="en-US" smtClean="0"/>
              <a:t>Drag picture to placeholder or click icon to add</a:t>
            </a:r>
            <a:endParaRPr/>
          </a:p>
        </p:txBody>
      </p:sp>
      <p:sp>
        <p:nvSpPr>
          <p:cNvPr id="12" name="Picture Placeholder 10"/>
          <p:cNvSpPr>
            <a:spLocks noGrp="1"/>
          </p:cNvSpPr>
          <p:nvPr>
            <p:ph type="pic" sz="quarter" idx="16"/>
          </p:nvPr>
        </p:nvSpPr>
        <p:spPr>
          <a:xfrm>
            <a:off x="182880" y="2819400"/>
            <a:ext cx="1837944" cy="2560320"/>
          </a:xfrm>
        </p:spPr>
        <p:txBody>
          <a:bodyPr/>
          <a:lstStyle>
            <a:lvl1pPr>
              <a:buNone/>
              <a:defRPr/>
            </a:lvl1pPr>
          </a:lstStyle>
          <a:p>
            <a:r>
              <a:rPr lang="en-US" smtClean="0"/>
              <a:t>Drag picture to placeholder or click icon to add</a:t>
            </a:r>
            <a:endParaRPr/>
          </a:p>
        </p:txBody>
      </p:sp>
      <p:sp>
        <p:nvSpPr>
          <p:cNvPr id="13" name="Slide Number Placeholder 5"/>
          <p:cNvSpPr>
            <a:spLocks noGrp="1"/>
          </p:cNvSpPr>
          <p:nvPr>
            <p:ph type="sldNum" sz="quarter" idx="12"/>
          </p:nvPr>
        </p:nvSpPr>
        <p:spPr>
          <a:xfrm>
            <a:off x="8382000" y="1016000"/>
            <a:ext cx="533400" cy="304271"/>
          </a:xfrm>
        </p:spPr>
        <p:txBody>
          <a:bodyPr/>
          <a:lstStyle/>
          <a:p>
            <a:fld id="{886BB73A-582F-4420-9A14-CB10A2B2E5E8}" type="slidenum">
              <a:rPr lang="en-US" smtClean="0">
                <a:solidFill>
                  <a:prstClr val="white"/>
                </a:solidFill>
                <a:latin typeface="Calibri"/>
              </a:rPr>
              <a:pPr/>
              <a:t>‹#›</a:t>
            </a:fld>
            <a:endParaRPr lang="en-US">
              <a:solidFill>
                <a:prstClr val="white"/>
              </a:solidFill>
              <a:latin typeface="Calibri"/>
            </a:endParaRPr>
          </a:p>
        </p:txBody>
      </p:sp>
    </p:spTree>
    <p:extLst>
      <p:ext uri="{BB962C8B-B14F-4D97-AF65-F5344CB8AC3E}">
        <p14:creationId xmlns:p14="http://schemas.microsoft.com/office/powerpoint/2010/main" val="16915061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Alt.">
    <p:spTree>
      <p:nvGrpSpPr>
        <p:cNvPr id="1" name=""/>
        <p:cNvGrpSpPr/>
        <p:nvPr/>
      </p:nvGrpSpPr>
      <p:grpSpPr>
        <a:xfrm>
          <a:off x="0" y="0"/>
          <a:ext cx="0" cy="0"/>
          <a:chOff x="0" y="0"/>
          <a:chExt cx="0" cy="0"/>
        </a:xfrm>
      </p:grpSpPr>
      <p:pic>
        <p:nvPicPr>
          <p:cNvPr id="8" name="Picture 7" descr="wireframeOverlay-TCFull.png"/>
          <p:cNvPicPr>
            <a:picLocks noChangeAspect="1"/>
          </p:cNvPicPr>
          <p:nvPr/>
        </p:nvPicPr>
        <p:blipFill>
          <a:blip r:embed="rId2"/>
          <a:srcRect l="-198711"/>
          <a:stretch>
            <a:fillRect/>
          </a:stretch>
        </p:blipFill>
        <p:spPr>
          <a:xfrm>
            <a:off x="178000" y="982980"/>
            <a:ext cx="8788373" cy="4396740"/>
          </a:xfrm>
          <a:prstGeom prst="rect">
            <a:avLst/>
          </a:prstGeom>
          <a:gradFill>
            <a:gsLst>
              <a:gs pos="0">
                <a:schemeClr val="bg2"/>
              </a:gs>
              <a:gs pos="100000">
                <a:schemeClr val="tx2"/>
              </a:gs>
            </a:gsLst>
            <a:lin ang="5400000" scaled="0"/>
          </a:gradFill>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1pPr>
              <a:buClrTx/>
              <a:defRPr>
                <a:solidFill>
                  <a:schemeClr val="bg1"/>
                </a:solidFill>
              </a:defRPr>
            </a:lvl1pPr>
            <a:lvl2pPr>
              <a:buClr>
                <a:schemeClr val="bg1">
                  <a:lumMod val="75000"/>
                </a:schemeClr>
              </a:buClr>
              <a:defRPr>
                <a:solidFill>
                  <a:schemeClr val="bg1"/>
                </a:solidFill>
              </a:defRPr>
            </a:lvl2pPr>
            <a:lvl3pPr>
              <a:buClrTx/>
              <a:defRPr>
                <a:solidFill>
                  <a:schemeClr val="bg1"/>
                </a:solidFill>
              </a:defRPr>
            </a:lvl3pPr>
            <a:lvl4pPr>
              <a:buClr>
                <a:schemeClr val="bg1">
                  <a:lumMod val="75000"/>
                </a:schemeClr>
              </a:buClr>
              <a:defRPr>
                <a:solidFill>
                  <a:schemeClr val="bg1"/>
                </a:solidFill>
              </a:defRPr>
            </a:lvl4pPr>
            <a:lvl5pPr>
              <a:buClrTx/>
              <a:defRPr>
                <a:solidFill>
                  <a:schemeClr val="bg1"/>
                </a:solidFill>
              </a:defRPr>
            </a:lvl5pPr>
            <a:lvl6pPr>
              <a:buClr>
                <a:schemeClr val="bg1">
                  <a:lumMod val="75000"/>
                </a:schemeClr>
              </a:buClr>
              <a:defRPr lang="en-US" sz="1800" kern="1200" dirty="0" smtClean="0">
                <a:solidFill>
                  <a:schemeClr val="bg1"/>
                </a:solidFill>
                <a:latin typeface="+mn-lt"/>
                <a:ea typeface="+mn-ea"/>
                <a:cs typeface="+mn-cs"/>
              </a:defRPr>
            </a:lvl6pPr>
            <a:lvl7pPr>
              <a:buClr>
                <a:schemeClr val="bg1"/>
              </a:buClr>
              <a:defRPr lang="en-US" sz="1800" kern="1200" dirty="0" smtClean="0">
                <a:solidFill>
                  <a:schemeClr val="bg1"/>
                </a:solidFill>
                <a:latin typeface="+mn-lt"/>
                <a:ea typeface="+mn-ea"/>
                <a:cs typeface="+mn-cs"/>
              </a:defRPr>
            </a:lvl7pPr>
            <a:lvl8pPr>
              <a:buClr>
                <a:schemeClr val="bg1">
                  <a:lumMod val="75000"/>
                </a:schemeClr>
              </a:buClr>
              <a:defRPr lang="en-US" sz="1800" kern="1200" dirty="0" smtClean="0">
                <a:solidFill>
                  <a:schemeClr val="bg1"/>
                </a:solidFill>
                <a:latin typeface="+mn-lt"/>
                <a:ea typeface="+mn-ea"/>
                <a:cs typeface="+mn-cs"/>
              </a:defRPr>
            </a:lvl8pPr>
            <a:lvl9pPr>
              <a:buClr>
                <a:schemeClr val="bg1"/>
              </a:buClr>
              <a:defRPr sz="1800" kern="1200" dirty="0">
                <a:solidFill>
                  <a:schemeClr val="bg1"/>
                </a:solidFill>
                <a:latin typeface="+mn-lt"/>
                <a:ea typeface="+mn-ea"/>
                <a:cs typeface="+mn-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CE38E4D-051A-41E1-86A4-E56916468FD0}" type="datetimeFigureOut">
              <a:rPr lang="en-US" smtClean="0">
                <a:solidFill>
                  <a:prstClr val="black">
                    <a:lumMod val="75000"/>
                    <a:lumOff val="25000"/>
                  </a:prstClr>
                </a:solidFill>
                <a:latin typeface="Calibri"/>
              </a:rPr>
              <a:pPr/>
              <a:t>2/7/17</a:t>
            </a:fld>
            <a:endParaRPr lang="en-US">
              <a:solidFill>
                <a:prstClr val="black">
                  <a:lumMod val="75000"/>
                  <a:lumOff val="2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lumMod val="75000"/>
                  <a:lumOff val="25000"/>
                </a:prstClr>
              </a:solidFill>
              <a:latin typeface="Calibri"/>
            </a:endParaRPr>
          </a:p>
        </p:txBody>
      </p:sp>
      <p:sp>
        <p:nvSpPr>
          <p:cNvPr id="6" name="Slide Number Placeholder 5"/>
          <p:cNvSpPr>
            <a:spLocks noGrp="1"/>
          </p:cNvSpPr>
          <p:nvPr>
            <p:ph type="sldNum" sz="quarter" idx="12"/>
          </p:nvPr>
        </p:nvSpPr>
        <p:spPr/>
        <p:txBody>
          <a:bodyPr/>
          <a:lstStyle/>
          <a:p>
            <a:fld id="{886BB73A-582F-4420-9A14-CB10A2B2E5E8}" type="slidenum">
              <a:rPr lang="en-US" smtClean="0">
                <a:solidFill>
                  <a:prstClr val="white"/>
                </a:solidFill>
                <a:latin typeface="Calibri"/>
              </a:rPr>
              <a:pPr/>
              <a:t>‹#›</a:t>
            </a:fld>
            <a:endParaRPr lang="en-US">
              <a:solidFill>
                <a:prstClr val="white"/>
              </a:solidFill>
              <a:latin typeface="Calibri"/>
            </a:endParaRPr>
          </a:p>
        </p:txBody>
      </p:sp>
    </p:spTree>
    <p:extLst>
      <p:ext uri="{BB962C8B-B14F-4D97-AF65-F5344CB8AC3E}">
        <p14:creationId xmlns:p14="http://schemas.microsoft.com/office/powerpoint/2010/main" val="145021111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wireframeOverlay-Content.png"/>
          <p:cNvPicPr>
            <a:picLocks noChangeAspect="1"/>
          </p:cNvPicPr>
          <p:nvPr/>
        </p:nvPicPr>
        <p:blipFill>
          <a:blip r:embed="rId2"/>
          <a:stretch>
            <a:fillRect/>
          </a:stretch>
        </p:blipFill>
        <p:spPr>
          <a:xfrm>
            <a:off x="179294" y="982980"/>
            <a:ext cx="8787384" cy="1200585"/>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lang="en-US" sz="1800" kern="1200" dirty="0" smtClean="0">
                <a:solidFill>
                  <a:schemeClr val="tx1">
                    <a:lumMod val="75000"/>
                    <a:lumOff val="25000"/>
                  </a:schemeClr>
                </a:solidFill>
                <a:latin typeface="+mn-lt"/>
                <a:ea typeface="+mn-ea"/>
                <a:cs typeface="+mn-cs"/>
              </a:defRPr>
            </a:lvl6pPr>
            <a:lvl7pPr>
              <a:defRPr lang="en-US" sz="1800" kern="1200" dirty="0" smtClean="0">
                <a:solidFill>
                  <a:schemeClr val="tx1">
                    <a:lumMod val="75000"/>
                    <a:lumOff val="25000"/>
                  </a:schemeClr>
                </a:solidFill>
                <a:latin typeface="+mn-lt"/>
                <a:ea typeface="+mn-ea"/>
                <a:cs typeface="+mn-cs"/>
              </a:defRPr>
            </a:lvl7pPr>
            <a:lvl8pPr>
              <a:defRPr lang="en-US" sz="1800" kern="1200" dirty="0" smtClean="0">
                <a:solidFill>
                  <a:schemeClr val="tx1">
                    <a:lumMod val="75000"/>
                    <a:lumOff val="25000"/>
                  </a:schemeClr>
                </a:solidFill>
                <a:latin typeface="+mn-lt"/>
                <a:ea typeface="+mn-ea"/>
                <a:cs typeface="+mn-cs"/>
              </a:defRPr>
            </a:lvl8pPr>
            <a:lvl9pPr>
              <a:defRPr sz="1800" kern="1200" dirty="0">
                <a:solidFill>
                  <a:schemeClr val="tx1">
                    <a:lumMod val="75000"/>
                    <a:lumOff val="25000"/>
                  </a:schemeClr>
                </a:solidFill>
                <a:latin typeface="+mn-lt"/>
                <a:ea typeface="+mn-ea"/>
                <a:cs typeface="+mn-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CE38E4D-051A-41E1-86A4-E56916468FD0}" type="datetimeFigureOut">
              <a:rPr lang="en-US" smtClean="0">
                <a:solidFill>
                  <a:prstClr val="black">
                    <a:lumMod val="75000"/>
                    <a:lumOff val="25000"/>
                  </a:prstClr>
                </a:solidFill>
                <a:latin typeface="Calibri"/>
              </a:rPr>
              <a:pPr/>
              <a:t>2/7/17</a:t>
            </a:fld>
            <a:endParaRPr lang="en-US">
              <a:solidFill>
                <a:prstClr val="black">
                  <a:lumMod val="75000"/>
                  <a:lumOff val="2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lumMod val="75000"/>
                  <a:lumOff val="25000"/>
                </a:prstClr>
              </a:solidFill>
              <a:latin typeface="Calibri"/>
            </a:endParaRPr>
          </a:p>
        </p:txBody>
      </p:sp>
      <p:sp>
        <p:nvSpPr>
          <p:cNvPr id="6" name="Slide Number Placeholder 5"/>
          <p:cNvSpPr>
            <a:spLocks noGrp="1"/>
          </p:cNvSpPr>
          <p:nvPr>
            <p:ph type="sldNum" sz="quarter" idx="12"/>
          </p:nvPr>
        </p:nvSpPr>
        <p:spPr/>
        <p:txBody>
          <a:bodyPr/>
          <a:lstStyle/>
          <a:p>
            <a:fld id="{886BB73A-582F-4420-9A14-CB10A2B2E5E8}" type="slidenum">
              <a:rPr lang="en-US" smtClean="0">
                <a:solidFill>
                  <a:prstClr val="white"/>
                </a:solidFill>
                <a:latin typeface="Calibri"/>
              </a:rPr>
              <a:pPr/>
              <a:t>‹#›</a:t>
            </a:fld>
            <a:endParaRPr lang="en-US">
              <a:solidFill>
                <a:prstClr val="white"/>
              </a:solidFill>
              <a:latin typeface="Calibri"/>
            </a:endParaRPr>
          </a:p>
        </p:txBody>
      </p:sp>
    </p:spTree>
    <p:extLst>
      <p:ext uri="{BB962C8B-B14F-4D97-AF65-F5344CB8AC3E}">
        <p14:creationId xmlns:p14="http://schemas.microsoft.com/office/powerpoint/2010/main" val="8740174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wireframeOverlay-VerticalTC.png"/>
          <p:cNvPicPr>
            <a:picLocks noChangeAspect="1"/>
          </p:cNvPicPr>
          <p:nvPr/>
        </p:nvPicPr>
        <p:blipFill>
          <a:blip r:embed="rId2"/>
          <a:srcRect t="-93650"/>
          <a:stretch>
            <a:fillRect/>
          </a:stretch>
        </p:blipFill>
        <p:spPr>
          <a:xfrm>
            <a:off x="7445188" y="981774"/>
            <a:ext cx="1524000" cy="4396116"/>
          </a:xfrm>
          <a:prstGeom prst="rect">
            <a:avLst/>
          </a:prstGeom>
          <a:gradFill>
            <a:gsLst>
              <a:gs pos="0">
                <a:schemeClr val="tx2"/>
              </a:gs>
              <a:gs pos="100000">
                <a:schemeClr val="bg2"/>
              </a:gs>
            </a:gsLst>
            <a:lin ang="5400000" scaled="0"/>
          </a:gradFill>
        </p:spPr>
      </p:pic>
      <p:sp>
        <p:nvSpPr>
          <p:cNvPr id="2" name="Vertical Title 1"/>
          <p:cNvSpPr>
            <a:spLocks noGrp="1"/>
          </p:cNvSpPr>
          <p:nvPr>
            <p:ph type="title" orient="vert"/>
          </p:nvPr>
        </p:nvSpPr>
        <p:spPr>
          <a:xfrm>
            <a:off x="7440705" y="1165412"/>
            <a:ext cx="1447800" cy="4041588"/>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417514" y="1165412"/>
            <a:ext cx="6669087" cy="4041588"/>
          </a:xfrm>
        </p:spPr>
        <p:txBody>
          <a:bodyPr vert="eaVert"/>
          <a:lstStyle>
            <a:lvl5pPr>
              <a:defRPr/>
            </a:lvl5pPr>
            <a:lvl6pPr>
              <a:defRPr lang="en-US" sz="1800" kern="1200" dirty="0" smtClean="0">
                <a:solidFill>
                  <a:schemeClr val="tx1">
                    <a:lumMod val="75000"/>
                    <a:lumOff val="25000"/>
                  </a:schemeClr>
                </a:solidFill>
                <a:latin typeface="+mn-lt"/>
                <a:ea typeface="+mn-ea"/>
                <a:cs typeface="+mn-cs"/>
              </a:defRPr>
            </a:lvl6pPr>
            <a:lvl7pPr>
              <a:defRPr lang="en-US" sz="1800" kern="1200" dirty="0" smtClean="0">
                <a:solidFill>
                  <a:schemeClr val="tx1">
                    <a:lumMod val="75000"/>
                    <a:lumOff val="25000"/>
                  </a:schemeClr>
                </a:solidFill>
                <a:latin typeface="+mn-lt"/>
                <a:ea typeface="+mn-ea"/>
                <a:cs typeface="+mn-cs"/>
              </a:defRPr>
            </a:lvl7pPr>
            <a:lvl8pPr>
              <a:defRPr lang="en-US" sz="1800" kern="1200" dirty="0" smtClean="0">
                <a:solidFill>
                  <a:schemeClr val="tx1">
                    <a:lumMod val="75000"/>
                    <a:lumOff val="25000"/>
                  </a:schemeClr>
                </a:solidFill>
                <a:latin typeface="+mn-lt"/>
                <a:ea typeface="+mn-ea"/>
                <a:cs typeface="+mn-cs"/>
              </a:defRPr>
            </a:lvl8pPr>
            <a:lvl9pPr>
              <a:defRPr sz="1800" kern="1200" dirty="0">
                <a:solidFill>
                  <a:schemeClr val="tx1">
                    <a:lumMod val="75000"/>
                    <a:lumOff val="25000"/>
                  </a:schemeClr>
                </a:solidFill>
                <a:latin typeface="+mn-lt"/>
                <a:ea typeface="+mn-ea"/>
                <a:cs typeface="+mn-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CE38E4D-051A-41E1-86A4-E56916468FD0}" type="datetimeFigureOut">
              <a:rPr lang="en-US" smtClean="0">
                <a:solidFill>
                  <a:prstClr val="black">
                    <a:lumMod val="75000"/>
                    <a:lumOff val="25000"/>
                  </a:prstClr>
                </a:solidFill>
                <a:latin typeface="Calibri"/>
              </a:rPr>
              <a:pPr/>
              <a:t>2/7/17</a:t>
            </a:fld>
            <a:endParaRPr lang="en-US">
              <a:solidFill>
                <a:prstClr val="black">
                  <a:lumMod val="75000"/>
                  <a:lumOff val="2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lumMod val="75000"/>
                  <a:lumOff val="25000"/>
                </a:prstClr>
              </a:solidFill>
              <a:latin typeface="Calibri"/>
            </a:endParaRPr>
          </a:p>
        </p:txBody>
      </p:sp>
      <p:sp>
        <p:nvSpPr>
          <p:cNvPr id="6" name="Slide Number Placeholder 5"/>
          <p:cNvSpPr>
            <a:spLocks noGrp="1"/>
          </p:cNvSpPr>
          <p:nvPr>
            <p:ph type="sldNum" sz="quarter" idx="12"/>
          </p:nvPr>
        </p:nvSpPr>
        <p:spPr/>
        <p:txBody>
          <a:bodyPr/>
          <a:lstStyle/>
          <a:p>
            <a:fld id="{886BB73A-582F-4420-9A14-CB10A2B2E5E8}" type="slidenum">
              <a:rPr lang="en-US" smtClean="0">
                <a:solidFill>
                  <a:prstClr val="white"/>
                </a:solidFill>
                <a:latin typeface="Calibri"/>
              </a:rPr>
              <a:pPr/>
              <a:t>‹#›</a:t>
            </a:fld>
            <a:endParaRPr lang="en-US">
              <a:solidFill>
                <a:prstClr val="white"/>
              </a:solidFill>
              <a:latin typeface="Calibri"/>
            </a:endParaRPr>
          </a:p>
        </p:txBody>
      </p:sp>
    </p:spTree>
    <p:extLst>
      <p:ext uri="{BB962C8B-B14F-4D97-AF65-F5344CB8AC3E}">
        <p14:creationId xmlns:p14="http://schemas.microsoft.com/office/powerpoint/2010/main" val="38305510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Closin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E38E4D-051A-41E1-86A4-E56916468FD0}" type="datetimeFigureOut">
              <a:rPr lang="en-US" smtClean="0">
                <a:solidFill>
                  <a:prstClr val="black">
                    <a:lumMod val="75000"/>
                    <a:lumOff val="25000"/>
                  </a:prstClr>
                </a:solidFill>
                <a:latin typeface="Calibri"/>
              </a:rPr>
              <a:pPr/>
              <a:t>2/7/17</a:t>
            </a:fld>
            <a:endParaRPr lang="en-US">
              <a:solidFill>
                <a:prstClr val="black">
                  <a:lumMod val="75000"/>
                  <a:lumOff val="25000"/>
                </a:prstClr>
              </a:solidFill>
              <a:latin typeface="Calibri"/>
            </a:endParaRPr>
          </a:p>
        </p:txBody>
      </p:sp>
      <p:sp>
        <p:nvSpPr>
          <p:cNvPr id="3" name="Footer Placeholder 2"/>
          <p:cNvSpPr>
            <a:spLocks noGrp="1"/>
          </p:cNvSpPr>
          <p:nvPr>
            <p:ph type="ftr" sz="quarter" idx="11"/>
          </p:nvPr>
        </p:nvSpPr>
        <p:spPr/>
        <p:txBody>
          <a:bodyPr/>
          <a:lstStyle/>
          <a:p>
            <a:endParaRPr lang="en-US">
              <a:solidFill>
                <a:prstClr val="black">
                  <a:lumMod val="75000"/>
                  <a:lumOff val="25000"/>
                </a:prstClr>
              </a:solidFill>
              <a:latin typeface="Calibri"/>
            </a:endParaRPr>
          </a:p>
        </p:txBody>
      </p:sp>
      <p:sp>
        <p:nvSpPr>
          <p:cNvPr id="4" name="Slide Number Placeholder 3"/>
          <p:cNvSpPr>
            <a:spLocks noGrp="1"/>
          </p:cNvSpPr>
          <p:nvPr>
            <p:ph type="sldNum" sz="quarter" idx="12"/>
          </p:nvPr>
        </p:nvSpPr>
        <p:spPr/>
        <p:txBody>
          <a:bodyPr/>
          <a:lstStyle/>
          <a:p>
            <a:fld id="{886BB73A-582F-4420-9A14-CB10A2B2E5E8}" type="slidenum">
              <a:rPr lang="en-US" smtClean="0">
                <a:solidFill>
                  <a:prstClr val="white"/>
                </a:solidFill>
                <a:latin typeface="Calibri"/>
              </a:rPr>
              <a:pPr/>
              <a:t>‹#›</a:t>
            </a:fld>
            <a:endParaRPr lang="en-US">
              <a:solidFill>
                <a:prstClr val="white"/>
              </a:solidFill>
              <a:latin typeface="Calibri"/>
            </a:endParaRPr>
          </a:p>
        </p:txBody>
      </p:sp>
      <p:sp>
        <p:nvSpPr>
          <p:cNvPr id="5" name="Rectangle 4"/>
          <p:cNvSpPr/>
          <p:nvPr/>
        </p:nvSpPr>
        <p:spPr>
          <a:xfrm>
            <a:off x="182880" y="982980"/>
            <a:ext cx="8787384" cy="4396740"/>
          </a:xfrm>
          <a:prstGeom prst="rect">
            <a:avLst/>
          </a:prstGeom>
          <a:gradFill>
            <a:gsLst>
              <a:gs pos="0">
                <a:schemeClr val="bg2"/>
              </a:gs>
              <a:gs pos="100000">
                <a:schemeClr val="tx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pic>
        <p:nvPicPr>
          <p:cNvPr id="6" name="Picture 5" descr="DirectionalButtons-LeftOnlyOnly.png"/>
          <p:cNvPicPr>
            <a:picLocks noChangeAspect="1"/>
          </p:cNvPicPr>
          <p:nvPr/>
        </p:nvPicPr>
        <p:blipFill>
          <a:blip r:embed="rId2"/>
          <a:stretch>
            <a:fillRect/>
          </a:stretch>
        </p:blipFill>
        <p:spPr>
          <a:xfrm>
            <a:off x="7837489" y="448469"/>
            <a:ext cx="752475" cy="293688"/>
          </a:xfrm>
          <a:prstGeom prst="rect">
            <a:avLst/>
          </a:prstGeom>
        </p:spPr>
      </p:pic>
    </p:spTree>
    <p:extLst>
      <p:ext uri="{BB962C8B-B14F-4D97-AF65-F5344CB8AC3E}">
        <p14:creationId xmlns:p14="http://schemas.microsoft.com/office/powerpoint/2010/main" val="21371226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wireframeOverlay-SectionH.png"/>
          <p:cNvPicPr>
            <a:picLocks noChangeAspect="1"/>
          </p:cNvPicPr>
          <p:nvPr/>
        </p:nvPicPr>
        <p:blipFill>
          <a:blip r:embed="rId2"/>
          <a:srcRect r="-91875"/>
          <a:stretch>
            <a:fillRect/>
          </a:stretch>
        </p:blipFill>
        <p:spPr>
          <a:xfrm>
            <a:off x="182881" y="982980"/>
            <a:ext cx="8785105" cy="4396740"/>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a:xfrm>
            <a:off x="2133600" y="2857500"/>
            <a:ext cx="6591300" cy="1143000"/>
          </a:xfrm>
        </p:spPr>
        <p:txBody>
          <a:bodyPr anchor="b" anchorCtr="0"/>
          <a:lstStyle>
            <a:lvl1pPr algn="r">
              <a:defRPr sz="4800" b="0" cap="none" baseline="0"/>
            </a:lvl1pPr>
          </a:lstStyle>
          <a:p>
            <a:r>
              <a:rPr lang="en-US" smtClean="0"/>
              <a:t>Click to edit Master title style</a:t>
            </a:r>
            <a:endParaRPr dirty="0"/>
          </a:p>
        </p:txBody>
      </p:sp>
      <p:sp>
        <p:nvSpPr>
          <p:cNvPr id="3" name="Text Placeholder 2"/>
          <p:cNvSpPr>
            <a:spLocks noGrp="1"/>
          </p:cNvSpPr>
          <p:nvPr>
            <p:ph type="body" idx="1"/>
          </p:nvPr>
        </p:nvSpPr>
        <p:spPr>
          <a:xfrm>
            <a:off x="2133600" y="4000500"/>
            <a:ext cx="6591300" cy="889001"/>
          </a:xfrm>
        </p:spPr>
        <p:txBody>
          <a:bodyPr anchor="t" anchorCtr="0">
            <a:normAutofit/>
          </a:bodyPr>
          <a:lstStyle>
            <a:lvl1pPr marL="0" indent="0" algn="r">
              <a:spcBef>
                <a:spcPts val="300"/>
              </a:spcBef>
              <a:buNone/>
              <a:defRPr sz="18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E38E4D-051A-41E1-86A4-E56916468FD0}" type="datetimeFigureOut">
              <a:rPr lang="en-US" smtClean="0">
                <a:solidFill>
                  <a:prstClr val="black">
                    <a:lumMod val="75000"/>
                    <a:lumOff val="25000"/>
                  </a:prstClr>
                </a:solidFill>
                <a:latin typeface="Calibri"/>
              </a:rPr>
              <a:pPr/>
              <a:t>2/7/17</a:t>
            </a:fld>
            <a:endParaRPr lang="en-US">
              <a:solidFill>
                <a:prstClr val="black">
                  <a:lumMod val="75000"/>
                  <a:lumOff val="2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lumMod val="75000"/>
                  <a:lumOff val="25000"/>
                </a:prstClr>
              </a:solidFill>
              <a:latin typeface="Calibri"/>
            </a:endParaRPr>
          </a:p>
        </p:txBody>
      </p:sp>
      <p:sp>
        <p:nvSpPr>
          <p:cNvPr id="6" name="Slide Number Placeholder 5"/>
          <p:cNvSpPr>
            <a:spLocks noGrp="1"/>
          </p:cNvSpPr>
          <p:nvPr>
            <p:ph type="sldNum" sz="quarter" idx="12"/>
          </p:nvPr>
        </p:nvSpPr>
        <p:spPr/>
        <p:txBody>
          <a:bodyPr/>
          <a:lstStyle/>
          <a:p>
            <a:fld id="{886BB73A-582F-4420-9A14-CB10A2B2E5E8}" type="slidenum">
              <a:rPr lang="en-US" smtClean="0">
                <a:solidFill>
                  <a:prstClr val="white"/>
                </a:solidFill>
                <a:latin typeface="Calibri"/>
              </a:rPr>
              <a:pPr/>
              <a:t>‹#›</a:t>
            </a:fld>
            <a:endParaRPr lang="en-US">
              <a:solidFill>
                <a:prstClr val="white"/>
              </a:solidFill>
              <a:latin typeface="Calibri"/>
            </a:endParaRPr>
          </a:p>
        </p:txBody>
      </p:sp>
    </p:spTree>
    <p:extLst>
      <p:ext uri="{BB962C8B-B14F-4D97-AF65-F5344CB8AC3E}">
        <p14:creationId xmlns:p14="http://schemas.microsoft.com/office/powerpoint/2010/main" val="400320826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wireframeOverlay-Content.png"/>
          <p:cNvPicPr>
            <a:picLocks noChangeAspect="1"/>
          </p:cNvPicPr>
          <p:nvPr/>
        </p:nvPicPr>
        <p:blipFill>
          <a:blip r:embed="rId2"/>
          <a:stretch>
            <a:fillRect/>
          </a:stretch>
        </p:blipFill>
        <p:spPr>
          <a:xfrm>
            <a:off x="179294" y="982980"/>
            <a:ext cx="8787384" cy="1200585"/>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16859" y="2308491"/>
            <a:ext cx="3840480" cy="2887304"/>
          </a:xfrm>
        </p:spPr>
        <p:txBody>
          <a:bodyPr>
            <a:normAutofit/>
          </a:bodyPr>
          <a:lstStyle>
            <a:lvl1pPr>
              <a:spcBef>
                <a:spcPts val="1800"/>
              </a:spcBef>
              <a:defRPr sz="1800"/>
            </a:lvl1pPr>
            <a:lvl2pPr>
              <a:defRPr sz="1800"/>
            </a:lvl2pPr>
            <a:lvl3pPr>
              <a:defRPr sz="1800"/>
            </a:lvl3pPr>
            <a:lvl4pPr>
              <a:defRPr sz="1800"/>
            </a:lvl4pPr>
            <a:lvl5pPr>
              <a:defRPr sz="1800"/>
            </a:lvl5pPr>
            <a:lvl6pPr>
              <a:defRPr lang="en-US" sz="1800" kern="1200" dirty="0" smtClean="0">
                <a:solidFill>
                  <a:schemeClr val="tx1">
                    <a:lumMod val="75000"/>
                    <a:lumOff val="25000"/>
                  </a:schemeClr>
                </a:solidFill>
                <a:latin typeface="+mn-lt"/>
                <a:ea typeface="+mn-ea"/>
                <a:cs typeface="+mn-cs"/>
              </a:defRPr>
            </a:lvl6pPr>
            <a:lvl7pPr>
              <a:defRPr lang="en-US" sz="1800" kern="1200" dirty="0" smtClean="0">
                <a:solidFill>
                  <a:schemeClr val="tx1">
                    <a:lumMod val="75000"/>
                    <a:lumOff val="25000"/>
                  </a:schemeClr>
                </a:solidFill>
                <a:latin typeface="+mn-lt"/>
                <a:ea typeface="+mn-ea"/>
                <a:cs typeface="+mn-cs"/>
              </a:defRPr>
            </a:lvl7pPr>
            <a:lvl8pPr>
              <a:defRPr lang="en-US" sz="1800" kern="1200" dirty="0" smtClean="0">
                <a:solidFill>
                  <a:schemeClr val="tx1">
                    <a:lumMod val="75000"/>
                    <a:lumOff val="25000"/>
                  </a:schemeClr>
                </a:solidFill>
                <a:latin typeface="+mn-lt"/>
                <a:ea typeface="+mn-ea"/>
                <a:cs typeface="+mn-cs"/>
              </a:defRPr>
            </a:lvl8pPr>
            <a:lvl9pPr>
              <a:defRPr sz="1800" kern="1200" dirty="0">
                <a:solidFill>
                  <a:schemeClr val="tx1">
                    <a:lumMod val="75000"/>
                    <a:lumOff val="25000"/>
                  </a:schemeClr>
                </a:solidFill>
                <a:latin typeface="+mn-lt"/>
                <a:ea typeface="+mn-ea"/>
                <a:cs typeface="+mn-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873214" y="2308491"/>
            <a:ext cx="3840480" cy="2887304"/>
          </a:xfrm>
        </p:spPr>
        <p:txBody>
          <a:bodyPr>
            <a:normAutofit/>
          </a:bodyPr>
          <a:lstStyle>
            <a:lvl1pPr>
              <a:spcBef>
                <a:spcPts val="1800"/>
              </a:spcBef>
              <a:defRPr sz="1800"/>
            </a:lvl1pPr>
            <a:lvl2pPr>
              <a:defRPr sz="1800"/>
            </a:lvl2pPr>
            <a:lvl3pPr>
              <a:defRPr sz="1800"/>
            </a:lvl3pPr>
            <a:lvl4pPr>
              <a:defRPr sz="1800"/>
            </a:lvl4pPr>
            <a:lvl5pPr>
              <a:defRPr sz="1800"/>
            </a:lvl5pPr>
            <a:lvl6pPr>
              <a:defRPr lang="en-US" sz="1800" kern="1200" dirty="0" smtClean="0">
                <a:solidFill>
                  <a:schemeClr val="tx1">
                    <a:lumMod val="75000"/>
                    <a:lumOff val="25000"/>
                  </a:schemeClr>
                </a:solidFill>
                <a:latin typeface="+mn-lt"/>
                <a:ea typeface="+mn-ea"/>
                <a:cs typeface="+mn-cs"/>
              </a:defRPr>
            </a:lvl6pPr>
            <a:lvl7pPr>
              <a:defRPr lang="en-US" sz="1800" kern="1200" dirty="0" smtClean="0">
                <a:solidFill>
                  <a:schemeClr val="tx1">
                    <a:lumMod val="75000"/>
                    <a:lumOff val="25000"/>
                  </a:schemeClr>
                </a:solidFill>
                <a:latin typeface="+mn-lt"/>
                <a:ea typeface="+mn-ea"/>
                <a:cs typeface="+mn-cs"/>
              </a:defRPr>
            </a:lvl7pPr>
            <a:lvl8pPr>
              <a:defRPr lang="en-US" sz="1800" kern="1200" dirty="0" smtClean="0">
                <a:solidFill>
                  <a:schemeClr val="tx1">
                    <a:lumMod val="75000"/>
                    <a:lumOff val="25000"/>
                  </a:schemeClr>
                </a:solidFill>
                <a:latin typeface="+mn-lt"/>
                <a:ea typeface="+mn-ea"/>
                <a:cs typeface="+mn-cs"/>
              </a:defRPr>
            </a:lvl8pPr>
            <a:lvl9pPr>
              <a:defRPr sz="1800" kern="1200" dirty="0">
                <a:solidFill>
                  <a:schemeClr val="tx1">
                    <a:lumMod val="75000"/>
                    <a:lumOff val="25000"/>
                  </a:schemeClr>
                </a:solidFill>
                <a:latin typeface="+mn-lt"/>
                <a:ea typeface="+mn-ea"/>
                <a:cs typeface="+mn-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7CE38E4D-051A-41E1-86A4-E56916468FD0}" type="datetimeFigureOut">
              <a:rPr lang="en-US" smtClean="0">
                <a:solidFill>
                  <a:prstClr val="black">
                    <a:lumMod val="75000"/>
                    <a:lumOff val="25000"/>
                  </a:prstClr>
                </a:solidFill>
                <a:latin typeface="Calibri"/>
              </a:rPr>
              <a:pPr/>
              <a:t>2/7/17</a:t>
            </a:fld>
            <a:endParaRPr lang="en-US">
              <a:solidFill>
                <a:prstClr val="black">
                  <a:lumMod val="75000"/>
                  <a:lumOff val="2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lumMod val="75000"/>
                  <a:lumOff val="25000"/>
                </a:prstClr>
              </a:solidFill>
              <a:latin typeface="Calibri"/>
            </a:endParaRPr>
          </a:p>
        </p:txBody>
      </p:sp>
      <p:sp>
        <p:nvSpPr>
          <p:cNvPr id="7" name="Slide Number Placeholder 6"/>
          <p:cNvSpPr>
            <a:spLocks noGrp="1"/>
          </p:cNvSpPr>
          <p:nvPr>
            <p:ph type="sldNum" sz="quarter" idx="12"/>
          </p:nvPr>
        </p:nvSpPr>
        <p:spPr/>
        <p:txBody>
          <a:bodyPr/>
          <a:lstStyle/>
          <a:p>
            <a:fld id="{886BB73A-582F-4420-9A14-CB10A2B2E5E8}" type="slidenum">
              <a:rPr lang="en-US" smtClean="0">
                <a:solidFill>
                  <a:prstClr val="white"/>
                </a:solidFill>
                <a:latin typeface="Calibri"/>
              </a:rPr>
              <a:pPr/>
              <a:t>‹#›</a:t>
            </a:fld>
            <a:endParaRPr lang="en-US">
              <a:solidFill>
                <a:prstClr val="white"/>
              </a:solidFill>
              <a:latin typeface="Calibri"/>
            </a:endParaRPr>
          </a:p>
        </p:txBody>
      </p:sp>
    </p:spTree>
    <p:extLst>
      <p:ext uri="{BB962C8B-B14F-4D97-AF65-F5344CB8AC3E}">
        <p14:creationId xmlns:p14="http://schemas.microsoft.com/office/powerpoint/2010/main" val="310338220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wireframeOverlay-Content.png"/>
          <p:cNvPicPr>
            <a:picLocks noChangeAspect="1"/>
          </p:cNvPicPr>
          <p:nvPr/>
        </p:nvPicPr>
        <p:blipFill>
          <a:blip r:embed="rId2"/>
          <a:stretch>
            <a:fillRect/>
          </a:stretch>
        </p:blipFill>
        <p:spPr>
          <a:xfrm>
            <a:off x="179294" y="982980"/>
            <a:ext cx="8787384" cy="1200585"/>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16859" y="2229970"/>
            <a:ext cx="3840480" cy="537883"/>
          </a:xfrm>
        </p:spPr>
        <p:txBody>
          <a:bodyPr anchor="ctr" anchorCtr="0">
            <a:normAutofit/>
          </a:bodyPr>
          <a:lstStyle>
            <a:lvl1pPr marL="0" indent="0" algn="ctr">
              <a:spcBef>
                <a:spcPts val="300"/>
              </a:spcBef>
              <a:buNone/>
              <a:defRPr sz="2400" b="0">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16859" y="2756647"/>
            <a:ext cx="3840480" cy="2438135"/>
          </a:xfrm>
        </p:spPr>
        <p:txBody>
          <a:bodyPr>
            <a:normAutofit/>
          </a:bodyPr>
          <a:lstStyle>
            <a:lvl1pPr>
              <a:spcBef>
                <a:spcPts val="1800"/>
              </a:spcBef>
              <a:defRPr sz="1800"/>
            </a:lvl1pPr>
            <a:lvl2pPr>
              <a:defRPr sz="1800"/>
            </a:lvl2pPr>
            <a:lvl3pPr>
              <a:defRPr sz="1800"/>
            </a:lvl3pPr>
            <a:lvl4pPr>
              <a:defRPr sz="1800"/>
            </a:lvl4pPr>
            <a:lvl5pPr>
              <a:defRPr sz="1800"/>
            </a:lvl5pPr>
            <a:lvl6pPr>
              <a:defRPr lang="en-US" sz="1800" kern="1200" dirty="0" smtClean="0">
                <a:solidFill>
                  <a:schemeClr val="tx1">
                    <a:lumMod val="75000"/>
                    <a:lumOff val="25000"/>
                  </a:schemeClr>
                </a:solidFill>
                <a:latin typeface="+mn-lt"/>
                <a:ea typeface="+mn-ea"/>
                <a:cs typeface="+mn-cs"/>
              </a:defRPr>
            </a:lvl6pPr>
            <a:lvl7pPr>
              <a:defRPr lang="en-US" sz="1800" kern="1200" dirty="0" smtClean="0">
                <a:solidFill>
                  <a:schemeClr val="tx1">
                    <a:lumMod val="75000"/>
                    <a:lumOff val="25000"/>
                  </a:schemeClr>
                </a:solidFill>
                <a:latin typeface="+mn-lt"/>
                <a:ea typeface="+mn-ea"/>
                <a:cs typeface="+mn-cs"/>
              </a:defRPr>
            </a:lvl7pPr>
            <a:lvl8pPr>
              <a:defRPr lang="en-US" sz="1800" kern="1200" dirty="0" smtClean="0">
                <a:solidFill>
                  <a:schemeClr val="tx1">
                    <a:lumMod val="75000"/>
                    <a:lumOff val="25000"/>
                  </a:schemeClr>
                </a:solidFill>
                <a:latin typeface="+mn-lt"/>
                <a:ea typeface="+mn-ea"/>
                <a:cs typeface="+mn-cs"/>
              </a:defRPr>
            </a:lvl8pPr>
            <a:lvl9pPr>
              <a:defRPr sz="1800" kern="1200" dirty="0">
                <a:solidFill>
                  <a:schemeClr val="tx1">
                    <a:lumMod val="75000"/>
                    <a:lumOff val="25000"/>
                  </a:schemeClr>
                </a:solidFill>
                <a:latin typeface="+mn-lt"/>
                <a:ea typeface="+mn-ea"/>
                <a:cs typeface="+mn-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873752" y="2229970"/>
            <a:ext cx="3840480" cy="537883"/>
          </a:xfrm>
        </p:spPr>
        <p:txBody>
          <a:bodyPr anchor="ctr" anchorCtr="0">
            <a:normAutofit/>
          </a:bodyPr>
          <a:lstStyle>
            <a:lvl1pPr marL="0" indent="0" algn="ctr">
              <a:spcBef>
                <a:spcPts val="300"/>
              </a:spcBef>
              <a:buNone/>
              <a:defRPr sz="2400" b="0">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73752" y="2756647"/>
            <a:ext cx="3840480" cy="2438135"/>
          </a:xfrm>
        </p:spPr>
        <p:txBody>
          <a:bodyPr>
            <a:normAutofit/>
          </a:bodyPr>
          <a:lstStyle>
            <a:lvl1pPr>
              <a:spcBef>
                <a:spcPts val="1800"/>
              </a:spcBef>
              <a:defRPr sz="1800"/>
            </a:lvl1pPr>
            <a:lvl2pPr>
              <a:defRPr sz="1800"/>
            </a:lvl2pPr>
            <a:lvl3pPr>
              <a:defRPr sz="1800"/>
            </a:lvl3pPr>
            <a:lvl4pPr>
              <a:defRPr sz="1800"/>
            </a:lvl4pPr>
            <a:lvl5pPr>
              <a:defRPr sz="1800"/>
            </a:lvl5pPr>
            <a:lvl6pPr>
              <a:defRPr lang="en-US" sz="1800" kern="1200" dirty="0" smtClean="0">
                <a:solidFill>
                  <a:schemeClr val="tx1">
                    <a:lumMod val="75000"/>
                    <a:lumOff val="25000"/>
                  </a:schemeClr>
                </a:solidFill>
                <a:latin typeface="+mn-lt"/>
                <a:ea typeface="+mn-ea"/>
                <a:cs typeface="+mn-cs"/>
              </a:defRPr>
            </a:lvl6pPr>
            <a:lvl7pPr>
              <a:defRPr lang="en-US" sz="1800" kern="1200" dirty="0" smtClean="0">
                <a:solidFill>
                  <a:schemeClr val="tx1">
                    <a:lumMod val="75000"/>
                    <a:lumOff val="25000"/>
                  </a:schemeClr>
                </a:solidFill>
                <a:latin typeface="+mn-lt"/>
                <a:ea typeface="+mn-ea"/>
                <a:cs typeface="+mn-cs"/>
              </a:defRPr>
            </a:lvl7pPr>
            <a:lvl8pPr>
              <a:defRPr lang="en-US" sz="1800" kern="1200" dirty="0" smtClean="0">
                <a:solidFill>
                  <a:schemeClr val="tx1">
                    <a:lumMod val="75000"/>
                    <a:lumOff val="25000"/>
                  </a:schemeClr>
                </a:solidFill>
                <a:latin typeface="+mn-lt"/>
                <a:ea typeface="+mn-ea"/>
                <a:cs typeface="+mn-cs"/>
              </a:defRPr>
            </a:lvl8pPr>
            <a:lvl9pPr>
              <a:defRPr sz="1800" kern="1200" dirty="0">
                <a:solidFill>
                  <a:schemeClr val="tx1">
                    <a:lumMod val="75000"/>
                    <a:lumOff val="25000"/>
                  </a:schemeClr>
                </a:solidFill>
                <a:latin typeface="+mn-lt"/>
                <a:ea typeface="+mn-ea"/>
                <a:cs typeface="+mn-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7CE38E4D-051A-41E1-86A4-E56916468FD0}" type="datetimeFigureOut">
              <a:rPr lang="en-US" smtClean="0">
                <a:solidFill>
                  <a:prstClr val="black">
                    <a:lumMod val="75000"/>
                    <a:lumOff val="25000"/>
                  </a:prstClr>
                </a:solidFill>
                <a:latin typeface="Calibri"/>
              </a:rPr>
              <a:pPr/>
              <a:t>2/7/17</a:t>
            </a:fld>
            <a:endParaRPr lang="en-US">
              <a:solidFill>
                <a:prstClr val="black">
                  <a:lumMod val="75000"/>
                  <a:lumOff val="25000"/>
                </a:prstClr>
              </a:solidFill>
              <a:latin typeface="Calibri"/>
            </a:endParaRPr>
          </a:p>
        </p:txBody>
      </p:sp>
      <p:sp>
        <p:nvSpPr>
          <p:cNvPr id="8" name="Footer Placeholder 7"/>
          <p:cNvSpPr>
            <a:spLocks noGrp="1"/>
          </p:cNvSpPr>
          <p:nvPr>
            <p:ph type="ftr" sz="quarter" idx="11"/>
          </p:nvPr>
        </p:nvSpPr>
        <p:spPr/>
        <p:txBody>
          <a:bodyPr/>
          <a:lstStyle/>
          <a:p>
            <a:endParaRPr lang="en-US">
              <a:solidFill>
                <a:prstClr val="black">
                  <a:lumMod val="75000"/>
                  <a:lumOff val="25000"/>
                </a:prstClr>
              </a:solidFill>
              <a:latin typeface="Calibri"/>
            </a:endParaRPr>
          </a:p>
        </p:txBody>
      </p:sp>
      <p:sp>
        <p:nvSpPr>
          <p:cNvPr id="9" name="Slide Number Placeholder 8"/>
          <p:cNvSpPr>
            <a:spLocks noGrp="1"/>
          </p:cNvSpPr>
          <p:nvPr>
            <p:ph type="sldNum" sz="quarter" idx="12"/>
          </p:nvPr>
        </p:nvSpPr>
        <p:spPr/>
        <p:txBody>
          <a:bodyPr/>
          <a:lstStyle/>
          <a:p>
            <a:fld id="{886BB73A-582F-4420-9A14-CB10A2B2E5E8}" type="slidenum">
              <a:rPr lang="en-US" smtClean="0">
                <a:solidFill>
                  <a:prstClr val="white"/>
                </a:solidFill>
                <a:latin typeface="Calibri"/>
              </a:rPr>
              <a:pPr/>
              <a:t>‹#›</a:t>
            </a:fld>
            <a:endParaRPr lang="en-US">
              <a:solidFill>
                <a:prstClr val="white"/>
              </a:solidFill>
              <a:latin typeface="Calibri"/>
            </a:endParaRPr>
          </a:p>
        </p:txBody>
      </p:sp>
    </p:spTree>
    <p:extLst>
      <p:ext uri="{BB962C8B-B14F-4D97-AF65-F5344CB8AC3E}">
        <p14:creationId xmlns:p14="http://schemas.microsoft.com/office/powerpoint/2010/main" val="274953480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wireframeOverlay-Content.png"/>
          <p:cNvPicPr>
            <a:picLocks noChangeAspect="1"/>
          </p:cNvPicPr>
          <p:nvPr/>
        </p:nvPicPr>
        <p:blipFill>
          <a:blip r:embed="rId2"/>
          <a:stretch>
            <a:fillRect/>
          </a:stretch>
        </p:blipFill>
        <p:spPr>
          <a:xfrm>
            <a:off x="179294" y="982980"/>
            <a:ext cx="8787384" cy="1200585"/>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7CE38E4D-051A-41E1-86A4-E56916468FD0}" type="datetimeFigureOut">
              <a:rPr lang="en-US" smtClean="0">
                <a:solidFill>
                  <a:prstClr val="black">
                    <a:lumMod val="75000"/>
                    <a:lumOff val="25000"/>
                  </a:prstClr>
                </a:solidFill>
                <a:latin typeface="Calibri"/>
              </a:rPr>
              <a:pPr/>
              <a:t>2/7/17</a:t>
            </a:fld>
            <a:endParaRPr lang="en-US">
              <a:solidFill>
                <a:prstClr val="black">
                  <a:lumMod val="75000"/>
                  <a:lumOff val="25000"/>
                </a:prstClr>
              </a:solidFill>
              <a:latin typeface="Calibri"/>
            </a:endParaRPr>
          </a:p>
        </p:txBody>
      </p:sp>
      <p:sp>
        <p:nvSpPr>
          <p:cNvPr id="4" name="Footer Placeholder 3"/>
          <p:cNvSpPr>
            <a:spLocks noGrp="1"/>
          </p:cNvSpPr>
          <p:nvPr>
            <p:ph type="ftr" sz="quarter" idx="11"/>
          </p:nvPr>
        </p:nvSpPr>
        <p:spPr/>
        <p:txBody>
          <a:bodyPr/>
          <a:lstStyle/>
          <a:p>
            <a:endParaRPr lang="en-US">
              <a:solidFill>
                <a:prstClr val="black">
                  <a:lumMod val="75000"/>
                  <a:lumOff val="25000"/>
                </a:prstClr>
              </a:solidFill>
              <a:latin typeface="Calibri"/>
            </a:endParaRPr>
          </a:p>
        </p:txBody>
      </p:sp>
      <p:sp>
        <p:nvSpPr>
          <p:cNvPr id="5" name="Slide Number Placeholder 4"/>
          <p:cNvSpPr>
            <a:spLocks noGrp="1"/>
          </p:cNvSpPr>
          <p:nvPr>
            <p:ph type="sldNum" sz="quarter" idx="12"/>
          </p:nvPr>
        </p:nvSpPr>
        <p:spPr/>
        <p:txBody>
          <a:bodyPr/>
          <a:lstStyle/>
          <a:p>
            <a:fld id="{886BB73A-582F-4420-9A14-CB10A2B2E5E8}" type="slidenum">
              <a:rPr lang="en-US" smtClean="0">
                <a:solidFill>
                  <a:prstClr val="white"/>
                </a:solidFill>
                <a:latin typeface="Calibri"/>
              </a:rPr>
              <a:pPr/>
              <a:t>‹#›</a:t>
            </a:fld>
            <a:endParaRPr lang="en-US">
              <a:solidFill>
                <a:prstClr val="white"/>
              </a:solidFill>
              <a:latin typeface="Calibri"/>
            </a:endParaRPr>
          </a:p>
        </p:txBody>
      </p:sp>
    </p:spTree>
    <p:extLst>
      <p:ext uri="{BB962C8B-B14F-4D97-AF65-F5344CB8AC3E}">
        <p14:creationId xmlns:p14="http://schemas.microsoft.com/office/powerpoint/2010/main" val="45640370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E38E4D-051A-41E1-86A4-E56916468FD0}" type="datetimeFigureOut">
              <a:rPr lang="en-US" smtClean="0">
                <a:solidFill>
                  <a:prstClr val="black">
                    <a:lumMod val="75000"/>
                    <a:lumOff val="25000"/>
                  </a:prstClr>
                </a:solidFill>
                <a:latin typeface="Calibri"/>
              </a:rPr>
              <a:pPr/>
              <a:t>2/7/17</a:t>
            </a:fld>
            <a:endParaRPr lang="en-US">
              <a:solidFill>
                <a:prstClr val="black">
                  <a:lumMod val="75000"/>
                  <a:lumOff val="25000"/>
                </a:prstClr>
              </a:solidFill>
              <a:latin typeface="Calibri"/>
            </a:endParaRPr>
          </a:p>
        </p:txBody>
      </p:sp>
      <p:sp>
        <p:nvSpPr>
          <p:cNvPr id="3" name="Footer Placeholder 2"/>
          <p:cNvSpPr>
            <a:spLocks noGrp="1"/>
          </p:cNvSpPr>
          <p:nvPr>
            <p:ph type="ftr" sz="quarter" idx="11"/>
          </p:nvPr>
        </p:nvSpPr>
        <p:spPr/>
        <p:txBody>
          <a:bodyPr/>
          <a:lstStyle/>
          <a:p>
            <a:endParaRPr lang="en-US">
              <a:solidFill>
                <a:prstClr val="black">
                  <a:lumMod val="75000"/>
                  <a:lumOff val="25000"/>
                </a:prstClr>
              </a:solidFill>
              <a:latin typeface="Calibri"/>
            </a:endParaRPr>
          </a:p>
        </p:txBody>
      </p:sp>
      <p:sp>
        <p:nvSpPr>
          <p:cNvPr id="4" name="Slide Number Placeholder 3"/>
          <p:cNvSpPr>
            <a:spLocks noGrp="1"/>
          </p:cNvSpPr>
          <p:nvPr>
            <p:ph type="sldNum" sz="quarter" idx="12"/>
          </p:nvPr>
        </p:nvSpPr>
        <p:spPr/>
        <p:txBody>
          <a:bodyPr/>
          <a:lstStyle/>
          <a:p>
            <a:fld id="{886BB73A-582F-4420-9A14-CB10A2B2E5E8}" type="slidenum">
              <a:rPr lang="en-US" smtClean="0">
                <a:solidFill>
                  <a:prstClr val="white"/>
                </a:solidFill>
                <a:latin typeface="Calibri"/>
              </a:rPr>
              <a:pPr/>
              <a:t>‹#›</a:t>
            </a:fld>
            <a:endParaRPr lang="en-US">
              <a:solidFill>
                <a:prstClr val="white"/>
              </a:solidFill>
              <a:latin typeface="Calibri"/>
            </a:endParaRPr>
          </a:p>
        </p:txBody>
      </p:sp>
    </p:spTree>
    <p:extLst>
      <p:ext uri="{BB962C8B-B14F-4D97-AF65-F5344CB8AC3E}">
        <p14:creationId xmlns:p14="http://schemas.microsoft.com/office/powerpoint/2010/main" val="34553045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wireframeOverlay-ContentCap.png"/>
          <p:cNvPicPr>
            <a:picLocks noChangeAspect="1"/>
          </p:cNvPicPr>
          <p:nvPr/>
        </p:nvPicPr>
        <p:blipFill>
          <a:blip r:embed="rId2"/>
          <a:srcRect b="-135871"/>
          <a:stretch>
            <a:fillRect/>
          </a:stretch>
        </p:blipFill>
        <p:spPr>
          <a:xfrm>
            <a:off x="182880" y="982980"/>
            <a:ext cx="4228522" cy="4395031"/>
          </a:xfrm>
          <a:prstGeom prst="rect">
            <a:avLst/>
          </a:prstGeom>
          <a:gradFill>
            <a:gsLst>
              <a:gs pos="0">
                <a:schemeClr val="bg2"/>
              </a:gs>
              <a:gs pos="100000">
                <a:schemeClr val="tx2"/>
              </a:gs>
            </a:gsLst>
            <a:lin ang="5400000" scaled="0"/>
          </a:gradFill>
        </p:spPr>
      </p:pic>
      <p:sp>
        <p:nvSpPr>
          <p:cNvPr id="2" name="Title 1"/>
          <p:cNvSpPr>
            <a:spLocks noGrp="1"/>
          </p:cNvSpPr>
          <p:nvPr>
            <p:ph type="title"/>
          </p:nvPr>
        </p:nvSpPr>
        <p:spPr>
          <a:xfrm>
            <a:off x="416860" y="1400735"/>
            <a:ext cx="3697941" cy="968375"/>
          </a:xfrm>
        </p:spPr>
        <p:txBody>
          <a:bodyPr anchor="b"/>
          <a:lstStyle>
            <a:lvl1pPr algn="l">
              <a:defRPr sz="2800" b="0">
                <a:solidFill>
                  <a:schemeClr val="bg1"/>
                </a:solidFill>
              </a:defRPr>
            </a:lvl1pPr>
          </a:lstStyle>
          <a:p>
            <a:r>
              <a:rPr lang="en-US" smtClean="0"/>
              <a:t>Click to edit Master title style</a:t>
            </a:r>
            <a:endParaRPr/>
          </a:p>
        </p:txBody>
      </p:sp>
      <p:sp>
        <p:nvSpPr>
          <p:cNvPr id="3" name="Content Placeholder 2"/>
          <p:cNvSpPr>
            <a:spLocks noGrp="1"/>
          </p:cNvSpPr>
          <p:nvPr>
            <p:ph idx="1"/>
          </p:nvPr>
        </p:nvSpPr>
        <p:spPr>
          <a:xfrm>
            <a:off x="4612342" y="1333500"/>
            <a:ext cx="4101353" cy="3877469"/>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16860" y="2364441"/>
            <a:ext cx="3697941" cy="2846528"/>
          </a:xfrm>
        </p:spPr>
        <p:txBody>
          <a:bodyPr vert="horz" lIns="91440" tIns="45720" rIns="91440" bIns="45720" rtlCol="0">
            <a:normAutofit/>
          </a:bodyPr>
          <a:lstStyle>
            <a:lvl1pPr marL="0" indent="0">
              <a:spcBef>
                <a:spcPts val="600"/>
              </a:spcBef>
              <a:buNone/>
              <a:defRPr sz="1600" kern="1200">
                <a:solidFill>
                  <a:schemeClr val="bg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10000"/>
              </a:lnSpc>
              <a:spcBef>
                <a:spcPts val="2000"/>
              </a:spcBef>
              <a:buClr>
                <a:schemeClr val="tx1">
                  <a:lumMod val="50000"/>
                  <a:lumOff val="50000"/>
                </a:schemeClr>
              </a:buClr>
              <a:buSzPct val="70000"/>
              <a:buFont typeface="Wingdings" pitchFamily="2" charset="2"/>
              <a:buNone/>
            </a:pPr>
            <a:r>
              <a:rPr lang="en-US" smtClean="0"/>
              <a:t>Click to edit Master text styles</a:t>
            </a:r>
          </a:p>
        </p:txBody>
      </p:sp>
      <p:sp>
        <p:nvSpPr>
          <p:cNvPr id="5" name="Date Placeholder 4"/>
          <p:cNvSpPr>
            <a:spLocks noGrp="1"/>
          </p:cNvSpPr>
          <p:nvPr>
            <p:ph type="dt" sz="half" idx="10"/>
          </p:nvPr>
        </p:nvSpPr>
        <p:spPr/>
        <p:txBody>
          <a:bodyPr/>
          <a:lstStyle/>
          <a:p>
            <a:fld id="{7CE38E4D-051A-41E1-86A4-E56916468FD0}" type="datetimeFigureOut">
              <a:rPr lang="en-US" smtClean="0">
                <a:solidFill>
                  <a:prstClr val="black">
                    <a:lumMod val="75000"/>
                    <a:lumOff val="25000"/>
                  </a:prstClr>
                </a:solidFill>
                <a:latin typeface="Calibri"/>
              </a:rPr>
              <a:pPr/>
              <a:t>2/7/17</a:t>
            </a:fld>
            <a:endParaRPr lang="en-US">
              <a:solidFill>
                <a:prstClr val="black">
                  <a:lumMod val="75000"/>
                  <a:lumOff val="2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lumMod val="75000"/>
                  <a:lumOff val="25000"/>
                </a:prstClr>
              </a:solidFill>
              <a:latin typeface="Calibri"/>
            </a:endParaRPr>
          </a:p>
        </p:txBody>
      </p:sp>
      <p:sp>
        <p:nvSpPr>
          <p:cNvPr id="7" name="Slide Number Placeholder 6"/>
          <p:cNvSpPr>
            <a:spLocks noGrp="1"/>
          </p:cNvSpPr>
          <p:nvPr>
            <p:ph type="sldNum" sz="quarter" idx="12"/>
          </p:nvPr>
        </p:nvSpPr>
        <p:spPr/>
        <p:txBody>
          <a:bodyPr/>
          <a:lstStyle/>
          <a:p>
            <a:fld id="{886BB73A-582F-4420-9A14-CB10A2B2E5E8}" type="slidenum">
              <a:rPr lang="en-US" smtClean="0">
                <a:solidFill>
                  <a:prstClr val="white"/>
                </a:solidFill>
                <a:latin typeface="Calibri"/>
              </a:rPr>
              <a:pPr/>
              <a:t>‹#›</a:t>
            </a:fld>
            <a:endParaRPr lang="en-US">
              <a:solidFill>
                <a:prstClr val="white"/>
              </a:solidFill>
              <a:latin typeface="Calibri"/>
            </a:endParaRPr>
          </a:p>
        </p:txBody>
      </p:sp>
    </p:spTree>
    <p:extLst>
      <p:ext uri="{BB962C8B-B14F-4D97-AF65-F5344CB8AC3E}">
        <p14:creationId xmlns:p14="http://schemas.microsoft.com/office/powerpoint/2010/main" val="421825360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8" Type="http://schemas.openxmlformats.org/officeDocument/2006/relationships/image" Target="../media/image2.png"/><Relationship Id="rId19"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7.xml"/><Relationship Id="rId12" Type="http://schemas.openxmlformats.org/officeDocument/2006/relationships/slideLayout" Target="../slideLayouts/slideLayout28.xml"/><Relationship Id="rId13" Type="http://schemas.openxmlformats.org/officeDocument/2006/relationships/slideLayout" Target="../slideLayouts/slideLayout29.xml"/><Relationship Id="rId14" Type="http://schemas.openxmlformats.org/officeDocument/2006/relationships/slideLayout" Target="../slideLayouts/slideLayout30.xml"/><Relationship Id="rId15" Type="http://schemas.openxmlformats.org/officeDocument/2006/relationships/slideLayout" Target="../slideLayouts/slideLayout31.xml"/><Relationship Id="rId16" Type="http://schemas.openxmlformats.org/officeDocument/2006/relationships/slideLayout" Target="../slideLayouts/slideLayout32.xml"/><Relationship Id="rId17" Type="http://schemas.openxmlformats.org/officeDocument/2006/relationships/theme" Target="../theme/theme2.xml"/><Relationship Id="rId18" Type="http://schemas.openxmlformats.org/officeDocument/2006/relationships/image" Target="../media/image2.png"/><Relationship Id="rId19" Type="http://schemas.openxmlformats.org/officeDocument/2006/relationships/image" Target="../media/image3.png"/><Relationship Id="rId1" Type="http://schemas.openxmlformats.org/officeDocument/2006/relationships/slideLayout" Target="../slideLayouts/slideLayout17.xml"/><Relationship Id="rId2" Type="http://schemas.openxmlformats.org/officeDocument/2006/relationships/slideLayout" Target="../slideLayouts/slideLayout18.xml"/><Relationship Id="rId3" Type="http://schemas.openxmlformats.org/officeDocument/2006/relationships/slideLayout" Target="../slideLayouts/slideLayout19.xml"/><Relationship Id="rId4" Type="http://schemas.openxmlformats.org/officeDocument/2006/relationships/slideLayout" Target="../slideLayouts/slideLayout20.xml"/><Relationship Id="rId5" Type="http://schemas.openxmlformats.org/officeDocument/2006/relationships/slideLayout" Target="../slideLayouts/slideLayout21.xml"/><Relationship Id="rId6" Type="http://schemas.openxmlformats.org/officeDocument/2006/relationships/slideLayout" Target="../slideLayouts/slideLayout22.xml"/><Relationship Id="rId7" Type="http://schemas.openxmlformats.org/officeDocument/2006/relationships/slideLayout" Target="../slideLayouts/slideLayout23.xml"/><Relationship Id="rId8" Type="http://schemas.openxmlformats.org/officeDocument/2006/relationships/slideLayout" Target="../slideLayouts/slideLayout24.xml"/><Relationship Id="rId9" Type="http://schemas.openxmlformats.org/officeDocument/2006/relationships/slideLayout" Target="../slideLayouts/slideLayout25.xml"/><Relationship Id="rId10"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5926" y="1213971"/>
            <a:ext cx="8308975" cy="9525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15926" y="2308490"/>
            <a:ext cx="8308975" cy="289851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450106" y="5378823"/>
            <a:ext cx="2398059" cy="190500"/>
          </a:xfrm>
          <a:prstGeom prst="rect">
            <a:avLst/>
          </a:prstGeom>
        </p:spPr>
        <p:txBody>
          <a:bodyPr vert="horz" lIns="91440" tIns="45720" rIns="91440" bIns="45720" rtlCol="0" anchor="ctr"/>
          <a:lstStyle>
            <a:lvl1pPr algn="r">
              <a:defRPr sz="1000">
                <a:solidFill>
                  <a:schemeClr val="tx1">
                    <a:lumMod val="75000"/>
                    <a:lumOff val="25000"/>
                  </a:schemeClr>
                </a:solidFill>
              </a:defRPr>
            </a:lvl1pPr>
          </a:lstStyle>
          <a:p>
            <a:pPr defTabSz="914400"/>
            <a:fld id="{7CE38E4D-051A-41E1-86A4-E56916468FD0}" type="datetimeFigureOut">
              <a:rPr lang="en-US" smtClean="0">
                <a:solidFill>
                  <a:prstClr val="black">
                    <a:lumMod val="75000"/>
                    <a:lumOff val="25000"/>
                  </a:prstClr>
                </a:solidFill>
                <a:latin typeface="Calibri"/>
              </a:rPr>
              <a:pPr defTabSz="914400"/>
              <a:t>2/7/17</a:t>
            </a:fld>
            <a:endParaRPr lang="en-US">
              <a:solidFill>
                <a:prstClr val="black">
                  <a:lumMod val="75000"/>
                  <a:lumOff val="25000"/>
                </a:prstClr>
              </a:solidFill>
              <a:latin typeface="Calibri"/>
            </a:endParaRPr>
          </a:p>
        </p:txBody>
      </p:sp>
      <p:sp>
        <p:nvSpPr>
          <p:cNvPr id="5" name="Footer Placeholder 4"/>
          <p:cNvSpPr>
            <a:spLocks noGrp="1"/>
          </p:cNvSpPr>
          <p:nvPr>
            <p:ph type="ftr" sz="quarter" idx="3"/>
          </p:nvPr>
        </p:nvSpPr>
        <p:spPr>
          <a:xfrm>
            <a:off x="259976" y="5378823"/>
            <a:ext cx="3657600" cy="190500"/>
          </a:xfrm>
          <a:prstGeom prst="rect">
            <a:avLst/>
          </a:prstGeom>
        </p:spPr>
        <p:txBody>
          <a:bodyPr vert="horz" lIns="91440" tIns="45720" rIns="91440" bIns="45720" rtlCol="0" anchor="ctr"/>
          <a:lstStyle>
            <a:lvl1pPr algn="l">
              <a:defRPr sz="1000">
                <a:solidFill>
                  <a:schemeClr val="tx1">
                    <a:lumMod val="75000"/>
                    <a:lumOff val="25000"/>
                  </a:schemeClr>
                </a:solidFill>
              </a:defRPr>
            </a:lvl1pPr>
          </a:lstStyle>
          <a:p>
            <a:pPr defTabSz="914400"/>
            <a:endParaRPr lang="en-US">
              <a:solidFill>
                <a:prstClr val="black">
                  <a:lumMod val="75000"/>
                  <a:lumOff val="25000"/>
                </a:prstClr>
              </a:solidFill>
              <a:latin typeface="Calibri"/>
            </a:endParaRPr>
          </a:p>
        </p:txBody>
      </p:sp>
      <p:sp>
        <p:nvSpPr>
          <p:cNvPr id="6" name="Slide Number Placeholder 5"/>
          <p:cNvSpPr>
            <a:spLocks noGrp="1"/>
          </p:cNvSpPr>
          <p:nvPr>
            <p:ph type="sldNum" sz="quarter" idx="4"/>
          </p:nvPr>
        </p:nvSpPr>
        <p:spPr>
          <a:xfrm>
            <a:off x="8382000" y="1016000"/>
            <a:ext cx="533400" cy="304271"/>
          </a:xfrm>
          <a:prstGeom prst="rect">
            <a:avLst/>
          </a:prstGeom>
        </p:spPr>
        <p:txBody>
          <a:bodyPr vert="horz" lIns="91440" tIns="45720" rIns="91440" bIns="45720" rtlCol="0" anchor="ctr"/>
          <a:lstStyle>
            <a:lvl1pPr algn="r">
              <a:defRPr sz="1200">
                <a:solidFill>
                  <a:schemeClr val="bg1"/>
                </a:solidFill>
              </a:defRPr>
            </a:lvl1pPr>
          </a:lstStyle>
          <a:p>
            <a:pPr defTabSz="914400"/>
            <a:fld id="{886BB73A-582F-4420-9A14-CB10A2B2E5E8}" type="slidenum">
              <a:rPr lang="en-US" smtClean="0">
                <a:solidFill>
                  <a:prstClr val="white"/>
                </a:solidFill>
                <a:latin typeface="Calibri"/>
              </a:rPr>
              <a:pPr defTabSz="914400"/>
              <a:t>‹#›</a:t>
            </a:fld>
            <a:endParaRPr lang="en-US">
              <a:solidFill>
                <a:prstClr val="white"/>
              </a:solidFill>
              <a:latin typeface="Calibri"/>
            </a:endParaRPr>
          </a:p>
        </p:txBody>
      </p:sp>
      <p:pic>
        <p:nvPicPr>
          <p:cNvPr id="7" name="Picture 6" descr="HomeButton.png">
            <a:hlinkClick r:id="" action="ppaction://hlinkshowjump?jump=firstslide"/>
          </p:cNvPr>
          <p:cNvPicPr>
            <a:picLocks noChangeAspect="1"/>
          </p:cNvPicPr>
          <p:nvPr/>
        </p:nvPicPr>
        <p:blipFill>
          <a:blip r:embed="rId18"/>
          <a:stretch>
            <a:fillRect/>
          </a:stretch>
        </p:blipFill>
        <p:spPr>
          <a:xfrm>
            <a:off x="552450" y="438430"/>
            <a:ext cx="457200" cy="293688"/>
          </a:xfrm>
          <a:prstGeom prst="rect">
            <a:avLst/>
          </a:prstGeom>
        </p:spPr>
      </p:pic>
      <p:pic>
        <p:nvPicPr>
          <p:cNvPr id="10" name="Picture 9" descr="DirectionalButtons-Full.png"/>
          <p:cNvPicPr>
            <a:picLocks noChangeAspect="1"/>
          </p:cNvPicPr>
          <p:nvPr/>
        </p:nvPicPr>
        <p:blipFill>
          <a:blip r:embed="rId19"/>
          <a:stretch>
            <a:fillRect/>
          </a:stretch>
        </p:blipFill>
        <p:spPr>
          <a:xfrm>
            <a:off x="7826188" y="438430"/>
            <a:ext cx="752475" cy="293688"/>
          </a:xfrm>
          <a:prstGeom prst="rect">
            <a:avLst/>
          </a:prstGeom>
        </p:spPr>
      </p:pic>
    </p:spTree>
    <p:extLst>
      <p:ext uri="{BB962C8B-B14F-4D97-AF65-F5344CB8AC3E}">
        <p14:creationId xmlns:p14="http://schemas.microsoft.com/office/powerpoint/2010/main" val="23916146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txStyles>
    <p:titleStyle>
      <a:lvl1pPr algn="l" defTabSz="914400" rtl="0" eaLnBrk="1" latinLnBrk="0" hangingPunct="1">
        <a:spcBef>
          <a:spcPct val="0"/>
        </a:spcBef>
        <a:buNone/>
        <a:defRPr sz="3600" kern="1200">
          <a:solidFill>
            <a:schemeClr val="bg1"/>
          </a:solidFill>
          <a:latin typeface="+mj-lt"/>
          <a:ea typeface="+mj-ea"/>
          <a:cs typeface="+mj-cs"/>
        </a:defRPr>
      </a:lvl1pPr>
    </p:titleStyle>
    <p:bodyStyle>
      <a:lvl1pPr marL="228600" indent="-228600" algn="l" defTabSz="914400" rtl="0" eaLnBrk="1" latinLnBrk="0" hangingPunct="1">
        <a:spcBef>
          <a:spcPts val="2000"/>
        </a:spcBef>
        <a:buClr>
          <a:schemeClr val="tx1">
            <a:lumMod val="50000"/>
            <a:lumOff val="50000"/>
          </a:schemeClr>
        </a:buClr>
        <a:buSzPct val="70000"/>
        <a:buFont typeface="Wingdings" pitchFamily="2" charset="2"/>
        <a:buChar char="l"/>
        <a:defRPr sz="2000" kern="1200">
          <a:solidFill>
            <a:schemeClr val="tx1">
              <a:lumMod val="75000"/>
              <a:lumOff val="25000"/>
            </a:schemeClr>
          </a:solidFill>
          <a:latin typeface="+mn-lt"/>
          <a:ea typeface="+mn-ea"/>
          <a:cs typeface="+mn-cs"/>
        </a:defRPr>
      </a:lvl1pPr>
      <a:lvl2pPr marL="457200" indent="-228600" algn="l" defTabSz="914400" rtl="0" eaLnBrk="1" latinLnBrk="0" hangingPunct="1">
        <a:spcBef>
          <a:spcPts val="600"/>
        </a:spcBef>
        <a:buClr>
          <a:schemeClr val="tx1">
            <a:lumMod val="85000"/>
            <a:lumOff val="15000"/>
          </a:schemeClr>
        </a:buClr>
        <a:buSzPct val="70000"/>
        <a:buFont typeface="Wingdings" pitchFamily="2" charset="2"/>
        <a:buChar char="l"/>
        <a:defRPr sz="1800" kern="1200">
          <a:solidFill>
            <a:schemeClr val="tx1">
              <a:lumMod val="75000"/>
              <a:lumOff val="25000"/>
            </a:schemeClr>
          </a:solidFill>
          <a:latin typeface="+mn-lt"/>
          <a:ea typeface="+mn-ea"/>
          <a:cs typeface="+mn-cs"/>
        </a:defRPr>
      </a:lvl2pPr>
      <a:lvl3pPr marL="685800" indent="-228600" algn="l" defTabSz="914400" rtl="0" eaLnBrk="1" latinLnBrk="0" hangingPunct="1">
        <a:spcBef>
          <a:spcPts val="600"/>
        </a:spcBef>
        <a:buClr>
          <a:schemeClr val="tx1">
            <a:lumMod val="50000"/>
            <a:lumOff val="50000"/>
          </a:schemeClr>
        </a:buClr>
        <a:buSzPct val="70000"/>
        <a:buFont typeface="Wingdings" pitchFamily="2" charset="2"/>
        <a:buChar char="l"/>
        <a:defRPr sz="1800" kern="1200">
          <a:solidFill>
            <a:schemeClr val="tx1">
              <a:lumMod val="75000"/>
              <a:lumOff val="25000"/>
            </a:schemeClr>
          </a:solidFill>
          <a:latin typeface="+mn-lt"/>
          <a:ea typeface="+mn-ea"/>
          <a:cs typeface="+mn-cs"/>
        </a:defRPr>
      </a:lvl3pPr>
      <a:lvl4pPr marL="914400" indent="-228600" algn="l" defTabSz="914400" rtl="0" eaLnBrk="1" latinLnBrk="0" hangingPunct="1">
        <a:spcBef>
          <a:spcPts val="600"/>
        </a:spcBef>
        <a:buClr>
          <a:schemeClr val="tx1">
            <a:lumMod val="85000"/>
            <a:lumOff val="15000"/>
          </a:schemeClr>
        </a:buClr>
        <a:buSzPct val="70000"/>
        <a:buFont typeface="Wingdings" pitchFamily="2" charset="2"/>
        <a:buChar char="l"/>
        <a:defRPr sz="1800" kern="1200">
          <a:solidFill>
            <a:schemeClr val="tx1">
              <a:lumMod val="75000"/>
              <a:lumOff val="25000"/>
            </a:schemeClr>
          </a:solidFill>
          <a:latin typeface="+mn-lt"/>
          <a:ea typeface="+mn-ea"/>
          <a:cs typeface="+mn-cs"/>
        </a:defRPr>
      </a:lvl4pPr>
      <a:lvl5pPr marL="1143000" indent="-228600" algn="l" defTabSz="914400" rtl="0" eaLnBrk="1" latinLnBrk="0" hangingPunct="1">
        <a:spcBef>
          <a:spcPts val="600"/>
        </a:spcBef>
        <a:buClr>
          <a:schemeClr val="tx1">
            <a:lumMod val="50000"/>
            <a:lumOff val="50000"/>
          </a:schemeClr>
        </a:buClr>
        <a:buSzPct val="70000"/>
        <a:buFont typeface="Wingdings" pitchFamily="2" charset="2"/>
        <a:buChar char="l"/>
        <a:defRPr sz="1800" kern="1200">
          <a:solidFill>
            <a:schemeClr val="tx1">
              <a:lumMod val="75000"/>
              <a:lumOff val="25000"/>
            </a:schemeClr>
          </a:solidFill>
          <a:latin typeface="+mn-lt"/>
          <a:ea typeface="+mn-ea"/>
          <a:cs typeface="+mn-cs"/>
        </a:defRPr>
      </a:lvl5pPr>
      <a:lvl6pPr marL="1377950" indent="-228600" algn="l" defTabSz="914400" rtl="0" eaLnBrk="1" latinLnBrk="0" hangingPunct="1">
        <a:spcBef>
          <a:spcPct val="20000"/>
        </a:spcBef>
        <a:buClr>
          <a:schemeClr val="tx1">
            <a:lumMod val="85000"/>
            <a:lumOff val="15000"/>
          </a:schemeClr>
        </a:buClr>
        <a:buSzPct val="70000"/>
        <a:buFont typeface="Wingdings" pitchFamily="2" charset="2"/>
        <a:buChar char=""/>
        <a:defRPr lang="en-US" sz="1800" kern="1200" dirty="0" smtClean="0">
          <a:solidFill>
            <a:schemeClr val="tx1">
              <a:lumMod val="75000"/>
              <a:lumOff val="25000"/>
            </a:schemeClr>
          </a:solidFill>
          <a:latin typeface="+mn-lt"/>
          <a:ea typeface="+mn-ea"/>
          <a:cs typeface="+mn-cs"/>
        </a:defRPr>
      </a:lvl6pPr>
      <a:lvl7pPr marL="1603375" indent="-228600" algn="l" defTabSz="914400" rtl="0" eaLnBrk="1" latinLnBrk="0" hangingPunct="1">
        <a:spcBef>
          <a:spcPct val="20000"/>
        </a:spcBef>
        <a:buClr>
          <a:schemeClr val="tx1">
            <a:lumMod val="50000"/>
            <a:lumOff val="50000"/>
          </a:schemeClr>
        </a:buClr>
        <a:buSzPct val="70000"/>
        <a:buFont typeface="Wingdings" pitchFamily="2" charset="2"/>
        <a:buChar char=""/>
        <a:defRPr lang="en-US" sz="1800" kern="1200" dirty="0" smtClean="0">
          <a:solidFill>
            <a:schemeClr val="tx1">
              <a:lumMod val="75000"/>
              <a:lumOff val="25000"/>
            </a:schemeClr>
          </a:solidFill>
          <a:latin typeface="+mn-lt"/>
          <a:ea typeface="+mn-ea"/>
          <a:cs typeface="+mn-cs"/>
        </a:defRPr>
      </a:lvl7pPr>
      <a:lvl8pPr marL="1830388" indent="-228600" algn="l" defTabSz="914400" rtl="0" eaLnBrk="1" latinLnBrk="0" hangingPunct="1">
        <a:spcBef>
          <a:spcPct val="20000"/>
        </a:spcBef>
        <a:buClr>
          <a:schemeClr val="tx1">
            <a:lumMod val="85000"/>
            <a:lumOff val="15000"/>
          </a:schemeClr>
        </a:buClr>
        <a:buSzPct val="70000"/>
        <a:buFont typeface="Wingdings" pitchFamily="2" charset="2"/>
        <a:buChar char=""/>
        <a:defRPr lang="en-US" sz="1800" kern="1200" dirty="0" smtClean="0">
          <a:solidFill>
            <a:schemeClr val="tx1">
              <a:lumMod val="75000"/>
              <a:lumOff val="25000"/>
            </a:schemeClr>
          </a:solidFill>
          <a:latin typeface="+mn-lt"/>
          <a:ea typeface="+mn-ea"/>
          <a:cs typeface="+mn-cs"/>
        </a:defRPr>
      </a:lvl8pPr>
      <a:lvl9pPr marL="2057400" indent="-228600" algn="l" defTabSz="914400" rtl="0" eaLnBrk="1" latinLnBrk="0" hangingPunct="1">
        <a:spcBef>
          <a:spcPct val="20000"/>
        </a:spcBef>
        <a:buClr>
          <a:schemeClr val="tx1">
            <a:lumMod val="50000"/>
            <a:lumOff val="50000"/>
          </a:schemeClr>
        </a:buClr>
        <a:buSzPct val="70000"/>
        <a:buFont typeface="Wingdings" pitchFamily="2" charset="2"/>
        <a:buChar char=""/>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5926" y="1213971"/>
            <a:ext cx="8308975" cy="9525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15926" y="2308490"/>
            <a:ext cx="8308975" cy="289851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450106" y="5378823"/>
            <a:ext cx="2398059" cy="190500"/>
          </a:xfrm>
          <a:prstGeom prst="rect">
            <a:avLst/>
          </a:prstGeom>
        </p:spPr>
        <p:txBody>
          <a:bodyPr vert="horz" lIns="91440" tIns="45720" rIns="91440" bIns="45720" rtlCol="0" anchor="ctr"/>
          <a:lstStyle>
            <a:lvl1pPr algn="r">
              <a:defRPr sz="1000">
                <a:solidFill>
                  <a:schemeClr val="tx1">
                    <a:lumMod val="75000"/>
                    <a:lumOff val="25000"/>
                  </a:schemeClr>
                </a:solidFill>
              </a:defRPr>
            </a:lvl1pPr>
          </a:lstStyle>
          <a:p>
            <a:pPr defTabSz="914400"/>
            <a:fld id="{7CE38E4D-051A-41E1-86A4-E56916468FD0}" type="datetimeFigureOut">
              <a:rPr lang="en-US" smtClean="0">
                <a:solidFill>
                  <a:prstClr val="black">
                    <a:lumMod val="75000"/>
                    <a:lumOff val="25000"/>
                  </a:prstClr>
                </a:solidFill>
                <a:latin typeface="Calibri"/>
              </a:rPr>
              <a:pPr defTabSz="914400"/>
              <a:t>2/7/17</a:t>
            </a:fld>
            <a:endParaRPr lang="en-US">
              <a:solidFill>
                <a:prstClr val="black">
                  <a:lumMod val="75000"/>
                  <a:lumOff val="25000"/>
                </a:prstClr>
              </a:solidFill>
              <a:latin typeface="Calibri"/>
            </a:endParaRPr>
          </a:p>
        </p:txBody>
      </p:sp>
      <p:sp>
        <p:nvSpPr>
          <p:cNvPr id="5" name="Footer Placeholder 4"/>
          <p:cNvSpPr>
            <a:spLocks noGrp="1"/>
          </p:cNvSpPr>
          <p:nvPr>
            <p:ph type="ftr" sz="quarter" idx="3"/>
          </p:nvPr>
        </p:nvSpPr>
        <p:spPr>
          <a:xfrm>
            <a:off x="259976" y="5378823"/>
            <a:ext cx="3657600" cy="190500"/>
          </a:xfrm>
          <a:prstGeom prst="rect">
            <a:avLst/>
          </a:prstGeom>
        </p:spPr>
        <p:txBody>
          <a:bodyPr vert="horz" lIns="91440" tIns="45720" rIns="91440" bIns="45720" rtlCol="0" anchor="ctr"/>
          <a:lstStyle>
            <a:lvl1pPr algn="l">
              <a:defRPr sz="1000">
                <a:solidFill>
                  <a:schemeClr val="tx1">
                    <a:lumMod val="75000"/>
                    <a:lumOff val="25000"/>
                  </a:schemeClr>
                </a:solidFill>
              </a:defRPr>
            </a:lvl1pPr>
          </a:lstStyle>
          <a:p>
            <a:pPr defTabSz="914400"/>
            <a:endParaRPr lang="en-US">
              <a:solidFill>
                <a:prstClr val="black">
                  <a:lumMod val="75000"/>
                  <a:lumOff val="25000"/>
                </a:prstClr>
              </a:solidFill>
              <a:latin typeface="Calibri"/>
            </a:endParaRPr>
          </a:p>
        </p:txBody>
      </p:sp>
      <p:sp>
        <p:nvSpPr>
          <p:cNvPr id="6" name="Slide Number Placeholder 5"/>
          <p:cNvSpPr>
            <a:spLocks noGrp="1"/>
          </p:cNvSpPr>
          <p:nvPr>
            <p:ph type="sldNum" sz="quarter" idx="4"/>
          </p:nvPr>
        </p:nvSpPr>
        <p:spPr>
          <a:xfrm>
            <a:off x="8382000" y="1016000"/>
            <a:ext cx="533400" cy="304271"/>
          </a:xfrm>
          <a:prstGeom prst="rect">
            <a:avLst/>
          </a:prstGeom>
        </p:spPr>
        <p:txBody>
          <a:bodyPr vert="horz" lIns="91440" tIns="45720" rIns="91440" bIns="45720" rtlCol="0" anchor="ctr"/>
          <a:lstStyle>
            <a:lvl1pPr algn="r">
              <a:defRPr sz="1200">
                <a:solidFill>
                  <a:schemeClr val="bg1"/>
                </a:solidFill>
              </a:defRPr>
            </a:lvl1pPr>
          </a:lstStyle>
          <a:p>
            <a:pPr defTabSz="914400"/>
            <a:fld id="{886BB73A-582F-4420-9A14-CB10A2B2E5E8}" type="slidenum">
              <a:rPr lang="en-US" smtClean="0">
                <a:solidFill>
                  <a:prstClr val="white"/>
                </a:solidFill>
                <a:latin typeface="Calibri"/>
              </a:rPr>
              <a:pPr defTabSz="914400"/>
              <a:t>‹#›</a:t>
            </a:fld>
            <a:endParaRPr lang="en-US">
              <a:solidFill>
                <a:prstClr val="white"/>
              </a:solidFill>
              <a:latin typeface="Calibri"/>
            </a:endParaRPr>
          </a:p>
        </p:txBody>
      </p:sp>
      <p:pic>
        <p:nvPicPr>
          <p:cNvPr id="7" name="Picture 6" descr="HomeButton.png">
            <a:hlinkClick r:id="" action="ppaction://hlinkshowjump?jump=firstslide"/>
          </p:cNvPr>
          <p:cNvPicPr>
            <a:picLocks noChangeAspect="1"/>
          </p:cNvPicPr>
          <p:nvPr/>
        </p:nvPicPr>
        <p:blipFill>
          <a:blip r:embed="rId18"/>
          <a:stretch>
            <a:fillRect/>
          </a:stretch>
        </p:blipFill>
        <p:spPr>
          <a:xfrm>
            <a:off x="552450" y="438430"/>
            <a:ext cx="457200" cy="293688"/>
          </a:xfrm>
          <a:prstGeom prst="rect">
            <a:avLst/>
          </a:prstGeom>
        </p:spPr>
      </p:pic>
      <p:pic>
        <p:nvPicPr>
          <p:cNvPr id="10" name="Picture 9" descr="DirectionalButtons-Full.png"/>
          <p:cNvPicPr>
            <a:picLocks noChangeAspect="1"/>
          </p:cNvPicPr>
          <p:nvPr/>
        </p:nvPicPr>
        <p:blipFill>
          <a:blip r:embed="rId19"/>
          <a:stretch>
            <a:fillRect/>
          </a:stretch>
        </p:blipFill>
        <p:spPr>
          <a:xfrm>
            <a:off x="7826188" y="438430"/>
            <a:ext cx="752475" cy="293688"/>
          </a:xfrm>
          <a:prstGeom prst="rect">
            <a:avLst/>
          </a:prstGeom>
        </p:spPr>
      </p:pic>
    </p:spTree>
    <p:extLst>
      <p:ext uri="{BB962C8B-B14F-4D97-AF65-F5344CB8AC3E}">
        <p14:creationId xmlns:p14="http://schemas.microsoft.com/office/powerpoint/2010/main" val="43028342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txStyles>
    <p:titleStyle>
      <a:lvl1pPr algn="l" defTabSz="914400" rtl="0" eaLnBrk="1" latinLnBrk="0" hangingPunct="1">
        <a:spcBef>
          <a:spcPct val="0"/>
        </a:spcBef>
        <a:buNone/>
        <a:defRPr sz="3600" kern="1200">
          <a:solidFill>
            <a:schemeClr val="bg1"/>
          </a:solidFill>
          <a:latin typeface="+mj-lt"/>
          <a:ea typeface="+mj-ea"/>
          <a:cs typeface="+mj-cs"/>
        </a:defRPr>
      </a:lvl1pPr>
    </p:titleStyle>
    <p:bodyStyle>
      <a:lvl1pPr marL="228600" indent="-228600" algn="l" defTabSz="914400" rtl="0" eaLnBrk="1" latinLnBrk="0" hangingPunct="1">
        <a:spcBef>
          <a:spcPts val="2000"/>
        </a:spcBef>
        <a:buClr>
          <a:schemeClr val="tx1">
            <a:lumMod val="50000"/>
            <a:lumOff val="50000"/>
          </a:schemeClr>
        </a:buClr>
        <a:buSzPct val="70000"/>
        <a:buFont typeface="Wingdings" pitchFamily="2" charset="2"/>
        <a:buChar char="l"/>
        <a:defRPr sz="2000" kern="1200">
          <a:solidFill>
            <a:schemeClr val="tx1">
              <a:lumMod val="75000"/>
              <a:lumOff val="25000"/>
            </a:schemeClr>
          </a:solidFill>
          <a:latin typeface="+mn-lt"/>
          <a:ea typeface="+mn-ea"/>
          <a:cs typeface="+mn-cs"/>
        </a:defRPr>
      </a:lvl1pPr>
      <a:lvl2pPr marL="457200" indent="-228600" algn="l" defTabSz="914400" rtl="0" eaLnBrk="1" latinLnBrk="0" hangingPunct="1">
        <a:spcBef>
          <a:spcPts val="600"/>
        </a:spcBef>
        <a:buClr>
          <a:schemeClr val="tx1">
            <a:lumMod val="85000"/>
            <a:lumOff val="15000"/>
          </a:schemeClr>
        </a:buClr>
        <a:buSzPct val="70000"/>
        <a:buFont typeface="Wingdings" pitchFamily="2" charset="2"/>
        <a:buChar char="l"/>
        <a:defRPr sz="1800" kern="1200">
          <a:solidFill>
            <a:schemeClr val="tx1">
              <a:lumMod val="75000"/>
              <a:lumOff val="25000"/>
            </a:schemeClr>
          </a:solidFill>
          <a:latin typeface="+mn-lt"/>
          <a:ea typeface="+mn-ea"/>
          <a:cs typeface="+mn-cs"/>
        </a:defRPr>
      </a:lvl2pPr>
      <a:lvl3pPr marL="685800" indent="-228600" algn="l" defTabSz="914400" rtl="0" eaLnBrk="1" latinLnBrk="0" hangingPunct="1">
        <a:spcBef>
          <a:spcPts val="600"/>
        </a:spcBef>
        <a:buClr>
          <a:schemeClr val="tx1">
            <a:lumMod val="50000"/>
            <a:lumOff val="50000"/>
          </a:schemeClr>
        </a:buClr>
        <a:buSzPct val="70000"/>
        <a:buFont typeface="Wingdings" pitchFamily="2" charset="2"/>
        <a:buChar char="l"/>
        <a:defRPr sz="1800" kern="1200">
          <a:solidFill>
            <a:schemeClr val="tx1">
              <a:lumMod val="75000"/>
              <a:lumOff val="25000"/>
            </a:schemeClr>
          </a:solidFill>
          <a:latin typeface="+mn-lt"/>
          <a:ea typeface="+mn-ea"/>
          <a:cs typeface="+mn-cs"/>
        </a:defRPr>
      </a:lvl3pPr>
      <a:lvl4pPr marL="914400" indent="-228600" algn="l" defTabSz="914400" rtl="0" eaLnBrk="1" latinLnBrk="0" hangingPunct="1">
        <a:spcBef>
          <a:spcPts val="600"/>
        </a:spcBef>
        <a:buClr>
          <a:schemeClr val="tx1">
            <a:lumMod val="85000"/>
            <a:lumOff val="15000"/>
          </a:schemeClr>
        </a:buClr>
        <a:buSzPct val="70000"/>
        <a:buFont typeface="Wingdings" pitchFamily="2" charset="2"/>
        <a:buChar char="l"/>
        <a:defRPr sz="1800" kern="1200">
          <a:solidFill>
            <a:schemeClr val="tx1">
              <a:lumMod val="75000"/>
              <a:lumOff val="25000"/>
            </a:schemeClr>
          </a:solidFill>
          <a:latin typeface="+mn-lt"/>
          <a:ea typeface="+mn-ea"/>
          <a:cs typeface="+mn-cs"/>
        </a:defRPr>
      </a:lvl4pPr>
      <a:lvl5pPr marL="1143000" indent="-228600" algn="l" defTabSz="914400" rtl="0" eaLnBrk="1" latinLnBrk="0" hangingPunct="1">
        <a:spcBef>
          <a:spcPts val="600"/>
        </a:spcBef>
        <a:buClr>
          <a:schemeClr val="tx1">
            <a:lumMod val="50000"/>
            <a:lumOff val="50000"/>
          </a:schemeClr>
        </a:buClr>
        <a:buSzPct val="70000"/>
        <a:buFont typeface="Wingdings" pitchFamily="2" charset="2"/>
        <a:buChar char="l"/>
        <a:defRPr sz="1800" kern="1200">
          <a:solidFill>
            <a:schemeClr val="tx1">
              <a:lumMod val="75000"/>
              <a:lumOff val="25000"/>
            </a:schemeClr>
          </a:solidFill>
          <a:latin typeface="+mn-lt"/>
          <a:ea typeface="+mn-ea"/>
          <a:cs typeface="+mn-cs"/>
        </a:defRPr>
      </a:lvl5pPr>
      <a:lvl6pPr marL="1377950" indent="-228600" algn="l" defTabSz="914400" rtl="0" eaLnBrk="1" latinLnBrk="0" hangingPunct="1">
        <a:spcBef>
          <a:spcPct val="20000"/>
        </a:spcBef>
        <a:buClr>
          <a:schemeClr val="tx1">
            <a:lumMod val="85000"/>
            <a:lumOff val="15000"/>
          </a:schemeClr>
        </a:buClr>
        <a:buSzPct val="70000"/>
        <a:buFont typeface="Wingdings" pitchFamily="2" charset="2"/>
        <a:buChar char=""/>
        <a:defRPr lang="en-US" sz="1800" kern="1200" dirty="0" smtClean="0">
          <a:solidFill>
            <a:schemeClr val="tx1">
              <a:lumMod val="75000"/>
              <a:lumOff val="25000"/>
            </a:schemeClr>
          </a:solidFill>
          <a:latin typeface="+mn-lt"/>
          <a:ea typeface="+mn-ea"/>
          <a:cs typeface="+mn-cs"/>
        </a:defRPr>
      </a:lvl6pPr>
      <a:lvl7pPr marL="1603375" indent="-228600" algn="l" defTabSz="914400" rtl="0" eaLnBrk="1" latinLnBrk="0" hangingPunct="1">
        <a:spcBef>
          <a:spcPct val="20000"/>
        </a:spcBef>
        <a:buClr>
          <a:schemeClr val="tx1">
            <a:lumMod val="50000"/>
            <a:lumOff val="50000"/>
          </a:schemeClr>
        </a:buClr>
        <a:buSzPct val="70000"/>
        <a:buFont typeface="Wingdings" pitchFamily="2" charset="2"/>
        <a:buChar char=""/>
        <a:defRPr lang="en-US" sz="1800" kern="1200" dirty="0" smtClean="0">
          <a:solidFill>
            <a:schemeClr val="tx1">
              <a:lumMod val="75000"/>
              <a:lumOff val="25000"/>
            </a:schemeClr>
          </a:solidFill>
          <a:latin typeface="+mn-lt"/>
          <a:ea typeface="+mn-ea"/>
          <a:cs typeface="+mn-cs"/>
        </a:defRPr>
      </a:lvl7pPr>
      <a:lvl8pPr marL="1830388" indent="-228600" algn="l" defTabSz="914400" rtl="0" eaLnBrk="1" latinLnBrk="0" hangingPunct="1">
        <a:spcBef>
          <a:spcPct val="20000"/>
        </a:spcBef>
        <a:buClr>
          <a:schemeClr val="tx1">
            <a:lumMod val="85000"/>
            <a:lumOff val="15000"/>
          </a:schemeClr>
        </a:buClr>
        <a:buSzPct val="70000"/>
        <a:buFont typeface="Wingdings" pitchFamily="2" charset="2"/>
        <a:buChar char=""/>
        <a:defRPr lang="en-US" sz="1800" kern="1200" dirty="0" smtClean="0">
          <a:solidFill>
            <a:schemeClr val="tx1">
              <a:lumMod val="75000"/>
              <a:lumOff val="25000"/>
            </a:schemeClr>
          </a:solidFill>
          <a:latin typeface="+mn-lt"/>
          <a:ea typeface="+mn-ea"/>
          <a:cs typeface="+mn-cs"/>
        </a:defRPr>
      </a:lvl8pPr>
      <a:lvl9pPr marL="2057400" indent="-228600" algn="l" defTabSz="914400" rtl="0" eaLnBrk="1" latinLnBrk="0" hangingPunct="1">
        <a:spcBef>
          <a:spcPct val="20000"/>
        </a:spcBef>
        <a:buClr>
          <a:schemeClr val="tx1">
            <a:lumMod val="50000"/>
            <a:lumOff val="50000"/>
          </a:schemeClr>
        </a:buClr>
        <a:buSzPct val="70000"/>
        <a:buFont typeface="Wingdings" pitchFamily="2" charset="2"/>
        <a:buChar char=""/>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7514" y="1132261"/>
            <a:ext cx="8307387" cy="1349375"/>
          </a:xfrm>
        </p:spPr>
        <p:txBody>
          <a:bodyPr/>
          <a:lstStyle/>
          <a:p>
            <a:r>
              <a:rPr lang="en-US" dirty="0" smtClean="0"/>
              <a:t>Developing a new department culture</a:t>
            </a:r>
            <a:endParaRPr lang="en-US" dirty="0"/>
          </a:p>
        </p:txBody>
      </p:sp>
      <p:sp>
        <p:nvSpPr>
          <p:cNvPr id="3" name="Subtitle 2"/>
          <p:cNvSpPr>
            <a:spLocks noGrp="1"/>
          </p:cNvSpPr>
          <p:nvPr>
            <p:ph type="subTitle" idx="1"/>
          </p:nvPr>
        </p:nvSpPr>
        <p:spPr>
          <a:xfrm>
            <a:off x="417514" y="2602665"/>
            <a:ext cx="8307387" cy="627530"/>
          </a:xfrm>
        </p:spPr>
        <p:txBody>
          <a:bodyPr>
            <a:normAutofit/>
          </a:bodyPr>
          <a:lstStyle/>
          <a:p>
            <a:r>
              <a:rPr lang="en-US" sz="3200" dirty="0" smtClean="0"/>
              <a:t>When programs merge</a:t>
            </a:r>
            <a:endParaRPr lang="en-US" sz="3200" dirty="0"/>
          </a:p>
        </p:txBody>
      </p:sp>
      <p:sp>
        <p:nvSpPr>
          <p:cNvPr id="4" name="TextBox 3"/>
          <p:cNvSpPr txBox="1"/>
          <p:nvPr/>
        </p:nvSpPr>
        <p:spPr>
          <a:xfrm>
            <a:off x="2051382" y="3116969"/>
            <a:ext cx="5386622" cy="2308324"/>
          </a:xfrm>
          <a:prstGeom prst="rect">
            <a:avLst/>
          </a:prstGeom>
          <a:noFill/>
        </p:spPr>
        <p:txBody>
          <a:bodyPr wrap="square" rtlCol="0">
            <a:spAutoFit/>
          </a:bodyPr>
          <a:lstStyle/>
          <a:p>
            <a:pPr algn="ctr" defTabSz="914400"/>
            <a:r>
              <a:rPr lang="en-US" b="1" spc="50" dirty="0" smtClean="0">
                <a:ln w="12700" cmpd="sng">
                  <a:solidFill>
                    <a:srgbClr val="7E13E3">
                      <a:satMod val="120000"/>
                      <a:shade val="80000"/>
                    </a:srgbClr>
                  </a:solidFill>
                  <a:prstDash val="solid"/>
                </a:ln>
                <a:solidFill>
                  <a:prstClr val="black"/>
                </a:solidFill>
                <a:effectLst>
                  <a:glow rad="53100">
                    <a:srgbClr val="7E13E3">
                      <a:satMod val="180000"/>
                      <a:alpha val="30000"/>
                    </a:srgbClr>
                  </a:glow>
                </a:effectLst>
                <a:latin typeface="Avenir Black Oblique"/>
              </a:rPr>
              <a:t>Dr. Aimee </a:t>
            </a:r>
            <a:r>
              <a:rPr lang="en-US" b="1" spc="50" dirty="0" err="1" smtClean="0">
                <a:ln w="12700" cmpd="sng">
                  <a:solidFill>
                    <a:srgbClr val="7E13E3">
                      <a:satMod val="120000"/>
                      <a:shade val="80000"/>
                    </a:srgbClr>
                  </a:solidFill>
                  <a:prstDash val="solid"/>
                </a:ln>
                <a:solidFill>
                  <a:prstClr val="black"/>
                </a:solidFill>
                <a:effectLst>
                  <a:glow rad="53100">
                    <a:srgbClr val="7E13E3">
                      <a:satMod val="180000"/>
                      <a:alpha val="30000"/>
                    </a:srgbClr>
                  </a:glow>
                </a:effectLst>
                <a:latin typeface="Avenir Black Oblique"/>
              </a:rPr>
              <a:t>Shouse</a:t>
            </a:r>
            <a:r>
              <a:rPr lang="en-US" b="1" spc="50" dirty="0" smtClean="0">
                <a:ln w="12700" cmpd="sng">
                  <a:solidFill>
                    <a:srgbClr val="7E13E3">
                      <a:satMod val="120000"/>
                      <a:shade val="80000"/>
                    </a:srgbClr>
                  </a:solidFill>
                  <a:prstDash val="solid"/>
                </a:ln>
                <a:solidFill>
                  <a:prstClr val="black"/>
                </a:solidFill>
                <a:effectLst>
                  <a:glow rad="53100">
                    <a:srgbClr val="7E13E3">
                      <a:satMod val="180000"/>
                      <a:alpha val="30000"/>
                    </a:srgbClr>
                  </a:glow>
                </a:effectLst>
                <a:latin typeface="Avenir Black Oblique"/>
              </a:rPr>
              <a:t>, Director</a:t>
            </a:r>
          </a:p>
          <a:p>
            <a:pPr algn="ctr" defTabSz="914400"/>
            <a:r>
              <a:rPr lang="en-US" b="1" spc="50" dirty="0" smtClean="0">
                <a:ln w="12700" cmpd="sng">
                  <a:solidFill>
                    <a:srgbClr val="7E13E3">
                      <a:satMod val="120000"/>
                      <a:shade val="80000"/>
                    </a:srgbClr>
                  </a:solidFill>
                  <a:prstDash val="solid"/>
                </a:ln>
                <a:solidFill>
                  <a:prstClr val="black"/>
                </a:solidFill>
                <a:effectLst>
                  <a:glow rad="53100">
                    <a:srgbClr val="7E13E3">
                      <a:satMod val="180000"/>
                      <a:alpha val="30000"/>
                    </a:srgbClr>
                  </a:glow>
                </a:effectLst>
                <a:latin typeface="Avenir Black Oblique"/>
              </a:rPr>
              <a:t>Liberal Arts and Sciences Program</a:t>
            </a:r>
          </a:p>
          <a:p>
            <a:pPr algn="ctr" defTabSz="914400"/>
            <a:r>
              <a:rPr lang="en-US" b="1" spc="50" dirty="0" smtClean="0">
                <a:ln w="12700" cmpd="sng">
                  <a:solidFill>
                    <a:srgbClr val="7E13E3">
                      <a:satMod val="120000"/>
                      <a:shade val="80000"/>
                    </a:srgbClr>
                  </a:solidFill>
                  <a:prstDash val="solid"/>
                </a:ln>
                <a:solidFill>
                  <a:prstClr val="black"/>
                </a:solidFill>
                <a:effectLst>
                  <a:glow rad="53100">
                    <a:srgbClr val="7E13E3">
                      <a:satMod val="180000"/>
                      <a:alpha val="30000"/>
                    </a:srgbClr>
                  </a:glow>
                </a:effectLst>
                <a:latin typeface="Avenir Black Oblique"/>
              </a:rPr>
              <a:t>Western Illinois University</a:t>
            </a:r>
          </a:p>
          <a:p>
            <a:pPr algn="ctr" defTabSz="914400"/>
            <a:endParaRPr lang="en-US" b="1" spc="50" dirty="0" smtClean="0">
              <a:ln w="12700" cmpd="sng">
                <a:solidFill>
                  <a:srgbClr val="7E13E3">
                    <a:satMod val="120000"/>
                    <a:shade val="80000"/>
                  </a:srgbClr>
                </a:solidFill>
                <a:prstDash val="solid"/>
              </a:ln>
              <a:solidFill>
                <a:prstClr val="black"/>
              </a:solidFill>
              <a:effectLst>
                <a:glow rad="53100">
                  <a:srgbClr val="7E13E3">
                    <a:satMod val="180000"/>
                    <a:alpha val="30000"/>
                  </a:srgbClr>
                </a:glow>
              </a:effectLst>
              <a:latin typeface="Avenir Black Oblique"/>
            </a:endParaRPr>
          </a:p>
          <a:p>
            <a:pPr algn="ctr" defTabSz="914400"/>
            <a:r>
              <a:rPr lang="en-US" b="1" spc="50" dirty="0" smtClean="0">
                <a:ln w="12700" cmpd="sng">
                  <a:solidFill>
                    <a:srgbClr val="7E13E3">
                      <a:satMod val="120000"/>
                      <a:shade val="80000"/>
                    </a:srgbClr>
                  </a:solidFill>
                  <a:prstDash val="solid"/>
                </a:ln>
                <a:solidFill>
                  <a:prstClr val="black"/>
                </a:solidFill>
                <a:effectLst>
                  <a:glow rad="53100">
                    <a:srgbClr val="7E13E3">
                      <a:satMod val="180000"/>
                      <a:alpha val="30000"/>
                    </a:srgbClr>
                  </a:glow>
                </a:effectLst>
                <a:latin typeface="Avenir Black Oblique"/>
              </a:rPr>
              <a:t>Dr</a:t>
            </a:r>
            <a:r>
              <a:rPr lang="en-US" b="1" spc="50" dirty="0">
                <a:ln w="12700" cmpd="sng">
                  <a:solidFill>
                    <a:srgbClr val="7E13E3">
                      <a:satMod val="120000"/>
                      <a:shade val="80000"/>
                    </a:srgbClr>
                  </a:solidFill>
                  <a:prstDash val="solid"/>
                </a:ln>
                <a:solidFill>
                  <a:prstClr val="black"/>
                </a:solidFill>
                <a:effectLst>
                  <a:glow rad="53100">
                    <a:srgbClr val="7E13E3">
                      <a:satMod val="180000"/>
                      <a:alpha val="30000"/>
                    </a:srgbClr>
                  </a:glow>
                </a:effectLst>
                <a:latin typeface="Avenir Black Oblique"/>
              </a:rPr>
              <a:t>. William Hoon, Chair</a:t>
            </a:r>
          </a:p>
          <a:p>
            <a:pPr algn="ctr" defTabSz="914400"/>
            <a:r>
              <a:rPr lang="en-US" b="1" spc="50" dirty="0">
                <a:ln w="12700" cmpd="sng">
                  <a:solidFill>
                    <a:srgbClr val="7E13E3">
                      <a:satMod val="120000"/>
                      <a:shade val="80000"/>
                    </a:srgbClr>
                  </a:solidFill>
                  <a:prstDash val="solid"/>
                </a:ln>
                <a:solidFill>
                  <a:prstClr val="black"/>
                </a:solidFill>
                <a:effectLst>
                  <a:glow rad="53100">
                    <a:srgbClr val="7E13E3">
                      <a:satMod val="180000"/>
                      <a:alpha val="30000"/>
                    </a:srgbClr>
                  </a:glow>
                </a:effectLst>
                <a:latin typeface="Avenir Black Oblique"/>
              </a:rPr>
              <a:t>Department of Broadcasting and Journalism</a:t>
            </a:r>
          </a:p>
          <a:p>
            <a:pPr algn="ctr" defTabSz="914400"/>
            <a:r>
              <a:rPr lang="en-US" b="1" spc="50" dirty="0">
                <a:ln w="12700" cmpd="sng">
                  <a:solidFill>
                    <a:srgbClr val="7E13E3">
                      <a:satMod val="120000"/>
                      <a:shade val="80000"/>
                    </a:srgbClr>
                  </a:solidFill>
                  <a:prstDash val="solid"/>
                </a:ln>
                <a:solidFill>
                  <a:prstClr val="black"/>
                </a:solidFill>
                <a:effectLst>
                  <a:glow rad="53100">
                    <a:srgbClr val="7E13E3">
                      <a:satMod val="180000"/>
                      <a:alpha val="30000"/>
                    </a:srgbClr>
                  </a:glow>
                </a:effectLst>
                <a:latin typeface="Avenir Black Oblique"/>
              </a:rPr>
              <a:t>Western Illinois University</a:t>
            </a:r>
          </a:p>
          <a:p>
            <a:pPr defTabSz="914400"/>
            <a:endParaRPr lang="en-US" dirty="0">
              <a:solidFill>
                <a:prstClr val="black"/>
              </a:solidFill>
              <a:latin typeface="Calibri"/>
            </a:endParaRPr>
          </a:p>
        </p:txBody>
      </p:sp>
    </p:spTree>
    <p:extLst>
      <p:ext uri="{BB962C8B-B14F-4D97-AF65-F5344CB8AC3E}">
        <p14:creationId xmlns:p14="http://schemas.microsoft.com/office/powerpoint/2010/main" val="118751849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Recognize your Differences</a:t>
            </a:r>
            <a:endParaRPr lang="en-US" dirty="0"/>
          </a:p>
        </p:txBody>
      </p:sp>
      <p:sp>
        <p:nvSpPr>
          <p:cNvPr id="3" name="Content Placeholder 2"/>
          <p:cNvSpPr>
            <a:spLocks noGrp="1"/>
          </p:cNvSpPr>
          <p:nvPr>
            <p:ph idx="1"/>
          </p:nvPr>
        </p:nvSpPr>
        <p:spPr/>
        <p:txBody>
          <a:bodyPr/>
          <a:lstStyle/>
          <a:p>
            <a:r>
              <a:rPr lang="en-US" dirty="0" smtClean="0"/>
              <a:t>Avoid thinking “that’s the way it has been</a:t>
            </a:r>
            <a:r>
              <a:rPr lang="is-IS" dirty="0" smtClean="0"/>
              <a:t>…”</a:t>
            </a:r>
          </a:p>
          <a:p>
            <a:r>
              <a:rPr lang="en-US" dirty="0" smtClean="0"/>
              <a:t>Redirect faculty so that you are moving forward</a:t>
            </a:r>
            <a:endParaRPr lang="en-US" dirty="0"/>
          </a:p>
        </p:txBody>
      </p:sp>
    </p:spTree>
    <p:extLst>
      <p:ext uri="{BB962C8B-B14F-4D97-AF65-F5344CB8AC3E}">
        <p14:creationId xmlns:p14="http://schemas.microsoft.com/office/powerpoint/2010/main" val="384273049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Cast a Vision</a:t>
            </a:r>
            <a:endParaRPr lang="en-US" dirty="0"/>
          </a:p>
        </p:txBody>
      </p:sp>
      <p:sp>
        <p:nvSpPr>
          <p:cNvPr id="3" name="Content Placeholder 2"/>
          <p:cNvSpPr>
            <a:spLocks noGrp="1"/>
          </p:cNvSpPr>
          <p:nvPr>
            <p:ph idx="1"/>
          </p:nvPr>
        </p:nvSpPr>
        <p:spPr/>
        <p:txBody>
          <a:bodyPr/>
          <a:lstStyle/>
          <a:p>
            <a:r>
              <a:rPr lang="en-US" dirty="0" smtClean="0"/>
              <a:t>Find the potential for growth</a:t>
            </a:r>
          </a:p>
        </p:txBody>
      </p:sp>
    </p:spTree>
    <p:extLst>
      <p:ext uri="{BB962C8B-B14F-4D97-AF65-F5344CB8AC3E}">
        <p14:creationId xmlns:p14="http://schemas.microsoft.com/office/powerpoint/2010/main" val="292003482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Cast a Vision</a:t>
            </a:r>
            <a:endParaRPr lang="en-US" dirty="0"/>
          </a:p>
        </p:txBody>
      </p:sp>
      <p:sp>
        <p:nvSpPr>
          <p:cNvPr id="3" name="Content Placeholder 2"/>
          <p:cNvSpPr>
            <a:spLocks noGrp="1"/>
          </p:cNvSpPr>
          <p:nvPr>
            <p:ph idx="1"/>
          </p:nvPr>
        </p:nvSpPr>
        <p:spPr/>
        <p:txBody>
          <a:bodyPr/>
          <a:lstStyle/>
          <a:p>
            <a:r>
              <a:rPr lang="en-US" dirty="0" smtClean="0"/>
              <a:t>Find the potential for growth</a:t>
            </a:r>
          </a:p>
          <a:p>
            <a:r>
              <a:rPr lang="en-US" dirty="0" smtClean="0"/>
              <a:t>Get people to work together</a:t>
            </a:r>
            <a:endParaRPr lang="en-US" dirty="0"/>
          </a:p>
        </p:txBody>
      </p:sp>
    </p:spTree>
    <p:extLst>
      <p:ext uri="{BB962C8B-B14F-4D97-AF65-F5344CB8AC3E}">
        <p14:creationId xmlns:p14="http://schemas.microsoft.com/office/powerpoint/2010/main" val="45101158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Decide What Stays and What Goes</a:t>
            </a:r>
            <a:endParaRPr lang="en-US" dirty="0"/>
          </a:p>
        </p:txBody>
      </p:sp>
      <p:sp>
        <p:nvSpPr>
          <p:cNvPr id="3" name="Content Placeholder 2"/>
          <p:cNvSpPr>
            <a:spLocks noGrp="1"/>
          </p:cNvSpPr>
          <p:nvPr>
            <p:ph idx="1"/>
          </p:nvPr>
        </p:nvSpPr>
        <p:spPr/>
        <p:txBody>
          <a:bodyPr/>
          <a:lstStyle/>
          <a:p>
            <a:r>
              <a:rPr lang="en-US" dirty="0" smtClean="0"/>
              <a:t>Committees</a:t>
            </a:r>
          </a:p>
        </p:txBody>
      </p:sp>
    </p:spTree>
    <p:extLst>
      <p:ext uri="{BB962C8B-B14F-4D97-AF65-F5344CB8AC3E}">
        <p14:creationId xmlns:p14="http://schemas.microsoft.com/office/powerpoint/2010/main" val="201971449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Decide What Stays and What Goes</a:t>
            </a:r>
            <a:endParaRPr lang="en-US" dirty="0"/>
          </a:p>
        </p:txBody>
      </p:sp>
      <p:sp>
        <p:nvSpPr>
          <p:cNvPr id="3" name="Content Placeholder 2"/>
          <p:cNvSpPr>
            <a:spLocks noGrp="1"/>
          </p:cNvSpPr>
          <p:nvPr>
            <p:ph idx="1"/>
          </p:nvPr>
        </p:nvSpPr>
        <p:spPr/>
        <p:txBody>
          <a:bodyPr/>
          <a:lstStyle/>
          <a:p>
            <a:r>
              <a:rPr lang="en-US" dirty="0" smtClean="0"/>
              <a:t>Committees</a:t>
            </a:r>
          </a:p>
          <a:p>
            <a:r>
              <a:rPr lang="en-US" dirty="0" smtClean="0"/>
              <a:t>Class schedules</a:t>
            </a:r>
          </a:p>
        </p:txBody>
      </p:sp>
    </p:spTree>
    <p:extLst>
      <p:ext uri="{BB962C8B-B14F-4D97-AF65-F5344CB8AC3E}">
        <p14:creationId xmlns:p14="http://schemas.microsoft.com/office/powerpoint/2010/main" val="201971449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Decide What Stays and What Goes</a:t>
            </a:r>
            <a:endParaRPr lang="en-US" dirty="0"/>
          </a:p>
        </p:txBody>
      </p:sp>
      <p:sp>
        <p:nvSpPr>
          <p:cNvPr id="3" name="Content Placeholder 2"/>
          <p:cNvSpPr>
            <a:spLocks noGrp="1"/>
          </p:cNvSpPr>
          <p:nvPr>
            <p:ph idx="1"/>
          </p:nvPr>
        </p:nvSpPr>
        <p:spPr/>
        <p:txBody>
          <a:bodyPr/>
          <a:lstStyle/>
          <a:p>
            <a:r>
              <a:rPr lang="en-US" dirty="0" smtClean="0"/>
              <a:t>Committees</a:t>
            </a:r>
          </a:p>
          <a:p>
            <a:r>
              <a:rPr lang="en-US" dirty="0" smtClean="0"/>
              <a:t>Class schedules</a:t>
            </a:r>
          </a:p>
          <a:p>
            <a:r>
              <a:rPr lang="en-US" dirty="0" smtClean="0"/>
              <a:t>Offices</a:t>
            </a:r>
          </a:p>
        </p:txBody>
      </p:sp>
    </p:spTree>
    <p:extLst>
      <p:ext uri="{BB962C8B-B14F-4D97-AF65-F5344CB8AC3E}">
        <p14:creationId xmlns:p14="http://schemas.microsoft.com/office/powerpoint/2010/main" val="201971449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Decide What Stays and What Goes</a:t>
            </a:r>
            <a:endParaRPr lang="en-US" dirty="0"/>
          </a:p>
        </p:txBody>
      </p:sp>
      <p:sp>
        <p:nvSpPr>
          <p:cNvPr id="3" name="Content Placeholder 2"/>
          <p:cNvSpPr>
            <a:spLocks noGrp="1"/>
          </p:cNvSpPr>
          <p:nvPr>
            <p:ph idx="1"/>
          </p:nvPr>
        </p:nvSpPr>
        <p:spPr/>
        <p:txBody>
          <a:bodyPr/>
          <a:lstStyle/>
          <a:p>
            <a:r>
              <a:rPr lang="en-US" dirty="0" smtClean="0"/>
              <a:t>Committees</a:t>
            </a:r>
          </a:p>
          <a:p>
            <a:r>
              <a:rPr lang="en-US" dirty="0" smtClean="0"/>
              <a:t>Class schedules</a:t>
            </a:r>
          </a:p>
          <a:p>
            <a:r>
              <a:rPr lang="en-US" dirty="0" smtClean="0"/>
              <a:t>Offices</a:t>
            </a:r>
          </a:p>
          <a:p>
            <a:r>
              <a:rPr lang="en-US" dirty="0" smtClean="0"/>
              <a:t>Classrooms</a:t>
            </a:r>
          </a:p>
        </p:txBody>
      </p:sp>
    </p:spTree>
    <p:extLst>
      <p:ext uri="{BB962C8B-B14F-4D97-AF65-F5344CB8AC3E}">
        <p14:creationId xmlns:p14="http://schemas.microsoft.com/office/powerpoint/2010/main" val="201971449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Decide What Stays and What Goes</a:t>
            </a:r>
            <a:endParaRPr lang="en-US" dirty="0"/>
          </a:p>
        </p:txBody>
      </p:sp>
      <p:sp>
        <p:nvSpPr>
          <p:cNvPr id="3" name="Content Placeholder 2"/>
          <p:cNvSpPr>
            <a:spLocks noGrp="1"/>
          </p:cNvSpPr>
          <p:nvPr>
            <p:ph idx="1"/>
          </p:nvPr>
        </p:nvSpPr>
        <p:spPr/>
        <p:txBody>
          <a:bodyPr/>
          <a:lstStyle/>
          <a:p>
            <a:r>
              <a:rPr lang="en-US" dirty="0" smtClean="0"/>
              <a:t>Committees</a:t>
            </a:r>
          </a:p>
          <a:p>
            <a:r>
              <a:rPr lang="en-US" dirty="0" smtClean="0"/>
              <a:t>Class schedules</a:t>
            </a:r>
          </a:p>
          <a:p>
            <a:r>
              <a:rPr lang="en-US" dirty="0" smtClean="0"/>
              <a:t>Offices</a:t>
            </a:r>
          </a:p>
          <a:p>
            <a:r>
              <a:rPr lang="en-US" dirty="0" smtClean="0"/>
              <a:t>Classrooms</a:t>
            </a:r>
          </a:p>
          <a:p>
            <a:r>
              <a:rPr lang="en-US" dirty="0" smtClean="0"/>
              <a:t>Evaluating Faculty</a:t>
            </a:r>
            <a:endParaRPr lang="en-US" dirty="0"/>
          </a:p>
        </p:txBody>
      </p:sp>
    </p:spTree>
    <p:extLst>
      <p:ext uri="{BB962C8B-B14F-4D97-AF65-F5344CB8AC3E}">
        <p14:creationId xmlns:p14="http://schemas.microsoft.com/office/powerpoint/2010/main" val="40991489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Encourage Faculty</a:t>
            </a:r>
            <a:endParaRPr lang="en-US" dirty="0"/>
          </a:p>
        </p:txBody>
      </p:sp>
      <p:sp>
        <p:nvSpPr>
          <p:cNvPr id="3" name="Content Placeholder 2"/>
          <p:cNvSpPr>
            <a:spLocks noGrp="1"/>
          </p:cNvSpPr>
          <p:nvPr>
            <p:ph idx="1"/>
          </p:nvPr>
        </p:nvSpPr>
        <p:spPr/>
        <p:txBody>
          <a:bodyPr/>
          <a:lstStyle/>
          <a:p>
            <a:r>
              <a:rPr lang="en-US" dirty="0" smtClean="0"/>
              <a:t>Establish reward structure</a:t>
            </a:r>
          </a:p>
        </p:txBody>
      </p:sp>
    </p:spTree>
    <p:extLst>
      <p:ext uri="{BB962C8B-B14F-4D97-AF65-F5344CB8AC3E}">
        <p14:creationId xmlns:p14="http://schemas.microsoft.com/office/powerpoint/2010/main" val="3885394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Encourage Faculty</a:t>
            </a:r>
            <a:endParaRPr lang="en-US" dirty="0"/>
          </a:p>
        </p:txBody>
      </p:sp>
      <p:sp>
        <p:nvSpPr>
          <p:cNvPr id="3" name="Content Placeholder 2"/>
          <p:cNvSpPr>
            <a:spLocks noGrp="1"/>
          </p:cNvSpPr>
          <p:nvPr>
            <p:ph idx="1"/>
          </p:nvPr>
        </p:nvSpPr>
        <p:spPr/>
        <p:txBody>
          <a:bodyPr/>
          <a:lstStyle/>
          <a:p>
            <a:r>
              <a:rPr lang="en-US" dirty="0" smtClean="0"/>
              <a:t>Establish reward structure</a:t>
            </a:r>
          </a:p>
          <a:p>
            <a:r>
              <a:rPr lang="en-US" dirty="0" smtClean="0"/>
              <a:t>Make sure new faculty is on board to working in joint department</a:t>
            </a:r>
            <a:endParaRPr lang="en-US" dirty="0"/>
          </a:p>
        </p:txBody>
      </p:sp>
    </p:spTree>
    <p:extLst>
      <p:ext uri="{BB962C8B-B14F-4D97-AF65-F5344CB8AC3E}">
        <p14:creationId xmlns:p14="http://schemas.microsoft.com/office/powerpoint/2010/main" val="4957616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Western Illinois University - </a:t>
            </a:r>
            <a:endParaRPr lang="en-US" dirty="0"/>
          </a:p>
        </p:txBody>
      </p:sp>
      <p:sp>
        <p:nvSpPr>
          <p:cNvPr id="3" name="Content Placeholder 2"/>
          <p:cNvSpPr>
            <a:spLocks noGrp="1"/>
          </p:cNvSpPr>
          <p:nvPr>
            <p:ph idx="1"/>
          </p:nvPr>
        </p:nvSpPr>
        <p:spPr/>
        <p:txBody>
          <a:bodyPr>
            <a:normAutofit lnSpcReduction="10000"/>
          </a:bodyPr>
          <a:lstStyle/>
          <a:p>
            <a:r>
              <a:rPr lang="en-US" dirty="0" smtClean="0"/>
              <a:t>Four year public university offering 65 undergraduate majors, 37 Masters degrees, 2 doctoral degrees, as well as numerous certificate and pre-professional programs.</a:t>
            </a:r>
          </a:p>
          <a:p>
            <a:r>
              <a:rPr lang="en-US" dirty="0" smtClean="0"/>
              <a:t>Enrollment approximately 10,000 students</a:t>
            </a:r>
          </a:p>
          <a:p>
            <a:r>
              <a:rPr lang="en-US" dirty="0" smtClean="0"/>
              <a:t>Traditional, residential main campus located in Macomb, IL</a:t>
            </a:r>
          </a:p>
          <a:p>
            <a:r>
              <a:rPr lang="en-US" dirty="0" smtClean="0"/>
              <a:t>Metropolitan, non-residential campus located in Moline, IL, Quad Cities area.</a:t>
            </a:r>
          </a:p>
          <a:p>
            <a:endParaRPr lang="en-US" dirty="0" smtClean="0"/>
          </a:p>
          <a:p>
            <a:endParaRPr lang="en-US" dirty="0"/>
          </a:p>
        </p:txBody>
      </p:sp>
    </p:spTree>
    <p:extLst>
      <p:ext uri="{BB962C8B-B14F-4D97-AF65-F5344CB8AC3E}">
        <p14:creationId xmlns:p14="http://schemas.microsoft.com/office/powerpoint/2010/main" val="19967487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Identify Curricular Issues</a:t>
            </a:r>
            <a:endParaRPr lang="en-US" dirty="0"/>
          </a:p>
        </p:txBody>
      </p:sp>
      <p:sp>
        <p:nvSpPr>
          <p:cNvPr id="3" name="Content Placeholder 2"/>
          <p:cNvSpPr>
            <a:spLocks noGrp="1"/>
          </p:cNvSpPr>
          <p:nvPr>
            <p:ph idx="1"/>
          </p:nvPr>
        </p:nvSpPr>
        <p:spPr/>
        <p:txBody>
          <a:bodyPr/>
          <a:lstStyle/>
          <a:p>
            <a:r>
              <a:rPr lang="en-US" dirty="0" smtClean="0"/>
              <a:t>Review curriculum </a:t>
            </a:r>
          </a:p>
        </p:txBody>
      </p:sp>
    </p:spTree>
    <p:extLst>
      <p:ext uri="{BB962C8B-B14F-4D97-AF65-F5344CB8AC3E}">
        <p14:creationId xmlns:p14="http://schemas.microsoft.com/office/powerpoint/2010/main" val="181028983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Identify Curricular Issues</a:t>
            </a:r>
            <a:endParaRPr lang="en-US" dirty="0"/>
          </a:p>
        </p:txBody>
      </p:sp>
      <p:sp>
        <p:nvSpPr>
          <p:cNvPr id="3" name="Content Placeholder 2"/>
          <p:cNvSpPr>
            <a:spLocks noGrp="1"/>
          </p:cNvSpPr>
          <p:nvPr>
            <p:ph idx="1"/>
          </p:nvPr>
        </p:nvSpPr>
        <p:spPr/>
        <p:txBody>
          <a:bodyPr/>
          <a:lstStyle/>
          <a:p>
            <a:r>
              <a:rPr lang="en-US" dirty="0" smtClean="0"/>
              <a:t>Review curriculum </a:t>
            </a:r>
          </a:p>
          <a:p>
            <a:r>
              <a:rPr lang="en-US" dirty="0" smtClean="0"/>
              <a:t>Consider realigning</a:t>
            </a:r>
            <a:r>
              <a:rPr lang="en-US" dirty="0"/>
              <a:t> </a:t>
            </a:r>
            <a:r>
              <a:rPr lang="en-US" dirty="0" smtClean="0"/>
              <a:t>or eliminating</a:t>
            </a:r>
          </a:p>
        </p:txBody>
      </p:sp>
    </p:spTree>
    <p:extLst>
      <p:ext uri="{BB962C8B-B14F-4D97-AF65-F5344CB8AC3E}">
        <p14:creationId xmlns:p14="http://schemas.microsoft.com/office/powerpoint/2010/main" val="268487583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Identify Curricular Issues</a:t>
            </a:r>
            <a:endParaRPr lang="en-US" dirty="0"/>
          </a:p>
        </p:txBody>
      </p:sp>
      <p:sp>
        <p:nvSpPr>
          <p:cNvPr id="3" name="Content Placeholder 2"/>
          <p:cNvSpPr>
            <a:spLocks noGrp="1"/>
          </p:cNvSpPr>
          <p:nvPr>
            <p:ph idx="1"/>
          </p:nvPr>
        </p:nvSpPr>
        <p:spPr/>
        <p:txBody>
          <a:bodyPr/>
          <a:lstStyle/>
          <a:p>
            <a:r>
              <a:rPr lang="en-US" dirty="0" smtClean="0"/>
              <a:t>Review curriculum </a:t>
            </a:r>
          </a:p>
          <a:p>
            <a:r>
              <a:rPr lang="en-US" dirty="0" smtClean="0"/>
              <a:t>Consider realigning</a:t>
            </a:r>
            <a:r>
              <a:rPr lang="en-US" dirty="0"/>
              <a:t> </a:t>
            </a:r>
            <a:r>
              <a:rPr lang="en-US" dirty="0" smtClean="0"/>
              <a:t>or eliminating</a:t>
            </a:r>
          </a:p>
          <a:p>
            <a:r>
              <a:rPr lang="en-US" dirty="0" smtClean="0"/>
              <a:t>How to cover course offerings</a:t>
            </a:r>
            <a:endParaRPr lang="en-US" dirty="0"/>
          </a:p>
        </p:txBody>
      </p:sp>
    </p:spTree>
    <p:extLst>
      <p:ext uri="{BB962C8B-B14F-4D97-AF65-F5344CB8AC3E}">
        <p14:creationId xmlns:p14="http://schemas.microsoft.com/office/powerpoint/2010/main" val="268487583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Utilize Social Media Effectively</a:t>
            </a:r>
            <a:endParaRPr lang="en-US" dirty="0"/>
          </a:p>
        </p:txBody>
      </p:sp>
      <p:sp>
        <p:nvSpPr>
          <p:cNvPr id="3" name="Content Placeholder 2"/>
          <p:cNvSpPr>
            <a:spLocks noGrp="1"/>
          </p:cNvSpPr>
          <p:nvPr>
            <p:ph idx="1"/>
          </p:nvPr>
        </p:nvSpPr>
        <p:spPr/>
        <p:txBody>
          <a:bodyPr/>
          <a:lstStyle/>
          <a:p>
            <a:r>
              <a:rPr lang="en-US" dirty="0" smtClean="0"/>
              <a:t>Popular way of distributing department information</a:t>
            </a:r>
          </a:p>
        </p:txBody>
      </p:sp>
    </p:spTree>
    <p:extLst>
      <p:ext uri="{BB962C8B-B14F-4D97-AF65-F5344CB8AC3E}">
        <p14:creationId xmlns:p14="http://schemas.microsoft.com/office/powerpoint/2010/main" val="310123646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Utilize Social Media Effectively</a:t>
            </a:r>
            <a:endParaRPr lang="en-US" dirty="0"/>
          </a:p>
        </p:txBody>
      </p:sp>
      <p:sp>
        <p:nvSpPr>
          <p:cNvPr id="3" name="Content Placeholder 2"/>
          <p:cNvSpPr>
            <a:spLocks noGrp="1"/>
          </p:cNvSpPr>
          <p:nvPr>
            <p:ph idx="1"/>
          </p:nvPr>
        </p:nvSpPr>
        <p:spPr/>
        <p:txBody>
          <a:bodyPr/>
          <a:lstStyle/>
          <a:p>
            <a:r>
              <a:rPr lang="en-US" dirty="0" smtClean="0"/>
              <a:t>Popular way of distributing department information</a:t>
            </a:r>
          </a:p>
          <a:p>
            <a:r>
              <a:rPr lang="en-US" dirty="0" smtClean="0"/>
              <a:t>Redesign website</a:t>
            </a:r>
          </a:p>
        </p:txBody>
      </p:sp>
    </p:spTree>
    <p:extLst>
      <p:ext uri="{BB962C8B-B14F-4D97-AF65-F5344CB8AC3E}">
        <p14:creationId xmlns:p14="http://schemas.microsoft.com/office/powerpoint/2010/main" val="327005166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Utilize Social Media Effectively</a:t>
            </a:r>
            <a:endParaRPr lang="en-US" dirty="0"/>
          </a:p>
        </p:txBody>
      </p:sp>
      <p:sp>
        <p:nvSpPr>
          <p:cNvPr id="3" name="Content Placeholder 2"/>
          <p:cNvSpPr>
            <a:spLocks noGrp="1"/>
          </p:cNvSpPr>
          <p:nvPr>
            <p:ph idx="1"/>
          </p:nvPr>
        </p:nvSpPr>
        <p:spPr/>
        <p:txBody>
          <a:bodyPr/>
          <a:lstStyle/>
          <a:p>
            <a:r>
              <a:rPr lang="en-US" dirty="0" smtClean="0"/>
              <a:t>Popular way of distributing department information</a:t>
            </a:r>
          </a:p>
          <a:p>
            <a:r>
              <a:rPr lang="en-US" dirty="0" smtClean="0"/>
              <a:t>Redesign website</a:t>
            </a:r>
          </a:p>
          <a:p>
            <a:r>
              <a:rPr lang="en-US" dirty="0" smtClean="0"/>
              <a:t>What you will promote and emphasize</a:t>
            </a:r>
            <a:endParaRPr lang="en-US" dirty="0"/>
          </a:p>
        </p:txBody>
      </p:sp>
    </p:spTree>
    <p:extLst>
      <p:ext uri="{BB962C8B-B14F-4D97-AF65-F5344CB8AC3E}">
        <p14:creationId xmlns:p14="http://schemas.microsoft.com/office/powerpoint/2010/main" val="327005166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 Students Involved in Promotion</a:t>
            </a:r>
            <a:endParaRPr lang="en-US" dirty="0"/>
          </a:p>
        </p:txBody>
      </p:sp>
      <p:sp>
        <p:nvSpPr>
          <p:cNvPr id="3" name="Content Placeholder 2"/>
          <p:cNvSpPr>
            <a:spLocks noGrp="1"/>
          </p:cNvSpPr>
          <p:nvPr>
            <p:ph idx="1"/>
          </p:nvPr>
        </p:nvSpPr>
        <p:spPr/>
        <p:txBody>
          <a:bodyPr/>
          <a:lstStyle/>
          <a:p>
            <a:r>
              <a:rPr lang="en-US" dirty="0" smtClean="0"/>
              <a:t>Find ways to get faculty and students together</a:t>
            </a:r>
          </a:p>
          <a:p>
            <a:pPr lvl="1"/>
            <a:r>
              <a:rPr lang="en-US" dirty="0" smtClean="0"/>
              <a:t>Guest speakers</a:t>
            </a:r>
          </a:p>
          <a:p>
            <a:pPr lvl="1"/>
            <a:r>
              <a:rPr lang="en-US" dirty="0" smtClean="0"/>
              <a:t>Department picture</a:t>
            </a:r>
          </a:p>
          <a:p>
            <a:pPr lvl="1"/>
            <a:r>
              <a:rPr lang="en-US" dirty="0" smtClean="0"/>
              <a:t>Department meeting</a:t>
            </a:r>
          </a:p>
          <a:p>
            <a:pPr lvl="1"/>
            <a:r>
              <a:rPr lang="en-US" dirty="0" smtClean="0"/>
              <a:t>Awards banquet or dinner</a:t>
            </a:r>
          </a:p>
        </p:txBody>
      </p:sp>
    </p:spTree>
    <p:extLst>
      <p:ext uri="{BB962C8B-B14F-4D97-AF65-F5344CB8AC3E}">
        <p14:creationId xmlns:p14="http://schemas.microsoft.com/office/powerpoint/2010/main" val="32464885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Illinois Budget Woes</a:t>
            </a:r>
            <a:endParaRPr lang="en-US" dirty="0"/>
          </a:p>
        </p:txBody>
      </p:sp>
      <p:sp>
        <p:nvSpPr>
          <p:cNvPr id="3" name="Content Placeholder 2"/>
          <p:cNvSpPr>
            <a:spLocks noGrp="1"/>
          </p:cNvSpPr>
          <p:nvPr>
            <p:ph idx="1"/>
          </p:nvPr>
        </p:nvSpPr>
        <p:spPr/>
        <p:txBody>
          <a:bodyPr>
            <a:normAutofit/>
          </a:bodyPr>
          <a:lstStyle/>
          <a:p>
            <a:r>
              <a:rPr lang="en-US" dirty="0" smtClean="0"/>
              <a:t>The state has not passed a full-year operating budget in over 18 months. </a:t>
            </a:r>
          </a:p>
          <a:p>
            <a:r>
              <a:rPr lang="en-US" dirty="0" smtClean="0"/>
              <a:t>Several stop-gap measures have been passed to keep state colleges and universities open and to reimburse institutions for grants to low income students.  </a:t>
            </a:r>
          </a:p>
          <a:p>
            <a:pPr lvl="1"/>
            <a:r>
              <a:rPr lang="en-US" dirty="0" smtClean="0"/>
              <a:t>Makes long-term planning very difficult. </a:t>
            </a:r>
          </a:p>
          <a:p>
            <a:pPr lvl="1"/>
            <a:r>
              <a:rPr lang="en-US" dirty="0" smtClean="0"/>
              <a:t>Creates uncertainty for students, especially low-income students.</a:t>
            </a:r>
            <a:endParaRPr lang="en-US" dirty="0"/>
          </a:p>
        </p:txBody>
      </p:sp>
    </p:spTree>
    <p:extLst>
      <p:ext uri="{BB962C8B-B14F-4D97-AF65-F5344CB8AC3E}">
        <p14:creationId xmlns:p14="http://schemas.microsoft.com/office/powerpoint/2010/main" val="415186219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When a budget is ultimately passed, cuts for higher education seem likely, if not inevitable.</a:t>
            </a:r>
          </a:p>
          <a:p>
            <a:r>
              <a:rPr lang="en-US" dirty="0"/>
              <a:t>Universities have been pressured to be more efficient, which for smaller institutions has meant looking at combining and eliminating smaller academic programs. </a:t>
            </a:r>
            <a:r>
              <a:rPr lang="en-US" dirty="0" smtClean="0"/>
              <a:t> Pressure has come from various fronts:</a:t>
            </a:r>
            <a:endParaRPr lang="en-US" dirty="0"/>
          </a:p>
          <a:p>
            <a:pPr lvl="1"/>
            <a:r>
              <a:rPr lang="en-US" dirty="0"/>
              <a:t>Governor and state legislature</a:t>
            </a:r>
          </a:p>
          <a:p>
            <a:pPr lvl="1"/>
            <a:r>
              <a:rPr lang="en-US" dirty="0"/>
              <a:t>Illinois Board of Higher Education</a:t>
            </a:r>
          </a:p>
          <a:p>
            <a:pPr lvl="1"/>
            <a:r>
              <a:rPr lang="en-US" dirty="0"/>
              <a:t>Boards of </a:t>
            </a:r>
            <a:r>
              <a:rPr lang="en-US" dirty="0" smtClean="0"/>
              <a:t>Trustees </a:t>
            </a:r>
            <a:r>
              <a:rPr lang="en-US" dirty="0"/>
              <a:t>for individual institutions</a:t>
            </a:r>
          </a:p>
          <a:p>
            <a:endParaRPr lang="en-US" dirty="0"/>
          </a:p>
        </p:txBody>
      </p:sp>
    </p:spTree>
    <p:extLst>
      <p:ext uri="{BB962C8B-B14F-4D97-AF65-F5344CB8AC3E}">
        <p14:creationId xmlns:p14="http://schemas.microsoft.com/office/powerpoint/2010/main" val="39884806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Respective Situations</a:t>
            </a:r>
            <a:endParaRPr lang="en-US" dirty="0"/>
          </a:p>
        </p:txBody>
      </p:sp>
      <p:sp>
        <p:nvSpPr>
          <p:cNvPr id="3" name="Text Placeholder 2"/>
          <p:cNvSpPr>
            <a:spLocks noGrp="1"/>
          </p:cNvSpPr>
          <p:nvPr>
            <p:ph type="body" idx="1"/>
          </p:nvPr>
        </p:nvSpPr>
        <p:spPr/>
        <p:txBody>
          <a:bodyPr/>
          <a:lstStyle/>
          <a:p>
            <a:r>
              <a:rPr lang="en-US" dirty="0" smtClean="0"/>
              <a:t>Broadcasting and Journalism</a:t>
            </a:r>
            <a:endParaRPr lang="en-US" dirty="0"/>
          </a:p>
        </p:txBody>
      </p:sp>
      <p:sp>
        <p:nvSpPr>
          <p:cNvPr id="4" name="Content Placeholder 3"/>
          <p:cNvSpPr>
            <a:spLocks noGrp="1"/>
          </p:cNvSpPr>
          <p:nvPr>
            <p:ph sz="half" idx="2"/>
          </p:nvPr>
        </p:nvSpPr>
        <p:spPr/>
        <p:txBody>
          <a:bodyPr>
            <a:normAutofit lnSpcReduction="10000"/>
          </a:bodyPr>
          <a:lstStyle/>
          <a:p>
            <a:r>
              <a:rPr lang="en-US" dirty="0" smtClean="0"/>
              <a:t>Journalism was moved from the Department of English and Journalism, in the College of Arts and Sciences, to an existing Department of Broadcasting, in the College of Fine Arts and Communication.  The Department of Broadcasting and Journalism was the result of the merger.</a:t>
            </a:r>
            <a:endParaRPr lang="en-US" dirty="0"/>
          </a:p>
        </p:txBody>
      </p:sp>
      <p:sp>
        <p:nvSpPr>
          <p:cNvPr id="5" name="Text Placeholder 4"/>
          <p:cNvSpPr>
            <a:spLocks noGrp="1"/>
          </p:cNvSpPr>
          <p:nvPr>
            <p:ph type="body" sz="quarter" idx="3"/>
          </p:nvPr>
        </p:nvSpPr>
        <p:spPr/>
        <p:txBody>
          <a:bodyPr>
            <a:normAutofit fontScale="77500" lnSpcReduction="20000"/>
          </a:bodyPr>
          <a:lstStyle/>
          <a:p>
            <a:r>
              <a:rPr lang="en-US" dirty="0" smtClean="0"/>
              <a:t>Liberal Arts and Sciences + 3 minors</a:t>
            </a:r>
            <a:endParaRPr lang="en-US" dirty="0"/>
          </a:p>
        </p:txBody>
      </p:sp>
      <p:sp>
        <p:nvSpPr>
          <p:cNvPr id="6" name="Content Placeholder 5"/>
          <p:cNvSpPr>
            <a:spLocks noGrp="1"/>
          </p:cNvSpPr>
          <p:nvPr>
            <p:ph sz="quarter" idx="4"/>
          </p:nvPr>
        </p:nvSpPr>
        <p:spPr/>
        <p:txBody>
          <a:bodyPr>
            <a:normAutofit fontScale="92500" lnSpcReduction="20000"/>
          </a:bodyPr>
          <a:lstStyle/>
          <a:p>
            <a:r>
              <a:rPr lang="en-US" dirty="0" smtClean="0"/>
              <a:t>Three degree programs (African American Studies, Religious Studies, and Women’s Studies) in three departments were eliminated.  Faculty were moved into one newly-created academic unit, anchored by an existing degree program: Liberal Arts and Sciences.  The LAS programs had not previously been housed in a department, given their interdisciplinary nature.</a:t>
            </a:r>
            <a:endParaRPr lang="en-US" dirty="0"/>
          </a:p>
        </p:txBody>
      </p:sp>
    </p:spTree>
    <p:extLst>
      <p:ext uri="{BB962C8B-B14F-4D97-AF65-F5344CB8AC3E}">
        <p14:creationId xmlns:p14="http://schemas.microsoft.com/office/powerpoint/2010/main" val="203296417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Angst and gnashing of teeth ensued…</a:t>
            </a:r>
            <a:endParaRPr lang="en-US" dirty="0"/>
          </a:p>
        </p:txBody>
      </p:sp>
      <p:sp>
        <p:nvSpPr>
          <p:cNvPr id="8" name="Content Placeholder 7"/>
          <p:cNvSpPr>
            <a:spLocks noGrp="1"/>
          </p:cNvSpPr>
          <p:nvPr>
            <p:ph idx="1"/>
          </p:nvPr>
        </p:nvSpPr>
        <p:spPr/>
        <p:txBody>
          <a:bodyPr/>
          <a:lstStyle/>
          <a:p>
            <a:r>
              <a:rPr lang="en-US" dirty="0" smtClean="0"/>
              <a:t>Reactions varied greatly, ranging from </a:t>
            </a:r>
          </a:p>
          <a:p>
            <a:pPr lvl="1"/>
            <a:r>
              <a:rPr lang="en-US" dirty="0"/>
              <a:t>P</a:t>
            </a:r>
            <a:r>
              <a:rPr lang="en-US" dirty="0" smtClean="0"/>
              <a:t>leased (Broadcasting) </a:t>
            </a:r>
          </a:p>
          <a:p>
            <a:pPr lvl="1"/>
            <a:r>
              <a:rPr lang="en-US" dirty="0"/>
              <a:t>R</a:t>
            </a:r>
            <a:r>
              <a:rPr lang="en-US" dirty="0" smtClean="0"/>
              <a:t>esistant (Journalism)  </a:t>
            </a:r>
          </a:p>
          <a:p>
            <a:pPr lvl="1"/>
            <a:r>
              <a:rPr lang="en-US" dirty="0" smtClean="0"/>
              <a:t>Resigned (Women’s Studies) </a:t>
            </a:r>
          </a:p>
          <a:p>
            <a:pPr lvl="1"/>
            <a:r>
              <a:rPr lang="en-US" dirty="0" smtClean="0"/>
              <a:t>Stunned (African American Studies) </a:t>
            </a:r>
          </a:p>
          <a:p>
            <a:pPr lvl="1"/>
            <a:r>
              <a:rPr lang="en-US" dirty="0" smtClean="0"/>
              <a:t>Demoralized (Religious Studies).</a:t>
            </a:r>
          </a:p>
          <a:p>
            <a:pPr marL="228600" lvl="1" indent="0">
              <a:buNone/>
            </a:pPr>
            <a:endParaRPr lang="en-US" dirty="0"/>
          </a:p>
        </p:txBody>
      </p:sp>
    </p:spTree>
    <p:extLst>
      <p:ext uri="{BB962C8B-B14F-4D97-AF65-F5344CB8AC3E}">
        <p14:creationId xmlns:p14="http://schemas.microsoft.com/office/powerpoint/2010/main" val="60563967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Both emotional and practical challenges to chairing a newly merged department</a:t>
            </a:r>
            <a:endParaRPr lang="en-US" dirty="0"/>
          </a:p>
        </p:txBody>
      </p:sp>
      <p:sp>
        <p:nvSpPr>
          <p:cNvPr id="3" name="Content Placeholder 2"/>
          <p:cNvSpPr>
            <a:spLocks noGrp="1"/>
          </p:cNvSpPr>
          <p:nvPr>
            <p:ph idx="1"/>
          </p:nvPr>
        </p:nvSpPr>
        <p:spPr/>
        <p:txBody>
          <a:bodyPr/>
          <a:lstStyle/>
          <a:p>
            <a:r>
              <a:rPr lang="en-US" dirty="0" smtClean="0"/>
              <a:t>Broadcasting and Journalism – merger occurred in Fall 2015.</a:t>
            </a:r>
          </a:p>
          <a:p>
            <a:r>
              <a:rPr lang="en-US" dirty="0" smtClean="0"/>
              <a:t>Liberal Arts and Sciences + 3 minors – merger occurred Fall 2016.</a:t>
            </a:r>
          </a:p>
          <a:p>
            <a:r>
              <a:rPr lang="en-US" dirty="0" smtClean="0"/>
              <a:t>Given the relatively short time frame, our presentation is less about “best practices” and more of a presentation on “lessons from the trenches.”  </a:t>
            </a:r>
            <a:endParaRPr lang="en-US" dirty="0"/>
          </a:p>
        </p:txBody>
      </p:sp>
    </p:spTree>
    <p:extLst>
      <p:ext uri="{BB962C8B-B14F-4D97-AF65-F5344CB8AC3E}">
        <p14:creationId xmlns:p14="http://schemas.microsoft.com/office/powerpoint/2010/main" val="1745773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Identify </a:t>
            </a:r>
            <a:r>
              <a:rPr lang="en-US" dirty="0" smtClean="0"/>
              <a:t>similarities</a:t>
            </a:r>
            <a:endParaRPr lang="en-US" dirty="0"/>
          </a:p>
        </p:txBody>
      </p:sp>
      <p:sp>
        <p:nvSpPr>
          <p:cNvPr id="3" name="Content Placeholder 2"/>
          <p:cNvSpPr>
            <a:spLocks noGrp="1"/>
          </p:cNvSpPr>
          <p:nvPr>
            <p:ph idx="1"/>
          </p:nvPr>
        </p:nvSpPr>
        <p:spPr/>
        <p:txBody>
          <a:bodyPr/>
          <a:lstStyle/>
          <a:p>
            <a:r>
              <a:rPr lang="en-US" dirty="0" smtClean="0"/>
              <a:t>Find connections between the disciplines</a:t>
            </a:r>
          </a:p>
        </p:txBody>
      </p:sp>
    </p:spTree>
    <p:extLst>
      <p:ext uri="{BB962C8B-B14F-4D97-AF65-F5344CB8AC3E}">
        <p14:creationId xmlns:p14="http://schemas.microsoft.com/office/powerpoint/2010/main" val="302417659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Identify </a:t>
            </a:r>
            <a:r>
              <a:rPr lang="en-US" dirty="0" smtClean="0"/>
              <a:t>similarities</a:t>
            </a:r>
            <a:endParaRPr lang="en-US" dirty="0"/>
          </a:p>
        </p:txBody>
      </p:sp>
      <p:sp>
        <p:nvSpPr>
          <p:cNvPr id="3" name="Content Placeholder 2"/>
          <p:cNvSpPr>
            <a:spLocks noGrp="1"/>
          </p:cNvSpPr>
          <p:nvPr>
            <p:ph idx="1"/>
          </p:nvPr>
        </p:nvSpPr>
        <p:spPr/>
        <p:txBody>
          <a:bodyPr/>
          <a:lstStyle/>
          <a:p>
            <a:r>
              <a:rPr lang="en-US" dirty="0" smtClean="0"/>
              <a:t>Find connections between the disciplines</a:t>
            </a:r>
          </a:p>
          <a:p>
            <a:r>
              <a:rPr lang="en-US" dirty="0" smtClean="0"/>
              <a:t>Revamp your mission statement and learning objectives</a:t>
            </a:r>
          </a:p>
        </p:txBody>
      </p:sp>
    </p:spTree>
    <p:extLst>
      <p:ext uri="{BB962C8B-B14F-4D97-AF65-F5344CB8AC3E}">
        <p14:creationId xmlns:p14="http://schemas.microsoft.com/office/powerpoint/2010/main" val="24432507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po">
  <a:themeElements>
    <a:clrScheme name="Expo">
      <a:dk1>
        <a:sysClr val="windowText" lastClr="000000"/>
      </a:dk1>
      <a:lt1>
        <a:sysClr val="window" lastClr="FFFFFF"/>
      </a:lt1>
      <a:dk2>
        <a:srgbClr val="263B86"/>
      </a:dk2>
      <a:lt2>
        <a:srgbClr val="76B6F2"/>
      </a:lt2>
      <a:accent1>
        <a:srgbClr val="FBC01E"/>
      </a:accent1>
      <a:accent2>
        <a:srgbClr val="EFE1A2"/>
      </a:accent2>
      <a:accent3>
        <a:srgbClr val="FA8716"/>
      </a:accent3>
      <a:accent4>
        <a:srgbClr val="BE0204"/>
      </a:accent4>
      <a:accent5>
        <a:srgbClr val="640F10"/>
      </a:accent5>
      <a:accent6>
        <a:srgbClr val="7E13E3"/>
      </a:accent6>
      <a:hlink>
        <a:srgbClr val="D2D200"/>
      </a:hlink>
      <a:folHlink>
        <a:srgbClr val="D0B9F8"/>
      </a:folHlink>
    </a:clrScheme>
    <a:fontScheme name="Expo">
      <a:majorFont>
        <a:latin typeface="Calibri"/>
        <a:ea typeface=""/>
        <a:cs typeface=""/>
        <a:font script="Jpan" typeface="ＭＳ ゴシック"/>
        <a:font script="Hans" typeface="宋体"/>
        <a:font script="Hant" typeface="新細明體"/>
      </a:majorFont>
      <a:minorFont>
        <a:latin typeface="Calibri"/>
        <a:ea typeface=""/>
        <a:cs typeface=""/>
        <a:font script="Jpan" typeface="ＭＳ ゴシック"/>
        <a:font script="Hans" typeface="宋体"/>
        <a:font script="Hant" typeface="新細明體"/>
      </a:minorFont>
    </a:fontScheme>
    <a:fmtScheme name="Expo">
      <a:fillStyleLst>
        <a:solidFill>
          <a:schemeClr val="phClr"/>
        </a:solidFill>
        <a:gradFill rotWithShape="1">
          <a:gsLst>
            <a:gs pos="0">
              <a:schemeClr val="phClr">
                <a:tint val="100000"/>
                <a:satMod val="130000"/>
              </a:schemeClr>
            </a:gs>
            <a:gs pos="100000">
              <a:schemeClr val="phClr">
                <a:tint val="50000"/>
                <a:satMod val="150000"/>
              </a:schemeClr>
            </a:gs>
          </a:gsLst>
          <a:lin ang="16200000" scaled="1"/>
        </a:gradFill>
        <a:gradFill rotWithShape="1">
          <a:gsLst>
            <a:gs pos="0">
              <a:schemeClr val="phClr">
                <a:shade val="93000"/>
                <a:satMod val="130000"/>
              </a:schemeClr>
            </a:gs>
            <a:gs pos="60000">
              <a:schemeClr val="phClr">
                <a:tint val="80000"/>
                <a:shade val="93000"/>
                <a:satMod val="130000"/>
              </a:schemeClr>
            </a:gs>
            <a:gs pos="100000">
              <a:schemeClr val="phClr">
                <a:tint val="50000"/>
                <a:shade val="94000"/>
                <a:alpha val="100000"/>
                <a:satMod val="135000"/>
              </a:schemeClr>
            </a:gs>
          </a:gsLst>
          <a:lin ang="16200000" scaled="0"/>
        </a:gra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34925" cap="flat" cmpd="sng" algn="ctr">
          <a:gradFill>
            <a:gsLst>
              <a:gs pos="0">
                <a:schemeClr val="accent1">
                  <a:lumMod val="40000"/>
                  <a:lumOff val="60000"/>
                </a:schemeClr>
              </a:gs>
              <a:gs pos="50000">
                <a:schemeClr val="accent1"/>
              </a:gs>
              <a:gs pos="100000">
                <a:schemeClr val="accent1">
                  <a:lumMod val="50000"/>
                </a:schemeClr>
              </a:gs>
            </a:gsLst>
            <a:lin ang="18600000" scaled="0"/>
          </a:gradFill>
          <a:prstDash val="solid"/>
        </a:ln>
      </a:lnStyleLst>
      <a:effectStyleLst>
        <a:effectStyle>
          <a:effectLst/>
        </a:effectStyle>
        <a:effectStyle>
          <a:effectLst>
            <a:innerShdw blurRad="50800" dist="25400" dir="13500000">
              <a:srgbClr val="C0C0C0">
                <a:alpha val="75000"/>
              </a:srgbClr>
            </a:innerShdw>
            <a:outerShdw blurRad="63500" dist="38100" dir="5400000" sx="105000" sy="105000" algn="br" rotWithShape="0">
              <a:srgbClr val="000000">
                <a:alpha val="30000"/>
              </a:srgbClr>
            </a:outerShdw>
          </a:effectLst>
        </a:effectStyle>
        <a:effectStyle>
          <a:effectLst>
            <a:innerShdw blurRad="50800" dist="25400" dir="16200000">
              <a:srgbClr val="C0C0C0">
                <a:alpha val="75000"/>
              </a:srgbClr>
            </a:innerShdw>
            <a:reflection blurRad="63500" stA="40000" endPos="50000" dist="12700" dir="54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a:blip xmlns:r="http://schemas.openxmlformats.org/officeDocument/2006/relationships" r:embed="rId1"/>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Expo">
  <a:themeElements>
    <a:clrScheme name="Expo">
      <a:dk1>
        <a:sysClr val="windowText" lastClr="000000"/>
      </a:dk1>
      <a:lt1>
        <a:sysClr val="window" lastClr="FFFFFF"/>
      </a:lt1>
      <a:dk2>
        <a:srgbClr val="263B86"/>
      </a:dk2>
      <a:lt2>
        <a:srgbClr val="76B6F2"/>
      </a:lt2>
      <a:accent1>
        <a:srgbClr val="FBC01E"/>
      </a:accent1>
      <a:accent2>
        <a:srgbClr val="EFE1A2"/>
      </a:accent2>
      <a:accent3>
        <a:srgbClr val="FA8716"/>
      </a:accent3>
      <a:accent4>
        <a:srgbClr val="BE0204"/>
      </a:accent4>
      <a:accent5>
        <a:srgbClr val="640F10"/>
      </a:accent5>
      <a:accent6>
        <a:srgbClr val="7E13E3"/>
      </a:accent6>
      <a:hlink>
        <a:srgbClr val="D2D200"/>
      </a:hlink>
      <a:folHlink>
        <a:srgbClr val="D0B9F8"/>
      </a:folHlink>
    </a:clrScheme>
    <a:fontScheme name="Expo">
      <a:majorFont>
        <a:latin typeface="Calibri"/>
        <a:ea typeface=""/>
        <a:cs typeface=""/>
        <a:font script="Jpan" typeface="ＭＳ ゴシック"/>
        <a:font script="Hans" typeface="宋体"/>
        <a:font script="Hant" typeface="新細明體"/>
      </a:majorFont>
      <a:minorFont>
        <a:latin typeface="Calibri"/>
        <a:ea typeface=""/>
        <a:cs typeface=""/>
        <a:font script="Jpan" typeface="ＭＳ ゴシック"/>
        <a:font script="Hans" typeface="宋体"/>
        <a:font script="Hant" typeface="新細明體"/>
      </a:minorFont>
    </a:fontScheme>
    <a:fmtScheme name="Expo">
      <a:fillStyleLst>
        <a:solidFill>
          <a:schemeClr val="phClr"/>
        </a:solidFill>
        <a:gradFill rotWithShape="1">
          <a:gsLst>
            <a:gs pos="0">
              <a:schemeClr val="phClr">
                <a:tint val="100000"/>
                <a:satMod val="130000"/>
              </a:schemeClr>
            </a:gs>
            <a:gs pos="100000">
              <a:schemeClr val="phClr">
                <a:tint val="50000"/>
                <a:satMod val="150000"/>
              </a:schemeClr>
            </a:gs>
          </a:gsLst>
          <a:lin ang="16200000" scaled="1"/>
        </a:gradFill>
        <a:gradFill rotWithShape="1">
          <a:gsLst>
            <a:gs pos="0">
              <a:schemeClr val="phClr">
                <a:shade val="93000"/>
                <a:satMod val="130000"/>
              </a:schemeClr>
            </a:gs>
            <a:gs pos="60000">
              <a:schemeClr val="phClr">
                <a:tint val="80000"/>
                <a:shade val="93000"/>
                <a:satMod val="130000"/>
              </a:schemeClr>
            </a:gs>
            <a:gs pos="100000">
              <a:schemeClr val="phClr">
                <a:tint val="50000"/>
                <a:shade val="94000"/>
                <a:alpha val="100000"/>
                <a:satMod val="135000"/>
              </a:schemeClr>
            </a:gs>
          </a:gsLst>
          <a:lin ang="16200000" scaled="0"/>
        </a:gra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34925" cap="flat" cmpd="sng" algn="ctr">
          <a:gradFill>
            <a:gsLst>
              <a:gs pos="0">
                <a:schemeClr val="accent1">
                  <a:lumMod val="40000"/>
                  <a:lumOff val="60000"/>
                </a:schemeClr>
              </a:gs>
              <a:gs pos="50000">
                <a:schemeClr val="accent1"/>
              </a:gs>
              <a:gs pos="100000">
                <a:schemeClr val="accent1">
                  <a:lumMod val="50000"/>
                </a:schemeClr>
              </a:gs>
            </a:gsLst>
            <a:lin ang="18600000" scaled="0"/>
          </a:gradFill>
          <a:prstDash val="solid"/>
        </a:ln>
      </a:lnStyleLst>
      <a:effectStyleLst>
        <a:effectStyle>
          <a:effectLst/>
        </a:effectStyle>
        <a:effectStyle>
          <a:effectLst>
            <a:innerShdw blurRad="50800" dist="25400" dir="13500000">
              <a:srgbClr val="C0C0C0">
                <a:alpha val="75000"/>
              </a:srgbClr>
            </a:innerShdw>
            <a:outerShdw blurRad="63500" dist="38100" dir="5400000" sx="105000" sy="105000" algn="br" rotWithShape="0">
              <a:srgbClr val="000000">
                <a:alpha val="30000"/>
              </a:srgbClr>
            </a:outerShdw>
          </a:effectLst>
        </a:effectStyle>
        <a:effectStyle>
          <a:effectLst>
            <a:innerShdw blurRad="50800" dist="25400" dir="16200000">
              <a:srgbClr val="C0C0C0">
                <a:alpha val="75000"/>
              </a:srgbClr>
            </a:innerShdw>
            <a:reflection blurRad="63500" stA="40000" endPos="50000" dist="12700" dir="54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a:blip xmlns:r="http://schemas.openxmlformats.org/officeDocument/2006/relationships" r:embed="rId1"/>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213</TotalTime>
  <Words>676</Words>
  <Application>Microsoft Macintosh PowerPoint</Application>
  <PresentationFormat>On-screen Show (16:10)</PresentationFormat>
  <Paragraphs>102</Paragraphs>
  <Slides>26</Slides>
  <Notes>0</Notes>
  <HiddenSlides>0</HiddenSlides>
  <MMClips>0</MMClips>
  <ScaleCrop>false</ScaleCrop>
  <HeadingPairs>
    <vt:vector size="4" baseType="variant">
      <vt:variant>
        <vt:lpstr>Theme</vt:lpstr>
      </vt:variant>
      <vt:variant>
        <vt:i4>2</vt:i4>
      </vt:variant>
      <vt:variant>
        <vt:lpstr>Slide Titles</vt:lpstr>
      </vt:variant>
      <vt:variant>
        <vt:i4>26</vt:i4>
      </vt:variant>
    </vt:vector>
  </HeadingPairs>
  <TitlesOfParts>
    <vt:vector size="28" baseType="lpstr">
      <vt:lpstr>Expo</vt:lpstr>
      <vt:lpstr>1_Expo</vt:lpstr>
      <vt:lpstr>Developing a new department culture</vt:lpstr>
      <vt:lpstr>Western Illinois University - </vt:lpstr>
      <vt:lpstr>Illinois Budget Woes</vt:lpstr>
      <vt:lpstr>PowerPoint Presentation</vt:lpstr>
      <vt:lpstr>Our Respective Situations</vt:lpstr>
      <vt:lpstr>Angst and gnashing of teeth ensued…</vt:lpstr>
      <vt:lpstr>Both emotional and practical challenges to chairing a newly merged department</vt:lpstr>
      <vt:lpstr>Identify similarities</vt:lpstr>
      <vt:lpstr>Identify similarities</vt:lpstr>
      <vt:lpstr>Recognize your Differences</vt:lpstr>
      <vt:lpstr>Cast a Vision</vt:lpstr>
      <vt:lpstr>Cast a Vision</vt:lpstr>
      <vt:lpstr>Decide What Stays and What Goes</vt:lpstr>
      <vt:lpstr>Decide What Stays and What Goes</vt:lpstr>
      <vt:lpstr>Decide What Stays and What Goes</vt:lpstr>
      <vt:lpstr>Decide What Stays and What Goes</vt:lpstr>
      <vt:lpstr>Decide What Stays and What Goes</vt:lpstr>
      <vt:lpstr>Encourage Faculty</vt:lpstr>
      <vt:lpstr>Encourage Faculty</vt:lpstr>
      <vt:lpstr>Identify Curricular Issues</vt:lpstr>
      <vt:lpstr>Identify Curricular Issues</vt:lpstr>
      <vt:lpstr>Identify Curricular Issues</vt:lpstr>
      <vt:lpstr>Utilize Social Media Effectively</vt:lpstr>
      <vt:lpstr>Utilize Social Media Effectively</vt:lpstr>
      <vt:lpstr>Utilize Social Media Effectively</vt:lpstr>
      <vt:lpstr>Get Students Involved in Promotion</vt:lpstr>
    </vt:vector>
  </TitlesOfParts>
  <Company>Western Illinois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a new department culture</dc:title>
  <dc:creator>Buzz Hoon</dc:creator>
  <cp:lastModifiedBy>Buzz Hoon</cp:lastModifiedBy>
  <cp:revision>6</cp:revision>
  <cp:lastPrinted>2017-02-07T14:07:26Z</cp:lastPrinted>
  <dcterms:created xsi:type="dcterms:W3CDTF">2017-02-01T15:38:24Z</dcterms:created>
  <dcterms:modified xsi:type="dcterms:W3CDTF">2017-02-07T14:09:44Z</dcterms:modified>
</cp:coreProperties>
</file>