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5"/>
  </p:notesMasterIdLst>
  <p:handoutMasterIdLst>
    <p:handoutMasterId r:id="rId16"/>
  </p:handoutMasterIdLst>
  <p:sldIdLst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78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8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rgbClr val="7030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rgbClr val="7030A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rgbClr val="7030A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rgbClr val="7030A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rgbClr val="7030A0">
              <a:alpha val="65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3443339"/>
            <a:ext cx="12192000" cy="244170"/>
          </a:xfrm>
          <a:prstGeom prst="rect">
            <a:avLst/>
          </a:prstGeom>
          <a:solidFill>
            <a:srgbClr val="7030A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rgbClr val="7030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rgbClr val="7030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-218505"/>
            <a:ext cx="12192000" cy="37017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708F12-96AD-4ED4-8132-A78F5E42C1F5}" type="datetime1">
              <a:rPr lang="en-US" smtClean="0"/>
              <a:t>2/24/2017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7691" y="196913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2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1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27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92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098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35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2/24/2017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83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0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7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17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rgbClr val="7030A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rgbClr val="7030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rgbClr val="7030A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rgbClr val="7030A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20F09E4-6EA4-4BF3-9FC8-FF40373B88E6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487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691" y="3851910"/>
            <a:ext cx="7142364" cy="28117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Mark Urtel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 University-Purdue University Indianapolis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Dr. Sandra Jowers-Barber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the District of Columbia Community College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Dr. Stacey Smith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Fort Hays State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Musings &amp; Reflections from First-Year Department Chairs: An Extension of the NCA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7" y="-66037"/>
            <a:ext cx="75152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409" y="1848327"/>
            <a:ext cx="7910080" cy="43251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Processes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Develop strategic plan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Communication strategy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Use scheduling to reward when budgets limited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Meetings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Accreditation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027" y="957334"/>
            <a:ext cx="2611582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Bad!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Stacey Smith</a:t>
            </a:r>
            <a:endParaRPr lang="en-US" dirty="0"/>
          </a:p>
          <a:p>
            <a:pPr algn="ctr"/>
            <a:r>
              <a:rPr lang="en-US" dirty="0" smtClean="0"/>
              <a:t>Fort Hays State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6" y="2024134"/>
            <a:ext cx="3876884" cy="33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64" y="1418152"/>
            <a:ext cx="10972800" cy="43251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Culture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College culture seeping into department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Conversations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Team building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Focus on micro culture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Sharing information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Engaging critics in non-threatening ways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Opportunity! New department, new beginnings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8" y="540327"/>
            <a:ext cx="2476934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Ugly!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Dr. Stacey Smith</a:t>
            </a:r>
            <a:endParaRPr lang="en-US" dirty="0"/>
          </a:p>
          <a:p>
            <a:pPr algn="ctr"/>
            <a:r>
              <a:rPr lang="en-US" dirty="0" smtClean="0"/>
              <a:t>Fort Hays State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96" y="1607127"/>
            <a:ext cx="5017077" cy="31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6275" y="1275485"/>
            <a:ext cx="7415647" cy="54993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Mark Urtel, Chair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Kinesiology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IUPUI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Indianapolis, 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317.278.2015</a:t>
            </a:r>
          </a:p>
          <a:p>
            <a:r>
              <a:rPr lang="en-US" i="1" dirty="0">
                <a:solidFill>
                  <a:schemeClr val="tx1"/>
                </a:solidFill>
              </a:rPr>
              <a:t>murtel1@iupui.edu</a:t>
            </a:r>
            <a:endParaRPr lang="en-US" i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smtClean="0">
                <a:solidFill>
                  <a:schemeClr val="tx1"/>
                </a:solidFill>
              </a:rPr>
              <a:t>Stacey Smith, </a:t>
            </a:r>
            <a:r>
              <a:rPr lang="en-US" b="1" dirty="0">
                <a:solidFill>
                  <a:schemeClr val="tx1"/>
                </a:solidFill>
              </a:rPr>
              <a:t>Chair</a:t>
            </a:r>
          </a:p>
          <a:p>
            <a:r>
              <a:rPr lang="en-US" dirty="0">
                <a:solidFill>
                  <a:schemeClr val="tx1"/>
                </a:solidFill>
              </a:rPr>
              <a:t>Department of </a:t>
            </a:r>
            <a:r>
              <a:rPr lang="en-US" dirty="0" smtClean="0">
                <a:solidFill>
                  <a:schemeClr val="tx1"/>
                </a:solidFill>
              </a:rPr>
              <a:t>Applied Business Studies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Fort Hays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Hays, KS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785.628.4696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slgsmith@fhsu.edu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Dr. </a:t>
            </a:r>
            <a:r>
              <a:rPr lang="en-US" b="1" dirty="0" smtClean="0">
                <a:solidFill>
                  <a:schemeClr val="tx1"/>
                </a:solidFill>
              </a:rPr>
              <a:t>Sandra Jowers-Barber, </a:t>
            </a:r>
            <a:r>
              <a:rPr lang="en-US" b="1" dirty="0">
                <a:solidFill>
                  <a:schemeClr val="tx1"/>
                </a:solidFill>
              </a:rPr>
              <a:t>Chair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Humanities Division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the District of Columbia Community College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Washington, D.C.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202.274.5797</a:t>
            </a:r>
          </a:p>
          <a:p>
            <a:r>
              <a:rPr lang="en-US" i="1" dirty="0">
                <a:solidFill>
                  <a:schemeClr val="tx1"/>
                </a:solidFill>
              </a:rPr>
              <a:t>sjowers@udc.edu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75" y="561109"/>
            <a:ext cx="5281851" cy="714376"/>
          </a:xfrm>
        </p:spPr>
        <p:txBody>
          <a:bodyPr/>
          <a:lstStyle/>
          <a:p>
            <a:r>
              <a:rPr lang="en-US" u="sng" dirty="0" smtClean="0"/>
              <a:t>Contact Information</a:t>
            </a: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948">
            <a:off x="6467900" y="1912619"/>
            <a:ext cx="4522382" cy="38083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07963" y="3038302"/>
            <a:ext cx="4322618" cy="1"/>
          </a:xfrm>
          <a:prstGeom prst="line">
            <a:avLst/>
          </a:prstGeom>
          <a:ln w="889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7963" y="4906587"/>
            <a:ext cx="4322618" cy="1"/>
          </a:xfrm>
          <a:prstGeom prst="line">
            <a:avLst/>
          </a:prstGeom>
          <a:ln w="889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2016 New Chair Alliance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Networking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Shared experiences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Introduction/Background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59" y="1454727"/>
            <a:ext cx="4367333" cy="43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Program Review</a:t>
            </a:r>
          </a:p>
          <a:p>
            <a:r>
              <a:rPr lang="en-US" sz="3200" dirty="0">
                <a:solidFill>
                  <a:schemeClr val="tx1"/>
                </a:solidFill>
              </a:rPr>
              <a:t>Accreditation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0 credit hour course development</a:t>
            </a:r>
          </a:p>
          <a:p>
            <a:r>
              <a:rPr lang="en-US" sz="3200" dirty="0">
                <a:solidFill>
                  <a:schemeClr val="tx1"/>
                </a:solidFill>
              </a:rPr>
              <a:t>Gen Ed course approvals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Course unification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Minors / Certifications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Good!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Mark Urtel</a:t>
            </a:r>
          </a:p>
          <a:p>
            <a:pPr algn="ctr"/>
            <a:r>
              <a:rPr lang="en-US" dirty="0"/>
              <a:t>Indiana University-Purdue University Indianapolis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 l="2508" r="2508"/>
          <a:stretch>
            <a:fillRect/>
          </a:stretch>
        </p:blipFill>
        <p:spPr>
          <a:xfrm>
            <a:off x="7245601" y="1413453"/>
            <a:ext cx="4552843" cy="35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337" y="2426070"/>
            <a:ext cx="4502727" cy="432511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Audits / Reports</a:t>
            </a:r>
          </a:p>
          <a:p>
            <a:r>
              <a:rPr lang="en-US" sz="3200" dirty="0">
                <a:solidFill>
                  <a:schemeClr val="tx1"/>
                </a:solidFill>
              </a:rPr>
              <a:t>Course scheduling </a:t>
            </a:r>
          </a:p>
          <a:p>
            <a:r>
              <a:rPr lang="en-US" sz="3200" dirty="0">
                <a:solidFill>
                  <a:schemeClr val="tx1"/>
                </a:solidFill>
              </a:rPr>
              <a:t>Facility Coordination</a:t>
            </a:r>
          </a:p>
          <a:p>
            <a:r>
              <a:rPr lang="en-US" sz="3200" dirty="0">
                <a:solidFill>
                  <a:schemeClr val="tx1"/>
                </a:solidFill>
              </a:rPr>
              <a:t>Some data collection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086" y="1430770"/>
            <a:ext cx="3131127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Bad!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Mark Urtel</a:t>
            </a:r>
          </a:p>
          <a:p>
            <a:pPr algn="ctr"/>
            <a:r>
              <a:rPr lang="en-US" dirty="0"/>
              <a:t>Indiana University-Purdue University Indianapolis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/>
          <a:srcRect t="19019" b="19019"/>
          <a:stretch>
            <a:fillRect/>
          </a:stretch>
        </p:blipFill>
        <p:spPr>
          <a:xfrm>
            <a:off x="526473" y="1028987"/>
            <a:ext cx="5513491" cy="43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Complaints / conflicts among or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between </a:t>
            </a:r>
            <a:r>
              <a:rPr lang="en-US" sz="3200" dirty="0">
                <a:solidFill>
                  <a:schemeClr val="tx1"/>
                </a:solidFill>
              </a:rPr>
              <a:t>students, faculty, and </a:t>
            </a:r>
            <a:r>
              <a:rPr lang="en-US" sz="3200" dirty="0" smtClean="0">
                <a:solidFill>
                  <a:schemeClr val="tx1"/>
                </a:solidFill>
              </a:rPr>
              <a:t>staff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The politics of it </a:t>
            </a:r>
            <a:r>
              <a:rPr lang="en-US" sz="3200" dirty="0" smtClean="0">
                <a:solidFill>
                  <a:schemeClr val="tx1"/>
                </a:solidFill>
              </a:rPr>
              <a:t>all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Merit </a:t>
            </a:r>
            <a:r>
              <a:rPr lang="en-US" sz="3200" dirty="0" smtClean="0">
                <a:solidFill>
                  <a:schemeClr val="tx1"/>
                </a:solidFill>
              </a:rPr>
              <a:t>pay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Ugly!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Mark Urtel</a:t>
            </a:r>
          </a:p>
          <a:p>
            <a:pPr algn="ctr"/>
            <a:r>
              <a:rPr lang="en-US" dirty="0"/>
              <a:t>Indiana University-Purdue University Indianapolis</a:t>
            </a:r>
          </a:p>
        </p:txBody>
      </p:sp>
      <p:pic>
        <p:nvPicPr>
          <p:cNvPr id="8" name="Picture Placeholder 7"/>
          <p:cNvPicPr>
            <a:picLocks noChangeAspect="1"/>
          </p:cNvPicPr>
          <p:nvPr/>
        </p:nvPicPr>
        <p:blipFill>
          <a:blip r:embed="rId3"/>
          <a:srcRect l="2370" r="2370"/>
          <a:stretch>
            <a:fillRect/>
          </a:stretch>
        </p:blipFill>
        <p:spPr>
          <a:xfrm>
            <a:off x="7091456" y="1143000"/>
            <a:ext cx="5013428" cy="39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10" y="2105891"/>
            <a:ext cx="10972800" cy="43251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Really wanting to be chair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My leadership style: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Servant </a:t>
            </a:r>
            <a:r>
              <a:rPr lang="en-US" dirty="0">
                <a:solidFill>
                  <a:schemeClr val="tx1"/>
                </a:solidFill>
              </a:rPr>
              <a:t>Leadership or no leadership at </a:t>
            </a:r>
            <a:r>
              <a:rPr lang="en-US" dirty="0" smtClean="0">
                <a:solidFill>
                  <a:schemeClr val="tx1"/>
                </a:solidFill>
              </a:rPr>
              <a:t>al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Know the expertise you bring to the </a:t>
            </a:r>
            <a:r>
              <a:rPr lang="en-US" dirty="0" smtClean="0">
                <a:solidFill>
                  <a:schemeClr val="tx1"/>
                </a:solidFill>
              </a:rPr>
              <a:t>position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the student </a:t>
            </a:r>
            <a:r>
              <a:rPr lang="en-US" dirty="0" smtClean="0">
                <a:solidFill>
                  <a:schemeClr val="tx1"/>
                </a:solidFill>
              </a:rPr>
              <a:t>experience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Remember, </a:t>
            </a:r>
            <a:r>
              <a:rPr lang="en-US" dirty="0">
                <a:solidFill>
                  <a:schemeClr val="tx1"/>
                </a:solidFill>
              </a:rPr>
              <a:t>it is not “your” </a:t>
            </a:r>
            <a:r>
              <a:rPr lang="en-US" dirty="0" smtClean="0">
                <a:solidFill>
                  <a:schemeClr val="tx1"/>
                </a:solidFill>
              </a:rPr>
              <a:t>department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1" y="1149927"/>
            <a:ext cx="109728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Good! 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Sandra Jowers-Barber</a:t>
            </a:r>
            <a:endParaRPr lang="en-US" dirty="0"/>
          </a:p>
          <a:p>
            <a:pPr algn="ctr"/>
            <a:r>
              <a:rPr lang="en-US" dirty="0" smtClean="0"/>
              <a:t>University of the District of Columbia Community College</a:t>
            </a:r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732" y="799471"/>
            <a:ext cx="3465149" cy="51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228" y="1965882"/>
            <a:ext cx="7596238" cy="43251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Taking a long vacant chair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Dealing with faculty who wanted to be </a:t>
            </a:r>
            <a:r>
              <a:rPr lang="en-US" dirty="0" smtClean="0">
                <a:solidFill>
                  <a:schemeClr val="tx1"/>
                </a:solidFill>
              </a:rPr>
              <a:t>chair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Fostering unity and moving </a:t>
            </a:r>
            <a:r>
              <a:rPr lang="en-US" dirty="0" smtClean="0">
                <a:solidFill>
                  <a:schemeClr val="tx1"/>
                </a:solidFill>
              </a:rPr>
              <a:t>forward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Steering divided support for curriculum </a:t>
            </a:r>
            <a:r>
              <a:rPr lang="en-US" dirty="0" smtClean="0">
                <a:solidFill>
                  <a:schemeClr val="tx1"/>
                </a:solidFill>
              </a:rPr>
              <a:t>change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Accepting the fact that “the union says you are not one of us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356" y="1017010"/>
            <a:ext cx="2282456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Bad!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Sandra Jowers-Barber</a:t>
            </a:r>
            <a:endParaRPr lang="en-US" dirty="0"/>
          </a:p>
          <a:p>
            <a:pPr algn="ctr"/>
            <a:r>
              <a:rPr lang="en-US" dirty="0" smtClean="0"/>
              <a:t>University of the District of Columbia Community College</a:t>
            </a: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2" y="1089891"/>
            <a:ext cx="3512980" cy="46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91" y="2093561"/>
            <a:ext cx="10972800" cy="43251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Leading during challenging times</a:t>
            </a:r>
            <a:endParaRPr lang="en-US" sz="3200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Surviving public (unpleasant) leadership changes.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(Re)assuring and (re)engaging faculty who want to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move </a:t>
            </a:r>
            <a:r>
              <a:rPr lang="en-US" dirty="0">
                <a:solidFill>
                  <a:schemeClr val="tx1"/>
                </a:solidFill>
              </a:rPr>
              <a:t>forward.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Learning when and how to cut dead weight.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Understanding you are the chair for All of the faculty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64" y="1174173"/>
            <a:ext cx="10972800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Ugly!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Sandra Jowers-Barber</a:t>
            </a:r>
            <a:endParaRPr lang="en-US" dirty="0"/>
          </a:p>
          <a:p>
            <a:pPr algn="ctr"/>
            <a:r>
              <a:rPr lang="en-US" dirty="0" smtClean="0"/>
              <a:t>University of the District of Columbia Community College</a:t>
            </a:r>
            <a:endParaRPr lang="en-US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2385">
            <a:off x="7620973" y="1341206"/>
            <a:ext cx="4031250" cy="26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073" y="1426607"/>
            <a:ext cx="4658591" cy="4325112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Character </a:t>
            </a:r>
            <a:endParaRPr lang="en-US" sz="3200" dirty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Know thyself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Do not lead with an ego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Open communication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Emotional intelligence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Be kind and polite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54" y="663161"/>
            <a:ext cx="3255818" cy="1066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1"/>
                </a:solidFill>
              </a:rPr>
              <a:t>The Good!</a:t>
            </a:r>
            <a:endParaRPr lang="en-US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639" y="5947410"/>
            <a:ext cx="1466850" cy="666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6534" y="596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Dr. </a:t>
            </a:r>
            <a:r>
              <a:rPr lang="en-US" dirty="0" smtClean="0"/>
              <a:t>Stacey Smith</a:t>
            </a:r>
            <a:endParaRPr lang="en-US" dirty="0"/>
          </a:p>
          <a:p>
            <a:pPr algn="ctr"/>
            <a:r>
              <a:rPr lang="en-US" dirty="0" smtClean="0"/>
              <a:t>Fort Hays State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77" y="1328178"/>
            <a:ext cx="5316286" cy="4043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81" y="4512564"/>
            <a:ext cx="2264762" cy="22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strategy  proposal presentat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strategy  proposal presentation" id="{046EAC39-0F7A-434B-A008-25AEA0734A86}" vid="{35BA20B6-3833-4B27-995B-0B2F0A323CD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9BB7A1-C70F-403E-B471-F185B83BA8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380</Words>
  <Application>Microsoft Office PowerPoint</Application>
  <PresentationFormat>Widescreen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Georgia</vt:lpstr>
      <vt:lpstr>Wingdings 2</vt:lpstr>
      <vt:lpstr>Sales strategy  proposal presentation</vt:lpstr>
      <vt:lpstr>Musings &amp; Reflections from First-Year Department Chairs: An Extension of the NCA</vt:lpstr>
      <vt:lpstr>Introduction/Background</vt:lpstr>
      <vt:lpstr>The Good!</vt:lpstr>
      <vt:lpstr>The Bad!</vt:lpstr>
      <vt:lpstr>The Ugly!</vt:lpstr>
      <vt:lpstr>The Good! </vt:lpstr>
      <vt:lpstr>The Bad!</vt:lpstr>
      <vt:lpstr>The Ugly!</vt:lpstr>
      <vt:lpstr>The Good!</vt:lpstr>
      <vt:lpstr>The Bad!</vt:lpstr>
      <vt:lpstr>The Ugly!</vt:lpstr>
      <vt:lpstr>Contact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2017-02-10T02:28:15Z</dcterms:created>
  <dcterms:modified xsi:type="dcterms:W3CDTF">2017-02-24T17:15:59Z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TC034605579991</vt:lpwstr>
  </property>
</Properties>
</file>