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3004800" cy="9753600"/>
  <p:notesSz cx="7019925" cy="9305925"/>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9" d="100"/>
          <a:sy n="49" d="100"/>
        </p:scale>
        <p:origin x="139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84275" y="698500"/>
            <a:ext cx="4651375" cy="34893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 name="Shape 4"/>
          <p:cNvSpPr txBox="1">
            <a:spLocks noGrp="1"/>
          </p:cNvSpPr>
          <p:nvPr>
            <p:ph type="body" idx="1"/>
          </p:nvPr>
        </p:nvSpPr>
        <p:spPr>
          <a:xfrm>
            <a:off x="935991" y="4420315"/>
            <a:ext cx="5147944" cy="4187666"/>
          </a:xfrm>
          <a:prstGeom prst="rect">
            <a:avLst/>
          </a:prstGeom>
          <a:noFill/>
          <a:ln>
            <a:noFill/>
          </a:ln>
        </p:spPr>
        <p:txBody>
          <a:bodyPr lIns="93272" tIns="93272" rIns="93272" bIns="93272" anchor="t" anchorCtr="0"/>
          <a:lstStyle>
            <a:lvl1pPr marL="0" marR="0" lvl="0" indent="0" algn="l" rtl="0">
              <a:spcBef>
                <a:spcPts val="0"/>
              </a:spcBef>
              <a:buNone/>
              <a:defRPr sz="1400" b="0" i="0" u="none" strike="noStrike" cap="none">
                <a:latin typeface="Calibri"/>
                <a:ea typeface="Calibri"/>
                <a:cs typeface="Calibri"/>
                <a:sym typeface="Calibri"/>
              </a:defRPr>
            </a:lvl1pPr>
            <a:lvl2pPr marL="457200" marR="0" lvl="1" indent="228600" algn="l" rtl="0">
              <a:spcBef>
                <a:spcPts val="0"/>
              </a:spcBef>
              <a:buNone/>
              <a:defRPr sz="1400" b="0" i="0" u="none" strike="noStrike" cap="none">
                <a:latin typeface="Calibri"/>
                <a:ea typeface="Calibri"/>
                <a:cs typeface="Calibri"/>
                <a:sym typeface="Calibri"/>
              </a:defRPr>
            </a:lvl2pPr>
            <a:lvl3pPr marL="914400" marR="0" lvl="2" indent="457200" algn="l" rtl="0">
              <a:spcBef>
                <a:spcPts val="0"/>
              </a:spcBef>
              <a:buNone/>
              <a:defRPr sz="1400" b="0" i="0" u="none" strike="noStrike" cap="none">
                <a:latin typeface="Calibri"/>
                <a:ea typeface="Calibri"/>
                <a:cs typeface="Calibri"/>
                <a:sym typeface="Calibri"/>
              </a:defRPr>
            </a:lvl3pPr>
            <a:lvl4pPr marL="1371600" marR="0" lvl="3" indent="685800" algn="l" rtl="0">
              <a:spcBef>
                <a:spcPts val="0"/>
              </a:spcBef>
              <a:buNone/>
              <a:defRPr sz="1400" b="0" i="0" u="none" strike="noStrike" cap="none">
                <a:latin typeface="Calibri"/>
                <a:ea typeface="Calibri"/>
                <a:cs typeface="Calibri"/>
                <a:sym typeface="Calibri"/>
              </a:defRPr>
            </a:lvl4pPr>
            <a:lvl5pPr marL="1828800" marR="0" lvl="4" indent="914400" algn="l" rtl="0">
              <a:spcBef>
                <a:spcPts val="0"/>
              </a:spcBef>
              <a:buNone/>
              <a:defRPr sz="1400" b="0" i="0" u="none" strike="noStrike" cap="none">
                <a:latin typeface="Calibri"/>
                <a:ea typeface="Calibri"/>
                <a:cs typeface="Calibri"/>
                <a:sym typeface="Calibri"/>
              </a:defRPr>
            </a:lvl5pPr>
            <a:lvl6pPr marL="2286000" marR="0" lvl="5" indent="1143000" algn="l" rtl="0">
              <a:spcBef>
                <a:spcPts val="0"/>
              </a:spcBef>
              <a:buNone/>
              <a:defRPr sz="1400" b="0" i="0" u="none" strike="noStrike" cap="none">
                <a:latin typeface="Calibri"/>
                <a:ea typeface="Calibri"/>
                <a:cs typeface="Calibri"/>
                <a:sym typeface="Calibri"/>
              </a:defRPr>
            </a:lvl6pPr>
            <a:lvl7pPr marL="2743200" marR="0" lvl="6" indent="1371600" algn="l" rtl="0">
              <a:spcBef>
                <a:spcPts val="0"/>
              </a:spcBef>
              <a:buNone/>
              <a:defRPr sz="1400" b="0" i="0" u="none" strike="noStrike" cap="none">
                <a:latin typeface="Calibri"/>
                <a:ea typeface="Calibri"/>
                <a:cs typeface="Calibri"/>
                <a:sym typeface="Calibri"/>
              </a:defRPr>
            </a:lvl7pPr>
            <a:lvl8pPr marL="3200400" marR="0" lvl="7" indent="1600200" algn="l" rtl="0">
              <a:spcBef>
                <a:spcPts val="0"/>
              </a:spcBef>
              <a:buNone/>
              <a:defRPr sz="1400" b="0" i="0" u="none" strike="noStrike" cap="none">
                <a:latin typeface="Calibri"/>
                <a:ea typeface="Calibri"/>
                <a:cs typeface="Calibri"/>
                <a:sym typeface="Calibri"/>
              </a:defRPr>
            </a:lvl8pPr>
            <a:lvl9pPr marL="3657600" marR="0" lvl="8" indent="1828800" algn="l" rtl="0">
              <a:spcBef>
                <a:spcPts val="0"/>
              </a:spcBef>
              <a:buNone/>
              <a:defRPr sz="1400" b="0" i="0" u="none" strike="noStrike" cap="none">
                <a:latin typeface="Calibri"/>
                <a:ea typeface="Calibri"/>
                <a:cs typeface="Calibri"/>
                <a:sym typeface="Calibri"/>
              </a:defRPr>
            </a:lvl9pPr>
          </a:lstStyle>
          <a:p>
            <a:endParaRPr/>
          </a:p>
        </p:txBody>
      </p:sp>
    </p:spTree>
    <p:extLst>
      <p:ext uri="{BB962C8B-B14F-4D97-AF65-F5344CB8AC3E}">
        <p14:creationId xmlns:p14="http://schemas.microsoft.com/office/powerpoint/2010/main" val="172968968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Shape 43"/>
          <p:cNvSpPr txBox="1">
            <a:spLocks noGrp="1"/>
          </p:cNvSpPr>
          <p:nvPr>
            <p:ph type="body" idx="1"/>
          </p:nvPr>
        </p:nvSpPr>
        <p:spPr>
          <a:xfrm>
            <a:off x="935991" y="4420315"/>
            <a:ext cx="5147944" cy="4187666"/>
          </a:xfrm>
          <a:prstGeom prst="rect">
            <a:avLst/>
          </a:prstGeom>
        </p:spPr>
        <p:txBody>
          <a:bodyPr lIns="93272" tIns="93272" rIns="93272" bIns="93272" anchor="t" anchorCtr="0">
            <a:noAutofit/>
          </a:bodyPr>
          <a:lstStyle/>
          <a:p>
            <a:r>
              <a:rPr lang="en-US"/>
              <a:t>Introduce our team (Deb)</a:t>
            </a:r>
          </a:p>
          <a:p>
            <a:r>
              <a:rPr lang="en-US"/>
              <a:t> 3 department chairs: 2 from CON on HS campus; 1 from Dept of Bio in CSM on Summerville campus</a:t>
            </a:r>
          </a:p>
          <a:p>
            <a:r>
              <a:rPr lang="en-US"/>
              <a:t> Director for Faculty Development in Office of Faculty Development and Teaching Excellence -- who was charged with developing the program we’re talking about today.</a:t>
            </a:r>
          </a:p>
          <a:p>
            <a:r>
              <a:rPr lang="en-US"/>
              <a:t> </a:t>
            </a:r>
          </a:p>
        </p:txBody>
      </p:sp>
      <p:sp>
        <p:nvSpPr>
          <p:cNvPr id="44" name="Shape 44"/>
          <p:cNvSpPr>
            <a:spLocks noGrp="1" noRot="1" noChangeAspect="1"/>
          </p:cNvSpPr>
          <p:nvPr>
            <p:ph type="sldImg" idx="2"/>
          </p:nvPr>
        </p:nvSpPr>
        <p:spPr>
          <a:xfrm>
            <a:off x="1184275" y="698500"/>
            <a:ext cx="4651375" cy="34893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631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935991" y="4420315"/>
            <a:ext cx="5147944" cy="4187666"/>
          </a:xfrm>
          <a:prstGeom prst="rect">
            <a:avLst/>
          </a:prstGeom>
        </p:spPr>
        <p:txBody>
          <a:bodyPr lIns="93272" tIns="93272" rIns="93272" bIns="93272" anchor="t" anchorCtr="0">
            <a:noAutofit/>
          </a:bodyPr>
          <a:lstStyle/>
          <a:p>
            <a:r>
              <a:rPr lang="en-US"/>
              <a:t>Rich does this one. Beth and Deb record responses. </a:t>
            </a:r>
          </a:p>
        </p:txBody>
      </p:sp>
      <p:sp>
        <p:nvSpPr>
          <p:cNvPr id="104" name="Shape 104"/>
          <p:cNvSpPr>
            <a:spLocks noGrp="1" noRot="1" noChangeAspect="1"/>
          </p:cNvSpPr>
          <p:nvPr>
            <p:ph type="sldImg" idx="2"/>
          </p:nvPr>
        </p:nvSpPr>
        <p:spPr>
          <a:xfrm>
            <a:off x="1184275" y="698500"/>
            <a:ext cx="4651375" cy="34893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7122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1184275" y="698500"/>
            <a:ext cx="4651375" cy="34893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935990" y="4420315"/>
            <a:ext cx="5147945" cy="4187666"/>
          </a:xfrm>
          <a:prstGeom prst="rect">
            <a:avLst/>
          </a:prstGeom>
        </p:spPr>
        <p:txBody>
          <a:bodyPr lIns="93272" tIns="93272" rIns="93272" bIns="93272" anchor="t" anchorCtr="0">
            <a:noAutofit/>
          </a:bodyPr>
          <a:lstStyle/>
          <a:p>
            <a:r>
              <a:rPr lang="en-US">
                <a:highlight>
                  <a:srgbClr val="FFFF00"/>
                </a:highlight>
              </a:rPr>
              <a:t>Jean does this one. 5 Minutes</a:t>
            </a:r>
          </a:p>
          <a:p>
            <a:endParaRPr/>
          </a:p>
          <a:p>
            <a:r>
              <a:rPr lang="en-US"/>
              <a:t>Chairs- clinicians, scholars, teachers, researchers, etc</a:t>
            </a:r>
          </a:p>
          <a:p>
            <a:endParaRPr/>
          </a:p>
          <a:p>
            <a:r>
              <a:rPr lang="en-US"/>
              <a:t>Range from Interims to 20 years of experience.</a:t>
            </a:r>
          </a:p>
          <a:p>
            <a:endParaRPr/>
          </a:p>
          <a:p>
            <a:r>
              <a:rPr lang="en-US"/>
              <a:t>56 Chairs</a:t>
            </a:r>
          </a:p>
          <a:p>
            <a:endParaRPr/>
          </a:p>
          <a:p>
            <a:r>
              <a:rPr lang="en-US"/>
              <a:t>5 miles apart physically yet at times the culture seems more than that.</a:t>
            </a:r>
          </a:p>
          <a:p>
            <a:endParaRPr/>
          </a:p>
          <a:p>
            <a:r>
              <a:rPr lang="en-US"/>
              <a:t>Complexity of Depts, Colleges- size, distance (athens, savannah), support staff</a:t>
            </a:r>
          </a:p>
          <a:p>
            <a:endParaRPr/>
          </a:p>
          <a:p>
            <a:r>
              <a:rPr lang="en-US"/>
              <a:t>Mission of the University,College, Department</a:t>
            </a:r>
          </a:p>
          <a:p>
            <a:endParaRPr/>
          </a:p>
        </p:txBody>
      </p:sp>
    </p:spTree>
    <p:extLst>
      <p:ext uri="{BB962C8B-B14F-4D97-AF65-F5344CB8AC3E}">
        <p14:creationId xmlns:p14="http://schemas.microsoft.com/office/powerpoint/2010/main" val="1307149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935990" y="4420315"/>
            <a:ext cx="5147945" cy="4187666"/>
          </a:xfrm>
          <a:prstGeom prst="rect">
            <a:avLst/>
          </a:prstGeom>
        </p:spPr>
        <p:txBody>
          <a:bodyPr lIns="93272" tIns="93272" rIns="93272" bIns="93272" anchor="t" anchorCtr="0">
            <a:noAutofit/>
          </a:bodyPr>
          <a:lstStyle/>
          <a:p>
            <a:pPr marL="466435" indent="-233218">
              <a:buAutoNum type="arabicPeriod"/>
            </a:pPr>
            <a:r>
              <a:rPr lang="en-US"/>
              <a:t>Jean introduces this slide and has team hand out scenarios. Beth starts 1st scenario as moderator. 15 mins per scenario</a:t>
            </a:r>
          </a:p>
          <a:p>
            <a:r>
              <a:rPr lang="en-US"/>
              <a:t>Jean suggested the following dialogue: “Though we are a professionally diverse group, we likely share similar professional challenges in our chair roles. In our program, the chairs review common scenarios and role play how we might handle them.  Today, we will do the same thing, and after each scenario, we will share together our ideas and feedback, with the idea that the exercise will help us grow together. For each scenario, we will spend 5-7 mins reviewing the scenario and role playing/discussing appropriate responses by table.  Then, we will spend another 5-7 mins sharing our responses and feedback per table.  Here is the first scenario (Beth reads)</a:t>
            </a:r>
          </a:p>
          <a:p>
            <a:pPr marL="466435" indent="-233218">
              <a:buAutoNum type="arabicPeriod"/>
            </a:pPr>
            <a:r>
              <a:rPr lang="en-US"/>
              <a:t>Jean starts with second scenario</a:t>
            </a:r>
          </a:p>
          <a:p>
            <a:pPr marL="466435" indent="-233218">
              <a:buAutoNum type="arabicPeriod"/>
            </a:pPr>
            <a:r>
              <a:rPr lang="en-US"/>
              <a:t>Rich starts third scenario</a:t>
            </a:r>
          </a:p>
          <a:p>
            <a:pPr marL="466435" indent="-233218">
              <a:buAutoNum type="arabicPeriod"/>
            </a:pPr>
            <a:r>
              <a:rPr lang="en-US"/>
              <a:t>Deb does the last scenario</a:t>
            </a:r>
          </a:p>
          <a:p>
            <a:endParaRPr/>
          </a:p>
          <a:p>
            <a:endParaRPr/>
          </a:p>
          <a:p>
            <a:endParaRPr/>
          </a:p>
        </p:txBody>
      </p:sp>
      <p:sp>
        <p:nvSpPr>
          <p:cNvPr id="117" name="Shape 117"/>
          <p:cNvSpPr>
            <a:spLocks noGrp="1" noRot="1" noChangeAspect="1"/>
          </p:cNvSpPr>
          <p:nvPr>
            <p:ph type="sldImg" idx="2"/>
          </p:nvPr>
        </p:nvSpPr>
        <p:spPr>
          <a:xfrm>
            <a:off x="1184275" y="698500"/>
            <a:ext cx="4651375" cy="34893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2210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1184275" y="698500"/>
            <a:ext cx="4651375" cy="34893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935990" y="4420315"/>
            <a:ext cx="5147945" cy="4187666"/>
          </a:xfrm>
          <a:prstGeom prst="rect">
            <a:avLst/>
          </a:prstGeom>
        </p:spPr>
        <p:txBody>
          <a:bodyPr lIns="93272" tIns="93272" rIns="93272" bIns="93272" anchor="t" anchorCtr="0">
            <a:noAutofit/>
          </a:bodyPr>
          <a:lstStyle/>
          <a:p>
            <a:r>
              <a:rPr lang="en-US"/>
              <a:t>Beth reads and moderates this scenario</a:t>
            </a:r>
          </a:p>
        </p:txBody>
      </p:sp>
    </p:spTree>
    <p:extLst>
      <p:ext uri="{BB962C8B-B14F-4D97-AF65-F5344CB8AC3E}">
        <p14:creationId xmlns:p14="http://schemas.microsoft.com/office/powerpoint/2010/main" val="16959306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1184275" y="698500"/>
            <a:ext cx="4651375" cy="34893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935990" y="4420315"/>
            <a:ext cx="5147945" cy="4187666"/>
          </a:xfrm>
          <a:prstGeom prst="rect">
            <a:avLst/>
          </a:prstGeom>
        </p:spPr>
        <p:txBody>
          <a:bodyPr lIns="93272" tIns="93272" rIns="93272" bIns="93272" anchor="t" anchorCtr="0">
            <a:noAutofit/>
          </a:bodyPr>
          <a:lstStyle/>
          <a:p>
            <a:r>
              <a:rPr lang="en-US"/>
              <a:t>Jean reads and moderates this scenario</a:t>
            </a:r>
          </a:p>
        </p:txBody>
      </p:sp>
    </p:spTree>
    <p:extLst>
      <p:ext uri="{BB962C8B-B14F-4D97-AF65-F5344CB8AC3E}">
        <p14:creationId xmlns:p14="http://schemas.microsoft.com/office/powerpoint/2010/main" val="12445394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1184275" y="698500"/>
            <a:ext cx="4651375" cy="34893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935990" y="4420315"/>
            <a:ext cx="5147945" cy="4187666"/>
          </a:xfrm>
          <a:prstGeom prst="rect">
            <a:avLst/>
          </a:prstGeom>
        </p:spPr>
        <p:txBody>
          <a:bodyPr lIns="93272" tIns="93272" rIns="93272" bIns="93272" anchor="t" anchorCtr="0">
            <a:noAutofit/>
          </a:bodyPr>
          <a:lstStyle/>
          <a:p>
            <a:r>
              <a:rPr lang="en-US"/>
              <a:t>Rich reads and moderates this scenario</a:t>
            </a:r>
          </a:p>
        </p:txBody>
      </p:sp>
    </p:spTree>
    <p:extLst>
      <p:ext uri="{BB962C8B-B14F-4D97-AF65-F5344CB8AC3E}">
        <p14:creationId xmlns:p14="http://schemas.microsoft.com/office/powerpoint/2010/main" val="37234060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1184275" y="698500"/>
            <a:ext cx="4651375" cy="34893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935990" y="4420315"/>
            <a:ext cx="5147945" cy="4187666"/>
          </a:xfrm>
          <a:prstGeom prst="rect">
            <a:avLst/>
          </a:prstGeom>
        </p:spPr>
        <p:txBody>
          <a:bodyPr lIns="93272" tIns="93272" rIns="93272" bIns="93272" anchor="t" anchorCtr="0">
            <a:noAutofit/>
          </a:bodyPr>
          <a:lstStyle/>
          <a:p>
            <a:r>
              <a:rPr lang="en-US"/>
              <a:t>Deb reads and moderates this scenario</a:t>
            </a:r>
          </a:p>
        </p:txBody>
      </p:sp>
    </p:spTree>
    <p:extLst>
      <p:ext uri="{BB962C8B-B14F-4D97-AF65-F5344CB8AC3E}">
        <p14:creationId xmlns:p14="http://schemas.microsoft.com/office/powerpoint/2010/main" val="39193443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txBox="1">
            <a:spLocks noGrp="1"/>
          </p:cNvSpPr>
          <p:nvPr>
            <p:ph type="body" idx="1"/>
          </p:nvPr>
        </p:nvSpPr>
        <p:spPr>
          <a:xfrm>
            <a:off x="935991" y="4420315"/>
            <a:ext cx="5147944" cy="4187666"/>
          </a:xfrm>
          <a:prstGeom prst="rect">
            <a:avLst/>
          </a:prstGeom>
        </p:spPr>
        <p:txBody>
          <a:bodyPr lIns="93272" tIns="93272" rIns="93272" bIns="93272" anchor="t" anchorCtr="0">
            <a:noAutofit/>
          </a:bodyPr>
          <a:lstStyle/>
          <a:p>
            <a:r>
              <a:rPr lang="en-US" dirty="0"/>
              <a:t>Beth does this </a:t>
            </a:r>
            <a:r>
              <a:rPr lang="en-US" dirty="0" smtClean="0"/>
              <a:t>slide</a:t>
            </a:r>
            <a:endParaRPr dirty="0"/>
          </a:p>
          <a:p>
            <a:pPr marL="466435" indent="-233218">
              <a:buAutoNum type="arabicPeriod"/>
            </a:pPr>
            <a:r>
              <a:rPr lang="en-US" dirty="0" smtClean="0"/>
              <a:t>Relationships  -Met </a:t>
            </a:r>
            <a:r>
              <a:rPr lang="en-US" dirty="0"/>
              <a:t>so many people I didn’t know before and my network of individuals to whom I can go for advice and support has grown exponentially. Especially across disciplines</a:t>
            </a:r>
          </a:p>
          <a:p>
            <a:r>
              <a:rPr lang="en-US" baseline="0" dirty="0" smtClean="0"/>
              <a:t>      </a:t>
            </a:r>
            <a:r>
              <a:rPr lang="en-US" dirty="0" smtClean="0"/>
              <a:t>2</a:t>
            </a:r>
            <a:r>
              <a:rPr lang="en-US" dirty="0"/>
              <a:t>. Safe </a:t>
            </a:r>
            <a:r>
              <a:rPr lang="en-US" dirty="0" smtClean="0"/>
              <a:t>Space- Now </a:t>
            </a:r>
            <a:r>
              <a:rPr lang="en-US" dirty="0"/>
              <a:t>that you are a chair, who is your colleague group? Not your supervisor; not your faculty; fellow chairs person understand exactly where I’m coming from without too much explanation.  So wonderful to have that person</a:t>
            </a:r>
          </a:p>
          <a:p>
            <a:r>
              <a:rPr lang="en-US" dirty="0" smtClean="0"/>
              <a:t>      3</a:t>
            </a:r>
            <a:r>
              <a:rPr lang="en-US" dirty="0"/>
              <a:t>. Information </a:t>
            </a:r>
            <a:r>
              <a:rPr lang="en-US" dirty="0" smtClean="0"/>
              <a:t>sharing -GREAT </a:t>
            </a:r>
            <a:r>
              <a:rPr lang="en-US" dirty="0"/>
              <a:t>resource that I never had before - I can easily go ask any of my chair </a:t>
            </a:r>
            <a:r>
              <a:rPr lang="en-US" dirty="0" smtClean="0"/>
              <a:t>colleagues  “</a:t>
            </a:r>
            <a:r>
              <a:rPr lang="en-US" dirty="0"/>
              <a:t>How do you handle the new faculty evaluation form for your faculty? </a:t>
            </a:r>
          </a:p>
          <a:p>
            <a:r>
              <a:rPr lang="en-US" dirty="0" smtClean="0"/>
              <a:t>      4</a:t>
            </a:r>
            <a:r>
              <a:rPr lang="en-US" dirty="0"/>
              <a:t>. Skills development</a:t>
            </a:r>
          </a:p>
          <a:p>
            <a:r>
              <a:rPr lang="en-US" dirty="0" smtClean="0"/>
              <a:t>      5</a:t>
            </a:r>
            <a:r>
              <a:rPr lang="en-US" dirty="0"/>
              <a:t>. Chair resource handbook developed and distributed to new chairs by the Office of Faculty Development and updated every year. </a:t>
            </a:r>
          </a:p>
          <a:p>
            <a:r>
              <a:rPr lang="en-US" smtClean="0"/>
              <a:t>      6</a:t>
            </a:r>
            <a:r>
              <a:rPr lang="en-US" dirty="0"/>
              <a:t>. Lessons learned - document created from veteran chairs to new chairs</a:t>
            </a:r>
          </a:p>
        </p:txBody>
      </p:sp>
      <p:sp>
        <p:nvSpPr>
          <p:cNvPr id="148" name="Shape 148"/>
          <p:cNvSpPr>
            <a:spLocks noGrp="1" noRot="1" noChangeAspect="1"/>
          </p:cNvSpPr>
          <p:nvPr>
            <p:ph type="sldImg" idx="2"/>
          </p:nvPr>
        </p:nvSpPr>
        <p:spPr>
          <a:xfrm>
            <a:off x="1184275" y="698500"/>
            <a:ext cx="4651375" cy="34893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86105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1184275" y="698500"/>
            <a:ext cx="4651375" cy="34893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935990" y="4420315"/>
            <a:ext cx="5147945" cy="4187666"/>
          </a:xfrm>
          <a:prstGeom prst="rect">
            <a:avLst/>
          </a:prstGeom>
        </p:spPr>
        <p:txBody>
          <a:bodyPr lIns="93272" tIns="93272" rIns="93272" bIns="93272" anchor="t" anchorCtr="0">
            <a:noAutofit/>
          </a:bodyPr>
          <a:lstStyle/>
          <a:p>
            <a:endParaRPr/>
          </a:p>
        </p:txBody>
      </p:sp>
    </p:spTree>
    <p:extLst>
      <p:ext uri="{BB962C8B-B14F-4D97-AF65-F5344CB8AC3E}">
        <p14:creationId xmlns:p14="http://schemas.microsoft.com/office/powerpoint/2010/main" val="27363661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1184275" y="698500"/>
            <a:ext cx="4651375" cy="34893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935990" y="4420315"/>
            <a:ext cx="5147945" cy="4187666"/>
          </a:xfrm>
          <a:prstGeom prst="rect">
            <a:avLst/>
          </a:prstGeom>
        </p:spPr>
        <p:txBody>
          <a:bodyPr lIns="93272" tIns="93272" rIns="93272" bIns="93272" anchor="t" anchorCtr="0">
            <a:noAutofit/>
          </a:bodyPr>
          <a:lstStyle/>
          <a:p>
            <a:endParaRPr/>
          </a:p>
        </p:txBody>
      </p:sp>
    </p:spTree>
    <p:extLst>
      <p:ext uri="{BB962C8B-B14F-4D97-AF65-F5344CB8AC3E}">
        <p14:creationId xmlns:p14="http://schemas.microsoft.com/office/powerpoint/2010/main" val="2781028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a:spLocks noGrp="1" noRot="1" noChangeAspect="1"/>
          </p:cNvSpPr>
          <p:nvPr>
            <p:ph type="sldImg" idx="2"/>
          </p:nvPr>
        </p:nvSpPr>
        <p:spPr>
          <a:xfrm>
            <a:off x="1184275" y="698500"/>
            <a:ext cx="4651375" cy="34893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 name="Shape 50"/>
          <p:cNvSpPr txBox="1">
            <a:spLocks noGrp="1"/>
          </p:cNvSpPr>
          <p:nvPr>
            <p:ph type="body" idx="1"/>
          </p:nvPr>
        </p:nvSpPr>
        <p:spPr>
          <a:xfrm>
            <a:off x="935990" y="4420315"/>
            <a:ext cx="5147945" cy="4187666"/>
          </a:xfrm>
          <a:prstGeom prst="rect">
            <a:avLst/>
          </a:prstGeom>
        </p:spPr>
        <p:txBody>
          <a:bodyPr lIns="93272" tIns="93272" rIns="93272" bIns="93272" anchor="t" anchorCtr="0">
            <a:noAutofit/>
          </a:bodyPr>
          <a:lstStyle/>
          <a:p>
            <a:r>
              <a:rPr lang="en-US"/>
              <a:t>Deb does this slide</a:t>
            </a:r>
          </a:p>
        </p:txBody>
      </p:sp>
    </p:spTree>
    <p:extLst>
      <p:ext uri="{BB962C8B-B14F-4D97-AF65-F5344CB8AC3E}">
        <p14:creationId xmlns:p14="http://schemas.microsoft.com/office/powerpoint/2010/main" val="535296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1184275" y="698500"/>
            <a:ext cx="4651375" cy="34893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935990" y="4420315"/>
            <a:ext cx="5147945" cy="4187666"/>
          </a:xfrm>
          <a:prstGeom prst="rect">
            <a:avLst/>
          </a:prstGeom>
        </p:spPr>
        <p:txBody>
          <a:bodyPr lIns="93272" tIns="93272" rIns="93272" bIns="93272" anchor="t" anchorCtr="0">
            <a:noAutofit/>
          </a:bodyPr>
          <a:lstStyle/>
          <a:p>
            <a:r>
              <a:rPr lang="en-US"/>
              <a:t>Deb does this slide</a:t>
            </a:r>
          </a:p>
        </p:txBody>
      </p:sp>
    </p:spTree>
    <p:extLst>
      <p:ext uri="{BB962C8B-B14F-4D97-AF65-F5344CB8AC3E}">
        <p14:creationId xmlns:p14="http://schemas.microsoft.com/office/powerpoint/2010/main" val="2637020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1184275" y="698500"/>
            <a:ext cx="4651375" cy="34893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935990" y="4420315"/>
            <a:ext cx="5147945" cy="4187666"/>
          </a:xfrm>
          <a:prstGeom prst="rect">
            <a:avLst/>
          </a:prstGeom>
        </p:spPr>
        <p:txBody>
          <a:bodyPr lIns="93272" tIns="93272" rIns="93272" bIns="93272" anchor="t" anchorCtr="0">
            <a:noAutofit/>
          </a:bodyPr>
          <a:lstStyle/>
          <a:p>
            <a:r>
              <a:rPr lang="en-US"/>
              <a:t>Deb does this slide</a:t>
            </a:r>
          </a:p>
        </p:txBody>
      </p:sp>
    </p:spTree>
    <p:extLst>
      <p:ext uri="{BB962C8B-B14F-4D97-AF65-F5344CB8AC3E}">
        <p14:creationId xmlns:p14="http://schemas.microsoft.com/office/powerpoint/2010/main" val="1603984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1184275" y="698500"/>
            <a:ext cx="4651375" cy="34893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935990" y="4420315"/>
            <a:ext cx="5147945" cy="4187666"/>
          </a:xfrm>
          <a:prstGeom prst="rect">
            <a:avLst/>
          </a:prstGeom>
        </p:spPr>
        <p:txBody>
          <a:bodyPr lIns="93272" tIns="93272" rIns="93272" bIns="93272" anchor="t" anchorCtr="0">
            <a:noAutofit/>
          </a:bodyPr>
          <a:lstStyle/>
          <a:p>
            <a:r>
              <a:rPr lang="en-US"/>
              <a:t>Deb does this one</a:t>
            </a:r>
          </a:p>
        </p:txBody>
      </p:sp>
    </p:spTree>
    <p:extLst>
      <p:ext uri="{BB962C8B-B14F-4D97-AF65-F5344CB8AC3E}">
        <p14:creationId xmlns:p14="http://schemas.microsoft.com/office/powerpoint/2010/main" val="4201583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1184275" y="698500"/>
            <a:ext cx="4651375" cy="34893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935990" y="4420315"/>
            <a:ext cx="5147945" cy="4187666"/>
          </a:xfrm>
          <a:prstGeom prst="rect">
            <a:avLst/>
          </a:prstGeom>
        </p:spPr>
        <p:txBody>
          <a:bodyPr lIns="93272" tIns="93272" rIns="93272" bIns="93272" anchor="t" anchorCtr="0">
            <a:noAutofit/>
          </a:bodyPr>
          <a:lstStyle/>
          <a:p>
            <a:r>
              <a:rPr lang="en-US"/>
              <a:t>Deb does this one</a:t>
            </a:r>
          </a:p>
        </p:txBody>
      </p:sp>
    </p:spTree>
    <p:extLst>
      <p:ext uri="{BB962C8B-B14F-4D97-AF65-F5344CB8AC3E}">
        <p14:creationId xmlns:p14="http://schemas.microsoft.com/office/powerpoint/2010/main" val="846571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1184275" y="698500"/>
            <a:ext cx="4651375" cy="34893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935990" y="4420315"/>
            <a:ext cx="5147945" cy="4187666"/>
          </a:xfrm>
          <a:prstGeom prst="rect">
            <a:avLst/>
          </a:prstGeom>
        </p:spPr>
        <p:txBody>
          <a:bodyPr lIns="93272" tIns="93272" rIns="93272" bIns="93272" anchor="t" anchorCtr="0">
            <a:noAutofit/>
          </a:bodyPr>
          <a:lstStyle/>
          <a:p>
            <a:r>
              <a:rPr lang="en-US"/>
              <a:t>Deb does this one</a:t>
            </a:r>
          </a:p>
        </p:txBody>
      </p:sp>
    </p:spTree>
    <p:extLst>
      <p:ext uri="{BB962C8B-B14F-4D97-AF65-F5344CB8AC3E}">
        <p14:creationId xmlns:p14="http://schemas.microsoft.com/office/powerpoint/2010/main" val="2927483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1184275" y="698500"/>
            <a:ext cx="4651375" cy="34893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935990" y="4420315"/>
            <a:ext cx="5147945" cy="4187666"/>
          </a:xfrm>
          <a:prstGeom prst="rect">
            <a:avLst/>
          </a:prstGeom>
        </p:spPr>
        <p:txBody>
          <a:bodyPr lIns="93272" tIns="93272" rIns="93272" bIns="93272" anchor="t" anchorCtr="0">
            <a:noAutofit/>
          </a:bodyPr>
          <a:lstStyle/>
          <a:p>
            <a:r>
              <a:rPr lang="en-US"/>
              <a:t>Deb does this one</a:t>
            </a:r>
          </a:p>
        </p:txBody>
      </p:sp>
    </p:spTree>
    <p:extLst>
      <p:ext uri="{BB962C8B-B14F-4D97-AF65-F5344CB8AC3E}">
        <p14:creationId xmlns:p14="http://schemas.microsoft.com/office/powerpoint/2010/main" val="625356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1184275" y="698500"/>
            <a:ext cx="4651375" cy="34893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935990" y="4420315"/>
            <a:ext cx="5147945" cy="4187666"/>
          </a:xfrm>
          <a:prstGeom prst="rect">
            <a:avLst/>
          </a:prstGeom>
        </p:spPr>
        <p:txBody>
          <a:bodyPr lIns="93272" tIns="93272" rIns="93272" bIns="93272" anchor="t" anchorCtr="0">
            <a:noAutofit/>
          </a:bodyPr>
          <a:lstStyle/>
          <a:p>
            <a:r>
              <a:rPr lang="en-US"/>
              <a:t>Deb does this one</a:t>
            </a:r>
          </a:p>
        </p:txBody>
      </p:sp>
    </p:spTree>
    <p:extLst>
      <p:ext uri="{BB962C8B-B14F-4D97-AF65-F5344CB8AC3E}">
        <p14:creationId xmlns:p14="http://schemas.microsoft.com/office/powerpoint/2010/main" val="14746696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rgbClr val="FFFFFF"/>
        </a:solidFill>
        <a:effectLst/>
      </p:bgPr>
    </p:bg>
    <p:spTree>
      <p:nvGrpSpPr>
        <p:cNvPr id="1" name="Shape 10"/>
        <p:cNvGrpSpPr/>
        <p:nvPr/>
      </p:nvGrpSpPr>
      <p:grpSpPr>
        <a:xfrm>
          <a:off x="0" y="0"/>
          <a:ext cx="0" cy="0"/>
          <a:chOff x="0" y="0"/>
          <a:chExt cx="0" cy="0"/>
        </a:xfrm>
      </p:grpSpPr>
      <p:pic>
        <p:nvPicPr>
          <p:cNvPr id="11" name="Shape 11"/>
          <p:cNvPicPr preferRelativeResize="0"/>
          <p:nvPr/>
        </p:nvPicPr>
        <p:blipFill rotWithShape="1">
          <a:blip r:embed="rId2">
            <a:alphaModFix/>
          </a:blip>
          <a:srcRect/>
          <a:stretch/>
        </p:blipFill>
        <p:spPr>
          <a:xfrm>
            <a:off x="0" y="0"/>
            <a:ext cx="13004799" cy="9753599"/>
          </a:xfrm>
          <a:prstGeom prst="rect">
            <a:avLst/>
          </a:prstGeom>
          <a:noFill/>
          <a:ln>
            <a:noFill/>
          </a:ln>
        </p:spPr>
      </p:pic>
      <p:sp>
        <p:nvSpPr>
          <p:cNvPr id="12" name="Shape 12"/>
          <p:cNvSpPr txBox="1">
            <a:spLocks noGrp="1"/>
          </p:cNvSpPr>
          <p:nvPr>
            <p:ph type="title"/>
          </p:nvPr>
        </p:nvSpPr>
        <p:spPr>
          <a:xfrm>
            <a:off x="1578574" y="3356448"/>
            <a:ext cx="9873051" cy="1731746"/>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Times New Roman"/>
              <a:buNone/>
              <a:defRPr sz="10000" b="0" i="0" u="none" strike="noStrike" cap="none">
                <a:solidFill>
                  <a:srgbClr val="FFFFFF"/>
                </a:solidFill>
                <a:latin typeface="Times New Roman"/>
                <a:ea typeface="Times New Roman"/>
                <a:cs typeface="Times New Roman"/>
                <a:sym typeface="Times New Roman"/>
              </a:defRPr>
            </a:lvl1pPr>
            <a:lvl2pPr marL="0" marR="0" lvl="1" indent="0" algn="l" rtl="0">
              <a:lnSpc>
                <a:spcPct val="100000"/>
              </a:lnSpc>
              <a:spcBef>
                <a:spcPts val="0"/>
              </a:spcBef>
              <a:spcAft>
                <a:spcPts val="0"/>
              </a:spcAft>
              <a:buClr>
                <a:srgbClr val="FFFFFF"/>
              </a:buClr>
              <a:buFont typeface="Times New Roman"/>
              <a:buNone/>
              <a:defRPr sz="6000" b="0" i="0" u="none" strike="noStrike" cap="none">
                <a:solidFill>
                  <a:srgbClr val="FFFFFF"/>
                </a:solidFill>
                <a:latin typeface="Times New Roman"/>
                <a:ea typeface="Times New Roman"/>
                <a:cs typeface="Times New Roman"/>
                <a:sym typeface="Times New Roman"/>
              </a:defRPr>
            </a:lvl2pPr>
            <a:lvl3pPr marL="0" marR="0" lvl="2" indent="0" algn="l" rtl="0">
              <a:lnSpc>
                <a:spcPct val="100000"/>
              </a:lnSpc>
              <a:spcBef>
                <a:spcPts val="0"/>
              </a:spcBef>
              <a:spcAft>
                <a:spcPts val="0"/>
              </a:spcAft>
              <a:buClr>
                <a:srgbClr val="FFFFFF"/>
              </a:buClr>
              <a:buFont typeface="Times New Roman"/>
              <a:buNone/>
              <a:defRPr sz="6000" b="0" i="0" u="none" strike="noStrike" cap="none">
                <a:solidFill>
                  <a:srgbClr val="FFFFFF"/>
                </a:solidFill>
                <a:latin typeface="Times New Roman"/>
                <a:ea typeface="Times New Roman"/>
                <a:cs typeface="Times New Roman"/>
                <a:sym typeface="Times New Roman"/>
              </a:defRPr>
            </a:lvl3pPr>
            <a:lvl4pPr marL="0" marR="0" lvl="3" indent="0" algn="l" rtl="0">
              <a:lnSpc>
                <a:spcPct val="100000"/>
              </a:lnSpc>
              <a:spcBef>
                <a:spcPts val="0"/>
              </a:spcBef>
              <a:spcAft>
                <a:spcPts val="0"/>
              </a:spcAft>
              <a:buClr>
                <a:srgbClr val="FFFFFF"/>
              </a:buClr>
              <a:buFont typeface="Times New Roman"/>
              <a:buNone/>
              <a:defRPr sz="6000" b="0" i="0" u="none" strike="noStrike" cap="none">
                <a:solidFill>
                  <a:srgbClr val="FFFFFF"/>
                </a:solidFill>
                <a:latin typeface="Times New Roman"/>
                <a:ea typeface="Times New Roman"/>
                <a:cs typeface="Times New Roman"/>
                <a:sym typeface="Times New Roman"/>
              </a:defRPr>
            </a:lvl4pPr>
            <a:lvl5pPr marL="0" marR="0" lvl="4" indent="0" algn="l" rtl="0">
              <a:lnSpc>
                <a:spcPct val="100000"/>
              </a:lnSpc>
              <a:spcBef>
                <a:spcPts val="0"/>
              </a:spcBef>
              <a:spcAft>
                <a:spcPts val="0"/>
              </a:spcAft>
              <a:buClr>
                <a:srgbClr val="FFFFFF"/>
              </a:buClr>
              <a:buFont typeface="Times New Roman"/>
              <a:buNone/>
              <a:defRPr sz="6000" b="0" i="0" u="none" strike="noStrike" cap="none">
                <a:solidFill>
                  <a:srgbClr val="FFFFFF"/>
                </a:solidFill>
                <a:latin typeface="Times New Roman"/>
                <a:ea typeface="Times New Roman"/>
                <a:cs typeface="Times New Roman"/>
                <a:sym typeface="Times New Roman"/>
              </a:defRPr>
            </a:lvl5pPr>
            <a:lvl6pPr marL="0" marR="0" lvl="5" indent="0" algn="l" rtl="0">
              <a:lnSpc>
                <a:spcPct val="100000"/>
              </a:lnSpc>
              <a:spcBef>
                <a:spcPts val="0"/>
              </a:spcBef>
              <a:spcAft>
                <a:spcPts val="0"/>
              </a:spcAft>
              <a:buClr>
                <a:srgbClr val="FFFFFF"/>
              </a:buClr>
              <a:buFont typeface="Times New Roman"/>
              <a:buNone/>
              <a:defRPr sz="6000" b="0" i="0" u="none" strike="noStrike" cap="none">
                <a:solidFill>
                  <a:srgbClr val="FFFFFF"/>
                </a:solidFill>
                <a:latin typeface="Times New Roman"/>
                <a:ea typeface="Times New Roman"/>
                <a:cs typeface="Times New Roman"/>
                <a:sym typeface="Times New Roman"/>
              </a:defRPr>
            </a:lvl6pPr>
            <a:lvl7pPr marL="0" marR="0" lvl="6" indent="0" algn="l" rtl="0">
              <a:lnSpc>
                <a:spcPct val="100000"/>
              </a:lnSpc>
              <a:spcBef>
                <a:spcPts val="0"/>
              </a:spcBef>
              <a:spcAft>
                <a:spcPts val="0"/>
              </a:spcAft>
              <a:buClr>
                <a:srgbClr val="FFFFFF"/>
              </a:buClr>
              <a:buFont typeface="Times New Roman"/>
              <a:buNone/>
              <a:defRPr sz="6000" b="0" i="0" u="none" strike="noStrike" cap="none">
                <a:solidFill>
                  <a:srgbClr val="FFFFFF"/>
                </a:solidFill>
                <a:latin typeface="Times New Roman"/>
                <a:ea typeface="Times New Roman"/>
                <a:cs typeface="Times New Roman"/>
                <a:sym typeface="Times New Roman"/>
              </a:defRPr>
            </a:lvl7pPr>
            <a:lvl8pPr marL="0" marR="0" lvl="7" indent="0" algn="l" rtl="0">
              <a:lnSpc>
                <a:spcPct val="100000"/>
              </a:lnSpc>
              <a:spcBef>
                <a:spcPts val="0"/>
              </a:spcBef>
              <a:spcAft>
                <a:spcPts val="0"/>
              </a:spcAft>
              <a:buClr>
                <a:srgbClr val="FFFFFF"/>
              </a:buClr>
              <a:buFont typeface="Times New Roman"/>
              <a:buNone/>
              <a:defRPr sz="6000" b="0" i="0" u="none" strike="noStrike" cap="none">
                <a:solidFill>
                  <a:srgbClr val="FFFFFF"/>
                </a:solidFill>
                <a:latin typeface="Times New Roman"/>
                <a:ea typeface="Times New Roman"/>
                <a:cs typeface="Times New Roman"/>
                <a:sym typeface="Times New Roman"/>
              </a:defRPr>
            </a:lvl8pPr>
            <a:lvl9pPr marL="0" marR="0" lvl="8" indent="0" algn="l" rtl="0">
              <a:lnSpc>
                <a:spcPct val="100000"/>
              </a:lnSpc>
              <a:spcBef>
                <a:spcPts val="0"/>
              </a:spcBef>
              <a:spcAft>
                <a:spcPts val="0"/>
              </a:spcAft>
              <a:buClr>
                <a:srgbClr val="FFFFFF"/>
              </a:buClr>
              <a:buFont typeface="Times New Roman"/>
              <a:buNone/>
              <a:defRPr sz="6000" b="0" i="0" u="none" strike="noStrike" cap="none">
                <a:solidFill>
                  <a:srgbClr val="FFFFFF"/>
                </a:solidFill>
                <a:latin typeface="Times New Roman"/>
                <a:ea typeface="Times New Roman"/>
                <a:cs typeface="Times New Roman"/>
                <a:sym typeface="Times New Roman"/>
              </a:defRPr>
            </a:lvl9pPr>
          </a:lstStyle>
          <a:p>
            <a:endParaRPr/>
          </a:p>
        </p:txBody>
      </p:sp>
      <p:sp>
        <p:nvSpPr>
          <p:cNvPr id="13" name="Shape 13"/>
          <p:cNvSpPr txBox="1">
            <a:spLocks noGrp="1"/>
          </p:cNvSpPr>
          <p:nvPr>
            <p:ph type="body" idx="1"/>
          </p:nvPr>
        </p:nvSpPr>
        <p:spPr>
          <a:xfrm>
            <a:off x="1581163" y="6181914"/>
            <a:ext cx="4859336" cy="639192"/>
          </a:xfrm>
          <a:prstGeom prst="rect">
            <a:avLst/>
          </a:prstGeom>
          <a:noFill/>
          <a:ln>
            <a:noFill/>
          </a:ln>
        </p:spPr>
        <p:txBody>
          <a:bodyPr lIns="91425" tIns="91425" rIns="91425" bIns="91425" anchor="t" anchorCtr="0"/>
          <a:lstStyle>
            <a:lvl1pPr marL="0" marR="0" lvl="0" indent="0" algn="l" rtl="0">
              <a:lnSpc>
                <a:spcPct val="100000"/>
              </a:lnSpc>
              <a:spcBef>
                <a:spcPts val="400"/>
              </a:spcBef>
              <a:spcAft>
                <a:spcPts val="0"/>
              </a:spcAft>
              <a:buClr>
                <a:srgbClr val="A5ACAF"/>
              </a:buClr>
              <a:buFont typeface="Arial"/>
              <a:buNone/>
              <a:defRPr sz="2100" b="1" i="1" u="none" strike="noStrike" cap="none">
                <a:solidFill>
                  <a:srgbClr val="A5ACAF"/>
                </a:solidFill>
                <a:latin typeface="Arial"/>
                <a:ea typeface="Arial"/>
                <a:cs typeface="Arial"/>
                <a:sym typeface="Arial"/>
              </a:defRPr>
            </a:lvl1pPr>
            <a:lvl2pPr marL="0" marR="0" lvl="1" indent="457200" algn="l" rtl="0">
              <a:lnSpc>
                <a:spcPct val="100000"/>
              </a:lnSpc>
              <a:spcBef>
                <a:spcPts val="400"/>
              </a:spcBef>
              <a:spcAft>
                <a:spcPts val="0"/>
              </a:spcAft>
              <a:buClr>
                <a:srgbClr val="A5ACAF"/>
              </a:buClr>
              <a:buFont typeface="Arial"/>
              <a:buNone/>
              <a:defRPr sz="2100" b="1" i="1" u="none" strike="noStrike" cap="none">
                <a:solidFill>
                  <a:srgbClr val="A5ACAF"/>
                </a:solidFill>
                <a:latin typeface="Arial"/>
                <a:ea typeface="Arial"/>
                <a:cs typeface="Arial"/>
                <a:sym typeface="Arial"/>
              </a:defRPr>
            </a:lvl2pPr>
            <a:lvl3pPr marL="0" marR="0" lvl="2" indent="914400" algn="l" rtl="0">
              <a:lnSpc>
                <a:spcPct val="100000"/>
              </a:lnSpc>
              <a:spcBef>
                <a:spcPts val="400"/>
              </a:spcBef>
              <a:spcAft>
                <a:spcPts val="0"/>
              </a:spcAft>
              <a:buClr>
                <a:srgbClr val="A5ACAF"/>
              </a:buClr>
              <a:buFont typeface="Arial"/>
              <a:buNone/>
              <a:defRPr sz="2100" b="1" i="1" u="none" strike="noStrike" cap="none">
                <a:solidFill>
                  <a:srgbClr val="A5ACAF"/>
                </a:solidFill>
                <a:latin typeface="Arial"/>
                <a:ea typeface="Arial"/>
                <a:cs typeface="Arial"/>
                <a:sym typeface="Arial"/>
              </a:defRPr>
            </a:lvl3pPr>
            <a:lvl4pPr marL="0" marR="0" lvl="3" indent="1371600" algn="l" rtl="0">
              <a:lnSpc>
                <a:spcPct val="100000"/>
              </a:lnSpc>
              <a:spcBef>
                <a:spcPts val="400"/>
              </a:spcBef>
              <a:spcAft>
                <a:spcPts val="0"/>
              </a:spcAft>
              <a:buClr>
                <a:srgbClr val="A5ACAF"/>
              </a:buClr>
              <a:buFont typeface="Arial"/>
              <a:buNone/>
              <a:defRPr sz="2100" b="1" i="1" u="none" strike="noStrike" cap="none">
                <a:solidFill>
                  <a:srgbClr val="A5ACAF"/>
                </a:solidFill>
                <a:latin typeface="Arial"/>
                <a:ea typeface="Arial"/>
                <a:cs typeface="Arial"/>
                <a:sym typeface="Arial"/>
              </a:defRPr>
            </a:lvl4pPr>
            <a:lvl5pPr marL="0" marR="0" lvl="4" indent="1828800" algn="l" rtl="0">
              <a:lnSpc>
                <a:spcPct val="100000"/>
              </a:lnSpc>
              <a:spcBef>
                <a:spcPts val="400"/>
              </a:spcBef>
              <a:spcAft>
                <a:spcPts val="0"/>
              </a:spcAft>
              <a:buClr>
                <a:srgbClr val="A5ACAF"/>
              </a:buClr>
              <a:buFont typeface="Arial"/>
              <a:buNone/>
              <a:defRPr sz="2100" b="1" i="1" u="none" strike="noStrike" cap="none">
                <a:solidFill>
                  <a:srgbClr val="A5ACAF"/>
                </a:solidFill>
                <a:latin typeface="Arial"/>
                <a:ea typeface="Arial"/>
                <a:cs typeface="Arial"/>
                <a:sym typeface="Arial"/>
              </a:defRPr>
            </a:lvl5pPr>
            <a:lvl6pPr marL="0" marR="0" lvl="5" indent="2286000" algn="l" rtl="0">
              <a:lnSpc>
                <a:spcPct val="120000"/>
              </a:lnSpc>
              <a:spcBef>
                <a:spcPts val="600"/>
              </a:spcBef>
              <a:spcAft>
                <a:spcPts val="0"/>
              </a:spcAft>
              <a:buClr>
                <a:srgbClr val="FFFFFF"/>
              </a:buClr>
              <a:buFont typeface="Arial"/>
              <a:buNone/>
              <a:defRPr sz="2100" b="0" i="0" u="none" strike="noStrike" cap="none">
                <a:solidFill>
                  <a:srgbClr val="FFFFFF"/>
                </a:solidFill>
                <a:latin typeface="Arial"/>
                <a:ea typeface="Arial"/>
                <a:cs typeface="Arial"/>
                <a:sym typeface="Arial"/>
              </a:defRPr>
            </a:lvl6pPr>
            <a:lvl7pPr marL="0" marR="0" lvl="6" indent="2743200" algn="l" rtl="0">
              <a:lnSpc>
                <a:spcPct val="120000"/>
              </a:lnSpc>
              <a:spcBef>
                <a:spcPts val="600"/>
              </a:spcBef>
              <a:spcAft>
                <a:spcPts val="0"/>
              </a:spcAft>
              <a:buClr>
                <a:srgbClr val="FFFFFF"/>
              </a:buClr>
              <a:buFont typeface="Arial"/>
              <a:buNone/>
              <a:defRPr sz="2100" b="0" i="0" u="none" strike="noStrike" cap="none">
                <a:solidFill>
                  <a:srgbClr val="FFFFFF"/>
                </a:solidFill>
                <a:latin typeface="Arial"/>
                <a:ea typeface="Arial"/>
                <a:cs typeface="Arial"/>
                <a:sym typeface="Arial"/>
              </a:defRPr>
            </a:lvl7pPr>
            <a:lvl8pPr marL="0" marR="0" lvl="7" indent="3200400" algn="l" rtl="0">
              <a:lnSpc>
                <a:spcPct val="120000"/>
              </a:lnSpc>
              <a:spcBef>
                <a:spcPts val="600"/>
              </a:spcBef>
              <a:spcAft>
                <a:spcPts val="0"/>
              </a:spcAft>
              <a:buClr>
                <a:srgbClr val="FFFFFF"/>
              </a:buClr>
              <a:buFont typeface="Arial"/>
              <a:buNone/>
              <a:defRPr sz="2100" b="0" i="0" u="none" strike="noStrike" cap="none">
                <a:solidFill>
                  <a:srgbClr val="FFFFFF"/>
                </a:solidFill>
                <a:latin typeface="Arial"/>
                <a:ea typeface="Arial"/>
                <a:cs typeface="Arial"/>
                <a:sym typeface="Arial"/>
              </a:defRPr>
            </a:lvl8pPr>
            <a:lvl9pPr marL="0" marR="0" lvl="8" indent="3657600" algn="l" rtl="0">
              <a:lnSpc>
                <a:spcPct val="120000"/>
              </a:lnSpc>
              <a:spcBef>
                <a:spcPts val="600"/>
              </a:spcBef>
              <a:spcAft>
                <a:spcPts val="0"/>
              </a:spcAft>
              <a:buClr>
                <a:srgbClr val="FFFFFF"/>
              </a:buClr>
              <a:buFont typeface="Arial"/>
              <a:buNone/>
              <a:defRPr sz="2100" b="0" i="0" u="none" strike="noStrike" cap="none">
                <a:solidFill>
                  <a:srgbClr val="FFFFFF"/>
                </a:solidFill>
                <a:latin typeface="Arial"/>
                <a:ea typeface="Arial"/>
                <a:cs typeface="Arial"/>
                <a:sym typeface="Arial"/>
              </a:defRPr>
            </a:lvl9pPr>
          </a:lstStyle>
          <a:p>
            <a:endParaRPr/>
          </a:p>
        </p:txBody>
      </p:sp>
      <p:sp>
        <p:nvSpPr>
          <p:cNvPr id="14" name="Shape 14"/>
          <p:cNvSpPr/>
          <p:nvPr/>
        </p:nvSpPr>
        <p:spPr>
          <a:xfrm>
            <a:off x="1594262" y="5422992"/>
            <a:ext cx="1301896" cy="71380"/>
          </a:xfrm>
          <a:prstGeom prst="rect">
            <a:avLst/>
          </a:prstGeom>
          <a:solidFill>
            <a:srgbClr val="44D62B"/>
          </a:solidFill>
          <a:ln>
            <a:noFill/>
          </a:ln>
        </p:spPr>
        <p:txBody>
          <a:bodyPr lIns="36575" tIns="36575" rIns="36575" bIns="36575" anchor="ctr" anchorCtr="0">
            <a:noAutofit/>
          </a:bodyPr>
          <a:lstStyle/>
          <a:p>
            <a:pPr marL="0" marR="0" lvl="0" indent="0" algn="l" rtl="0">
              <a:lnSpc>
                <a:spcPct val="100000"/>
              </a:lnSpc>
              <a:spcBef>
                <a:spcPts val="0"/>
              </a:spcBef>
              <a:spcAft>
                <a:spcPts val="0"/>
              </a:spcAft>
              <a:buClr>
                <a:srgbClr val="000000"/>
              </a:buClr>
              <a:buFont typeface="Calibri"/>
              <a:buNone/>
            </a:pPr>
            <a:endParaRPr sz="2200" b="0" i="0" u="none" strike="noStrike" cap="none">
              <a:solidFill>
                <a:srgbClr val="000000"/>
              </a:solidFill>
              <a:latin typeface="Calibri"/>
              <a:ea typeface="Calibri"/>
              <a:cs typeface="Calibri"/>
              <a:sym typeface="Calibri"/>
            </a:endParaRPr>
          </a:p>
        </p:txBody>
      </p:sp>
      <p:sp>
        <p:nvSpPr>
          <p:cNvPr id="15" name="Shape 15"/>
          <p:cNvSpPr txBox="1">
            <a:spLocks noGrp="1"/>
          </p:cNvSpPr>
          <p:nvPr>
            <p:ph type="sldNum" idx="12"/>
          </p:nvPr>
        </p:nvSpPr>
        <p:spPr>
          <a:xfrm>
            <a:off x="9521906" y="7226553"/>
            <a:ext cx="272335" cy="276353"/>
          </a:xfrm>
          <a:prstGeom prst="rect">
            <a:avLst/>
          </a:prstGeom>
          <a:noFill/>
          <a:ln>
            <a:noFill/>
          </a:ln>
        </p:spPr>
        <p:txBody>
          <a:bodyPr lIns="36575" tIns="36575" rIns="36575" bIns="36575"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0" i="0" u="none" strike="noStrike" cap="none">
                <a:solidFill>
                  <a:srgbClr val="FFFFFF"/>
                </a:solidFill>
                <a:latin typeface="Calibri"/>
                <a:ea typeface="Calibri"/>
                <a:cs typeface="Calibri"/>
                <a:sym typeface="Calibri"/>
              </a:rPr>
              <a:t>‹#›</a:t>
            </a:fld>
            <a:endParaRPr lang="en-US" sz="14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bg>
      <p:bgPr>
        <a:solidFill>
          <a:srgbClr val="FFFFFF"/>
        </a:solidFill>
        <a:effectLst/>
      </p:bgPr>
    </p:bg>
    <p:spTree>
      <p:nvGrpSpPr>
        <p:cNvPr id="1" name="Shape 16"/>
        <p:cNvGrpSpPr/>
        <p:nvPr/>
      </p:nvGrpSpPr>
      <p:grpSpPr>
        <a:xfrm>
          <a:off x="0" y="0"/>
          <a:ext cx="0" cy="0"/>
          <a:chOff x="0" y="0"/>
          <a:chExt cx="0" cy="0"/>
        </a:xfrm>
      </p:grpSpPr>
      <p:pic>
        <p:nvPicPr>
          <p:cNvPr id="17" name="Shape 17"/>
          <p:cNvPicPr preferRelativeResize="0"/>
          <p:nvPr/>
        </p:nvPicPr>
        <p:blipFill rotWithShape="1">
          <a:blip r:embed="rId2">
            <a:alphaModFix/>
          </a:blip>
          <a:srcRect/>
          <a:stretch/>
        </p:blipFill>
        <p:spPr>
          <a:xfrm>
            <a:off x="0" y="0"/>
            <a:ext cx="13004799" cy="9753599"/>
          </a:xfrm>
          <a:prstGeom prst="rect">
            <a:avLst/>
          </a:prstGeom>
          <a:noFill/>
          <a:ln>
            <a:noFill/>
          </a:ln>
        </p:spPr>
      </p:pic>
      <p:sp>
        <p:nvSpPr>
          <p:cNvPr id="18" name="Shape 18"/>
          <p:cNvSpPr txBox="1">
            <a:spLocks noGrp="1"/>
          </p:cNvSpPr>
          <p:nvPr>
            <p:ph type="title"/>
          </p:nvPr>
        </p:nvSpPr>
        <p:spPr>
          <a:xfrm>
            <a:off x="1565983" y="1253795"/>
            <a:ext cx="9872833" cy="1045601"/>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Times New Roman"/>
              <a:buNone/>
              <a:defRPr sz="6000" b="0" i="0" u="none" strike="noStrike" cap="none">
                <a:solidFill>
                  <a:srgbClr val="FFFFFF"/>
                </a:solidFill>
                <a:latin typeface="Times New Roman"/>
                <a:ea typeface="Times New Roman"/>
                <a:cs typeface="Times New Roman"/>
                <a:sym typeface="Times New Roman"/>
              </a:defRPr>
            </a:lvl1pPr>
            <a:lvl2pPr marL="0" marR="0" lvl="1" indent="0" algn="l" rtl="0">
              <a:lnSpc>
                <a:spcPct val="100000"/>
              </a:lnSpc>
              <a:spcBef>
                <a:spcPts val="0"/>
              </a:spcBef>
              <a:spcAft>
                <a:spcPts val="0"/>
              </a:spcAft>
              <a:buClr>
                <a:srgbClr val="FFFFFF"/>
              </a:buClr>
              <a:buFont typeface="Times New Roman"/>
              <a:buNone/>
              <a:defRPr sz="6000" b="0" i="0" u="none" strike="noStrike" cap="none">
                <a:solidFill>
                  <a:srgbClr val="FFFFFF"/>
                </a:solidFill>
                <a:latin typeface="Times New Roman"/>
                <a:ea typeface="Times New Roman"/>
                <a:cs typeface="Times New Roman"/>
                <a:sym typeface="Times New Roman"/>
              </a:defRPr>
            </a:lvl2pPr>
            <a:lvl3pPr marL="0" marR="0" lvl="2" indent="0" algn="l" rtl="0">
              <a:lnSpc>
                <a:spcPct val="100000"/>
              </a:lnSpc>
              <a:spcBef>
                <a:spcPts val="0"/>
              </a:spcBef>
              <a:spcAft>
                <a:spcPts val="0"/>
              </a:spcAft>
              <a:buClr>
                <a:srgbClr val="FFFFFF"/>
              </a:buClr>
              <a:buFont typeface="Times New Roman"/>
              <a:buNone/>
              <a:defRPr sz="6000" b="0" i="0" u="none" strike="noStrike" cap="none">
                <a:solidFill>
                  <a:srgbClr val="FFFFFF"/>
                </a:solidFill>
                <a:latin typeface="Times New Roman"/>
                <a:ea typeface="Times New Roman"/>
                <a:cs typeface="Times New Roman"/>
                <a:sym typeface="Times New Roman"/>
              </a:defRPr>
            </a:lvl3pPr>
            <a:lvl4pPr marL="0" marR="0" lvl="3" indent="0" algn="l" rtl="0">
              <a:lnSpc>
                <a:spcPct val="100000"/>
              </a:lnSpc>
              <a:spcBef>
                <a:spcPts val="0"/>
              </a:spcBef>
              <a:spcAft>
                <a:spcPts val="0"/>
              </a:spcAft>
              <a:buClr>
                <a:srgbClr val="FFFFFF"/>
              </a:buClr>
              <a:buFont typeface="Times New Roman"/>
              <a:buNone/>
              <a:defRPr sz="6000" b="0" i="0" u="none" strike="noStrike" cap="none">
                <a:solidFill>
                  <a:srgbClr val="FFFFFF"/>
                </a:solidFill>
                <a:latin typeface="Times New Roman"/>
                <a:ea typeface="Times New Roman"/>
                <a:cs typeface="Times New Roman"/>
                <a:sym typeface="Times New Roman"/>
              </a:defRPr>
            </a:lvl4pPr>
            <a:lvl5pPr marL="0" marR="0" lvl="4" indent="0" algn="l" rtl="0">
              <a:lnSpc>
                <a:spcPct val="100000"/>
              </a:lnSpc>
              <a:spcBef>
                <a:spcPts val="0"/>
              </a:spcBef>
              <a:spcAft>
                <a:spcPts val="0"/>
              </a:spcAft>
              <a:buClr>
                <a:srgbClr val="FFFFFF"/>
              </a:buClr>
              <a:buFont typeface="Times New Roman"/>
              <a:buNone/>
              <a:defRPr sz="6000" b="0" i="0" u="none" strike="noStrike" cap="none">
                <a:solidFill>
                  <a:srgbClr val="FFFFFF"/>
                </a:solidFill>
                <a:latin typeface="Times New Roman"/>
                <a:ea typeface="Times New Roman"/>
                <a:cs typeface="Times New Roman"/>
                <a:sym typeface="Times New Roman"/>
              </a:defRPr>
            </a:lvl5pPr>
            <a:lvl6pPr marL="0" marR="0" lvl="5" indent="0" algn="l" rtl="0">
              <a:lnSpc>
                <a:spcPct val="100000"/>
              </a:lnSpc>
              <a:spcBef>
                <a:spcPts val="0"/>
              </a:spcBef>
              <a:spcAft>
                <a:spcPts val="0"/>
              </a:spcAft>
              <a:buClr>
                <a:srgbClr val="FFFFFF"/>
              </a:buClr>
              <a:buFont typeface="Times New Roman"/>
              <a:buNone/>
              <a:defRPr sz="6000" b="0" i="0" u="none" strike="noStrike" cap="none">
                <a:solidFill>
                  <a:srgbClr val="FFFFFF"/>
                </a:solidFill>
                <a:latin typeface="Times New Roman"/>
                <a:ea typeface="Times New Roman"/>
                <a:cs typeface="Times New Roman"/>
                <a:sym typeface="Times New Roman"/>
              </a:defRPr>
            </a:lvl6pPr>
            <a:lvl7pPr marL="0" marR="0" lvl="6" indent="0" algn="l" rtl="0">
              <a:lnSpc>
                <a:spcPct val="100000"/>
              </a:lnSpc>
              <a:spcBef>
                <a:spcPts val="0"/>
              </a:spcBef>
              <a:spcAft>
                <a:spcPts val="0"/>
              </a:spcAft>
              <a:buClr>
                <a:srgbClr val="FFFFFF"/>
              </a:buClr>
              <a:buFont typeface="Times New Roman"/>
              <a:buNone/>
              <a:defRPr sz="6000" b="0" i="0" u="none" strike="noStrike" cap="none">
                <a:solidFill>
                  <a:srgbClr val="FFFFFF"/>
                </a:solidFill>
                <a:latin typeface="Times New Roman"/>
                <a:ea typeface="Times New Roman"/>
                <a:cs typeface="Times New Roman"/>
                <a:sym typeface="Times New Roman"/>
              </a:defRPr>
            </a:lvl7pPr>
            <a:lvl8pPr marL="0" marR="0" lvl="7" indent="0" algn="l" rtl="0">
              <a:lnSpc>
                <a:spcPct val="100000"/>
              </a:lnSpc>
              <a:spcBef>
                <a:spcPts val="0"/>
              </a:spcBef>
              <a:spcAft>
                <a:spcPts val="0"/>
              </a:spcAft>
              <a:buClr>
                <a:srgbClr val="FFFFFF"/>
              </a:buClr>
              <a:buFont typeface="Times New Roman"/>
              <a:buNone/>
              <a:defRPr sz="6000" b="0" i="0" u="none" strike="noStrike" cap="none">
                <a:solidFill>
                  <a:srgbClr val="FFFFFF"/>
                </a:solidFill>
                <a:latin typeface="Times New Roman"/>
                <a:ea typeface="Times New Roman"/>
                <a:cs typeface="Times New Roman"/>
                <a:sym typeface="Times New Roman"/>
              </a:defRPr>
            </a:lvl8pPr>
            <a:lvl9pPr marL="0" marR="0" lvl="8" indent="0" algn="l" rtl="0">
              <a:lnSpc>
                <a:spcPct val="100000"/>
              </a:lnSpc>
              <a:spcBef>
                <a:spcPts val="0"/>
              </a:spcBef>
              <a:spcAft>
                <a:spcPts val="0"/>
              </a:spcAft>
              <a:buClr>
                <a:srgbClr val="FFFFFF"/>
              </a:buClr>
              <a:buFont typeface="Times New Roman"/>
              <a:buNone/>
              <a:defRPr sz="6000" b="0" i="0" u="none" strike="noStrike" cap="none">
                <a:solidFill>
                  <a:srgbClr val="FFFFFF"/>
                </a:solidFill>
                <a:latin typeface="Times New Roman"/>
                <a:ea typeface="Times New Roman"/>
                <a:cs typeface="Times New Roman"/>
                <a:sym typeface="Times New Roman"/>
              </a:defRPr>
            </a:lvl9pPr>
          </a:lstStyle>
          <a:p>
            <a:endParaRPr/>
          </a:p>
        </p:txBody>
      </p:sp>
      <p:sp>
        <p:nvSpPr>
          <p:cNvPr id="19" name="Shape 19"/>
          <p:cNvSpPr txBox="1">
            <a:spLocks noGrp="1"/>
          </p:cNvSpPr>
          <p:nvPr>
            <p:ph type="body" idx="1"/>
          </p:nvPr>
        </p:nvSpPr>
        <p:spPr>
          <a:xfrm>
            <a:off x="1544783" y="2939608"/>
            <a:ext cx="9872833" cy="4693798"/>
          </a:xfrm>
          <a:prstGeom prst="rect">
            <a:avLst/>
          </a:prstGeom>
          <a:noFill/>
          <a:ln>
            <a:noFill/>
          </a:ln>
        </p:spPr>
        <p:txBody>
          <a:bodyPr lIns="91425" tIns="91425" rIns="91425" bIns="91425" anchor="t" anchorCtr="0"/>
          <a:lstStyle>
            <a:lvl1pPr marL="450056" marR="0" lvl="0" indent="-259556" algn="l" rtl="0">
              <a:lnSpc>
                <a:spcPct val="100000"/>
              </a:lnSpc>
              <a:spcBef>
                <a:spcPts val="1000"/>
              </a:spcBef>
              <a:spcAft>
                <a:spcPts val="0"/>
              </a:spcAft>
              <a:buClr>
                <a:srgbClr val="FFFFFF"/>
              </a:buClr>
              <a:buSzPct val="100000"/>
              <a:buFont typeface="Arial"/>
              <a:buChar char="•"/>
              <a:defRPr sz="3000" b="0" i="0" u="none" strike="noStrike" cap="none">
                <a:solidFill>
                  <a:srgbClr val="FFFFFF"/>
                </a:solidFill>
                <a:latin typeface="Arial"/>
                <a:ea typeface="Arial"/>
                <a:cs typeface="Arial"/>
                <a:sym typeface="Arial"/>
              </a:defRPr>
            </a:lvl1pPr>
            <a:lvl2pPr marL="885825" marR="0" lvl="1" indent="-238125" algn="l" rtl="0">
              <a:lnSpc>
                <a:spcPct val="100000"/>
              </a:lnSpc>
              <a:spcBef>
                <a:spcPts val="1000"/>
              </a:spcBef>
              <a:spcAft>
                <a:spcPts val="0"/>
              </a:spcAft>
              <a:buClr>
                <a:srgbClr val="FFFFFF"/>
              </a:buClr>
              <a:buSzPct val="100000"/>
              <a:buFont typeface="Arial"/>
              <a:buChar char="–"/>
              <a:defRPr sz="3000" b="0" i="0" u="none" strike="noStrike" cap="none">
                <a:solidFill>
                  <a:srgbClr val="FFFFFF"/>
                </a:solidFill>
                <a:latin typeface="Arial"/>
                <a:ea typeface="Arial"/>
                <a:cs typeface="Arial"/>
                <a:sym typeface="Arial"/>
              </a:defRPr>
            </a:lvl2pPr>
            <a:lvl3pPr marL="1314450" marR="0" lvl="2" indent="-209550" algn="l" rtl="0">
              <a:lnSpc>
                <a:spcPct val="100000"/>
              </a:lnSpc>
              <a:spcBef>
                <a:spcPts val="1000"/>
              </a:spcBef>
              <a:spcAft>
                <a:spcPts val="0"/>
              </a:spcAft>
              <a:buClr>
                <a:srgbClr val="FFFFFF"/>
              </a:buClr>
              <a:buSzPct val="100000"/>
              <a:buFont typeface="Arial"/>
              <a:buChar char="•"/>
              <a:defRPr sz="3000" b="0" i="0" u="none" strike="noStrike" cap="none">
                <a:solidFill>
                  <a:srgbClr val="FFFFFF"/>
                </a:solidFill>
                <a:latin typeface="Arial"/>
                <a:ea typeface="Arial"/>
                <a:cs typeface="Arial"/>
                <a:sym typeface="Arial"/>
              </a:defRPr>
            </a:lvl3pPr>
            <a:lvl4pPr marL="1851660" marR="0" lvl="3" indent="-289560" algn="l" rtl="0">
              <a:lnSpc>
                <a:spcPct val="100000"/>
              </a:lnSpc>
              <a:spcBef>
                <a:spcPts val="1000"/>
              </a:spcBef>
              <a:spcAft>
                <a:spcPts val="0"/>
              </a:spcAft>
              <a:buClr>
                <a:srgbClr val="FFFFFF"/>
              </a:buClr>
              <a:buSzPct val="100000"/>
              <a:buFont typeface="Arial"/>
              <a:buChar char="–"/>
              <a:defRPr sz="3000" b="0" i="0" u="none" strike="noStrike" cap="none">
                <a:solidFill>
                  <a:srgbClr val="FFFFFF"/>
                </a:solidFill>
                <a:latin typeface="Arial"/>
                <a:ea typeface="Arial"/>
                <a:cs typeface="Arial"/>
                <a:sym typeface="Arial"/>
              </a:defRPr>
            </a:lvl4pPr>
            <a:lvl5pPr marL="2308860" marR="0" lvl="4" indent="-289560" algn="l" rtl="0">
              <a:lnSpc>
                <a:spcPct val="100000"/>
              </a:lnSpc>
              <a:spcBef>
                <a:spcPts val="1000"/>
              </a:spcBef>
              <a:spcAft>
                <a:spcPts val="0"/>
              </a:spcAft>
              <a:buClr>
                <a:srgbClr val="FFFFFF"/>
              </a:buClr>
              <a:buSzPct val="100000"/>
              <a:buFont typeface="Arial"/>
              <a:buChar char="»"/>
              <a:defRPr sz="3000" b="0" i="0" u="none" strike="noStrike" cap="none">
                <a:solidFill>
                  <a:srgbClr val="FFFFFF"/>
                </a:solidFill>
                <a:latin typeface="Arial"/>
                <a:ea typeface="Arial"/>
                <a:cs typeface="Arial"/>
                <a:sym typeface="Arial"/>
              </a:defRPr>
            </a:lvl5pPr>
            <a:lvl6pPr marL="0" marR="0" lvl="5" indent="2286000" algn="l" rtl="0">
              <a:lnSpc>
                <a:spcPct val="120000"/>
              </a:lnSpc>
              <a:spcBef>
                <a:spcPts val="600"/>
              </a:spcBef>
              <a:spcAft>
                <a:spcPts val="0"/>
              </a:spcAft>
              <a:buClr>
                <a:srgbClr val="FFFFFF"/>
              </a:buClr>
              <a:buFont typeface="Arial"/>
              <a:buNone/>
              <a:defRPr sz="2100" b="0" i="0" u="none" strike="noStrike" cap="none">
                <a:solidFill>
                  <a:srgbClr val="FFFFFF"/>
                </a:solidFill>
                <a:latin typeface="Arial"/>
                <a:ea typeface="Arial"/>
                <a:cs typeface="Arial"/>
                <a:sym typeface="Arial"/>
              </a:defRPr>
            </a:lvl6pPr>
            <a:lvl7pPr marL="0" marR="0" lvl="6" indent="2743200" algn="l" rtl="0">
              <a:lnSpc>
                <a:spcPct val="120000"/>
              </a:lnSpc>
              <a:spcBef>
                <a:spcPts val="600"/>
              </a:spcBef>
              <a:spcAft>
                <a:spcPts val="0"/>
              </a:spcAft>
              <a:buClr>
                <a:srgbClr val="FFFFFF"/>
              </a:buClr>
              <a:buFont typeface="Arial"/>
              <a:buNone/>
              <a:defRPr sz="2100" b="0" i="0" u="none" strike="noStrike" cap="none">
                <a:solidFill>
                  <a:srgbClr val="FFFFFF"/>
                </a:solidFill>
                <a:latin typeface="Arial"/>
                <a:ea typeface="Arial"/>
                <a:cs typeface="Arial"/>
                <a:sym typeface="Arial"/>
              </a:defRPr>
            </a:lvl7pPr>
            <a:lvl8pPr marL="0" marR="0" lvl="7" indent="3200400" algn="l" rtl="0">
              <a:lnSpc>
                <a:spcPct val="120000"/>
              </a:lnSpc>
              <a:spcBef>
                <a:spcPts val="600"/>
              </a:spcBef>
              <a:spcAft>
                <a:spcPts val="0"/>
              </a:spcAft>
              <a:buClr>
                <a:srgbClr val="FFFFFF"/>
              </a:buClr>
              <a:buFont typeface="Arial"/>
              <a:buNone/>
              <a:defRPr sz="2100" b="0" i="0" u="none" strike="noStrike" cap="none">
                <a:solidFill>
                  <a:srgbClr val="FFFFFF"/>
                </a:solidFill>
                <a:latin typeface="Arial"/>
                <a:ea typeface="Arial"/>
                <a:cs typeface="Arial"/>
                <a:sym typeface="Arial"/>
              </a:defRPr>
            </a:lvl8pPr>
            <a:lvl9pPr marL="0" marR="0" lvl="8" indent="3657600" algn="l" rtl="0">
              <a:lnSpc>
                <a:spcPct val="120000"/>
              </a:lnSpc>
              <a:spcBef>
                <a:spcPts val="600"/>
              </a:spcBef>
              <a:spcAft>
                <a:spcPts val="0"/>
              </a:spcAft>
              <a:buClr>
                <a:srgbClr val="FFFFFF"/>
              </a:buClr>
              <a:buFont typeface="Arial"/>
              <a:buNone/>
              <a:defRPr sz="2100" b="0" i="0" u="none" strike="noStrike" cap="none">
                <a:solidFill>
                  <a:srgbClr val="FFFFFF"/>
                </a:solidFill>
                <a:latin typeface="Arial"/>
                <a:ea typeface="Arial"/>
                <a:cs typeface="Arial"/>
                <a:sym typeface="Arial"/>
              </a:defRPr>
            </a:lvl9pPr>
          </a:lstStyle>
          <a:p>
            <a:endParaRPr/>
          </a:p>
        </p:txBody>
      </p:sp>
      <p:sp>
        <p:nvSpPr>
          <p:cNvPr id="20" name="Shape 20"/>
          <p:cNvSpPr txBox="1">
            <a:spLocks noGrp="1"/>
          </p:cNvSpPr>
          <p:nvPr>
            <p:ph type="sldNum" idx="12"/>
          </p:nvPr>
        </p:nvSpPr>
        <p:spPr>
          <a:xfrm>
            <a:off x="9521906" y="7226553"/>
            <a:ext cx="272335" cy="276353"/>
          </a:xfrm>
          <a:prstGeom prst="rect">
            <a:avLst/>
          </a:prstGeom>
          <a:noFill/>
          <a:ln>
            <a:noFill/>
          </a:ln>
        </p:spPr>
        <p:txBody>
          <a:bodyPr lIns="36575" tIns="36575" rIns="36575" bIns="36575"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0" i="0" u="none" strike="noStrike" cap="none">
                <a:solidFill>
                  <a:srgbClr val="FFFFFF"/>
                </a:solidFill>
                <a:latin typeface="Calibri"/>
                <a:ea typeface="Calibri"/>
                <a:cs typeface="Calibri"/>
                <a:sym typeface="Calibri"/>
              </a:rPr>
              <a:t>‹#›</a:t>
            </a:fld>
            <a:endParaRPr lang="en-US" sz="14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Side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1588315" y="3670183"/>
            <a:ext cx="3733465" cy="1182908"/>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Times New Roman"/>
              <a:buNone/>
              <a:defRPr sz="6000" b="0" i="0" u="none" strike="noStrike" cap="none">
                <a:solidFill>
                  <a:srgbClr val="FFFFFF"/>
                </a:solidFill>
                <a:latin typeface="Times New Roman"/>
                <a:ea typeface="Times New Roman"/>
                <a:cs typeface="Times New Roman"/>
                <a:sym typeface="Times New Roman"/>
              </a:defRPr>
            </a:lvl1pPr>
            <a:lvl2pPr marL="0" marR="0" lvl="1" indent="0" algn="l" rtl="0">
              <a:lnSpc>
                <a:spcPct val="100000"/>
              </a:lnSpc>
              <a:spcBef>
                <a:spcPts val="0"/>
              </a:spcBef>
              <a:spcAft>
                <a:spcPts val="0"/>
              </a:spcAft>
              <a:buClr>
                <a:srgbClr val="FFFFFF"/>
              </a:buClr>
              <a:buFont typeface="Times New Roman"/>
              <a:buNone/>
              <a:defRPr sz="6000" b="0" i="0" u="none" strike="noStrike" cap="none">
                <a:solidFill>
                  <a:srgbClr val="FFFFFF"/>
                </a:solidFill>
                <a:latin typeface="Times New Roman"/>
                <a:ea typeface="Times New Roman"/>
                <a:cs typeface="Times New Roman"/>
                <a:sym typeface="Times New Roman"/>
              </a:defRPr>
            </a:lvl2pPr>
            <a:lvl3pPr marL="0" marR="0" lvl="2" indent="0" algn="l" rtl="0">
              <a:lnSpc>
                <a:spcPct val="100000"/>
              </a:lnSpc>
              <a:spcBef>
                <a:spcPts val="0"/>
              </a:spcBef>
              <a:spcAft>
                <a:spcPts val="0"/>
              </a:spcAft>
              <a:buClr>
                <a:srgbClr val="FFFFFF"/>
              </a:buClr>
              <a:buFont typeface="Times New Roman"/>
              <a:buNone/>
              <a:defRPr sz="6000" b="0" i="0" u="none" strike="noStrike" cap="none">
                <a:solidFill>
                  <a:srgbClr val="FFFFFF"/>
                </a:solidFill>
                <a:latin typeface="Times New Roman"/>
                <a:ea typeface="Times New Roman"/>
                <a:cs typeface="Times New Roman"/>
                <a:sym typeface="Times New Roman"/>
              </a:defRPr>
            </a:lvl3pPr>
            <a:lvl4pPr marL="0" marR="0" lvl="3" indent="0" algn="l" rtl="0">
              <a:lnSpc>
                <a:spcPct val="100000"/>
              </a:lnSpc>
              <a:spcBef>
                <a:spcPts val="0"/>
              </a:spcBef>
              <a:spcAft>
                <a:spcPts val="0"/>
              </a:spcAft>
              <a:buClr>
                <a:srgbClr val="FFFFFF"/>
              </a:buClr>
              <a:buFont typeface="Times New Roman"/>
              <a:buNone/>
              <a:defRPr sz="6000" b="0" i="0" u="none" strike="noStrike" cap="none">
                <a:solidFill>
                  <a:srgbClr val="FFFFFF"/>
                </a:solidFill>
                <a:latin typeface="Times New Roman"/>
                <a:ea typeface="Times New Roman"/>
                <a:cs typeface="Times New Roman"/>
                <a:sym typeface="Times New Roman"/>
              </a:defRPr>
            </a:lvl4pPr>
            <a:lvl5pPr marL="0" marR="0" lvl="4" indent="0" algn="l" rtl="0">
              <a:lnSpc>
                <a:spcPct val="100000"/>
              </a:lnSpc>
              <a:spcBef>
                <a:spcPts val="0"/>
              </a:spcBef>
              <a:spcAft>
                <a:spcPts val="0"/>
              </a:spcAft>
              <a:buClr>
                <a:srgbClr val="FFFFFF"/>
              </a:buClr>
              <a:buFont typeface="Times New Roman"/>
              <a:buNone/>
              <a:defRPr sz="6000" b="0" i="0" u="none" strike="noStrike" cap="none">
                <a:solidFill>
                  <a:srgbClr val="FFFFFF"/>
                </a:solidFill>
                <a:latin typeface="Times New Roman"/>
                <a:ea typeface="Times New Roman"/>
                <a:cs typeface="Times New Roman"/>
                <a:sym typeface="Times New Roman"/>
              </a:defRPr>
            </a:lvl5pPr>
            <a:lvl6pPr marL="0" marR="0" lvl="5" indent="0" algn="l" rtl="0">
              <a:lnSpc>
                <a:spcPct val="100000"/>
              </a:lnSpc>
              <a:spcBef>
                <a:spcPts val="0"/>
              </a:spcBef>
              <a:spcAft>
                <a:spcPts val="0"/>
              </a:spcAft>
              <a:buClr>
                <a:srgbClr val="FFFFFF"/>
              </a:buClr>
              <a:buFont typeface="Times New Roman"/>
              <a:buNone/>
              <a:defRPr sz="6000" b="0" i="0" u="none" strike="noStrike" cap="none">
                <a:solidFill>
                  <a:srgbClr val="FFFFFF"/>
                </a:solidFill>
                <a:latin typeface="Times New Roman"/>
                <a:ea typeface="Times New Roman"/>
                <a:cs typeface="Times New Roman"/>
                <a:sym typeface="Times New Roman"/>
              </a:defRPr>
            </a:lvl6pPr>
            <a:lvl7pPr marL="0" marR="0" lvl="6" indent="0" algn="l" rtl="0">
              <a:lnSpc>
                <a:spcPct val="100000"/>
              </a:lnSpc>
              <a:spcBef>
                <a:spcPts val="0"/>
              </a:spcBef>
              <a:spcAft>
                <a:spcPts val="0"/>
              </a:spcAft>
              <a:buClr>
                <a:srgbClr val="FFFFFF"/>
              </a:buClr>
              <a:buFont typeface="Times New Roman"/>
              <a:buNone/>
              <a:defRPr sz="6000" b="0" i="0" u="none" strike="noStrike" cap="none">
                <a:solidFill>
                  <a:srgbClr val="FFFFFF"/>
                </a:solidFill>
                <a:latin typeface="Times New Roman"/>
                <a:ea typeface="Times New Roman"/>
                <a:cs typeface="Times New Roman"/>
                <a:sym typeface="Times New Roman"/>
              </a:defRPr>
            </a:lvl7pPr>
            <a:lvl8pPr marL="0" marR="0" lvl="7" indent="0" algn="l" rtl="0">
              <a:lnSpc>
                <a:spcPct val="100000"/>
              </a:lnSpc>
              <a:spcBef>
                <a:spcPts val="0"/>
              </a:spcBef>
              <a:spcAft>
                <a:spcPts val="0"/>
              </a:spcAft>
              <a:buClr>
                <a:srgbClr val="FFFFFF"/>
              </a:buClr>
              <a:buFont typeface="Times New Roman"/>
              <a:buNone/>
              <a:defRPr sz="6000" b="0" i="0" u="none" strike="noStrike" cap="none">
                <a:solidFill>
                  <a:srgbClr val="FFFFFF"/>
                </a:solidFill>
                <a:latin typeface="Times New Roman"/>
                <a:ea typeface="Times New Roman"/>
                <a:cs typeface="Times New Roman"/>
                <a:sym typeface="Times New Roman"/>
              </a:defRPr>
            </a:lvl8pPr>
            <a:lvl9pPr marL="0" marR="0" lvl="8" indent="0" algn="l" rtl="0">
              <a:lnSpc>
                <a:spcPct val="100000"/>
              </a:lnSpc>
              <a:spcBef>
                <a:spcPts val="0"/>
              </a:spcBef>
              <a:spcAft>
                <a:spcPts val="0"/>
              </a:spcAft>
              <a:buClr>
                <a:srgbClr val="FFFFFF"/>
              </a:buClr>
              <a:buFont typeface="Times New Roman"/>
              <a:buNone/>
              <a:defRPr sz="6000" b="0" i="0" u="none" strike="noStrike" cap="none">
                <a:solidFill>
                  <a:srgbClr val="FFFFFF"/>
                </a:solidFill>
                <a:latin typeface="Times New Roman"/>
                <a:ea typeface="Times New Roman"/>
                <a:cs typeface="Times New Roman"/>
                <a:sym typeface="Times New Roman"/>
              </a:defRPr>
            </a:lvl9pPr>
          </a:lstStyle>
          <a:p>
            <a:endParaRPr/>
          </a:p>
        </p:txBody>
      </p:sp>
      <p:sp>
        <p:nvSpPr>
          <p:cNvPr id="23" name="Shape 23"/>
          <p:cNvSpPr txBox="1">
            <a:spLocks noGrp="1"/>
          </p:cNvSpPr>
          <p:nvPr>
            <p:ph type="body" idx="1"/>
          </p:nvPr>
        </p:nvSpPr>
        <p:spPr>
          <a:xfrm>
            <a:off x="5839455" y="877421"/>
            <a:ext cx="5587220" cy="6768432"/>
          </a:xfrm>
          <a:prstGeom prst="rect">
            <a:avLst/>
          </a:prstGeom>
          <a:noFill/>
          <a:ln>
            <a:noFill/>
          </a:ln>
        </p:spPr>
        <p:txBody>
          <a:bodyPr lIns="91425" tIns="91425" rIns="91425" bIns="91425" anchor="ctr" anchorCtr="0"/>
          <a:lstStyle>
            <a:lvl1pPr marL="0" marR="0" lvl="0" indent="0" algn="l" rtl="0">
              <a:lnSpc>
                <a:spcPct val="120000"/>
              </a:lnSpc>
              <a:spcBef>
                <a:spcPts val="600"/>
              </a:spcBef>
              <a:spcAft>
                <a:spcPts val="0"/>
              </a:spcAft>
              <a:buClr>
                <a:srgbClr val="FFFFFF"/>
              </a:buClr>
              <a:buFont typeface="Arial"/>
              <a:buNone/>
              <a:defRPr sz="2100" b="0" i="0" u="none" strike="noStrike" cap="none">
                <a:solidFill>
                  <a:srgbClr val="FFFFFF"/>
                </a:solidFill>
                <a:latin typeface="Arial"/>
                <a:ea typeface="Arial"/>
                <a:cs typeface="Arial"/>
                <a:sym typeface="Arial"/>
              </a:defRPr>
            </a:lvl1pPr>
            <a:lvl2pPr marL="0" marR="0" lvl="1" indent="457200" algn="l" rtl="0">
              <a:lnSpc>
                <a:spcPct val="120000"/>
              </a:lnSpc>
              <a:spcBef>
                <a:spcPts val="600"/>
              </a:spcBef>
              <a:spcAft>
                <a:spcPts val="0"/>
              </a:spcAft>
              <a:buClr>
                <a:srgbClr val="FFFFFF"/>
              </a:buClr>
              <a:buFont typeface="Arial"/>
              <a:buNone/>
              <a:defRPr sz="2100" b="0" i="0" u="none" strike="noStrike" cap="none">
                <a:solidFill>
                  <a:srgbClr val="FFFFFF"/>
                </a:solidFill>
                <a:latin typeface="Arial"/>
                <a:ea typeface="Arial"/>
                <a:cs typeface="Arial"/>
                <a:sym typeface="Arial"/>
              </a:defRPr>
            </a:lvl2pPr>
            <a:lvl3pPr marL="0" marR="0" lvl="2" indent="914400" algn="l" rtl="0">
              <a:lnSpc>
                <a:spcPct val="120000"/>
              </a:lnSpc>
              <a:spcBef>
                <a:spcPts val="600"/>
              </a:spcBef>
              <a:spcAft>
                <a:spcPts val="0"/>
              </a:spcAft>
              <a:buClr>
                <a:srgbClr val="FFFFFF"/>
              </a:buClr>
              <a:buFont typeface="Arial"/>
              <a:buNone/>
              <a:defRPr sz="2100" b="0" i="0" u="none" strike="noStrike" cap="none">
                <a:solidFill>
                  <a:srgbClr val="FFFFFF"/>
                </a:solidFill>
                <a:latin typeface="Arial"/>
                <a:ea typeface="Arial"/>
                <a:cs typeface="Arial"/>
                <a:sym typeface="Arial"/>
              </a:defRPr>
            </a:lvl3pPr>
            <a:lvl4pPr marL="0" marR="0" lvl="3" indent="1371600" algn="l" rtl="0">
              <a:lnSpc>
                <a:spcPct val="120000"/>
              </a:lnSpc>
              <a:spcBef>
                <a:spcPts val="600"/>
              </a:spcBef>
              <a:spcAft>
                <a:spcPts val="0"/>
              </a:spcAft>
              <a:buClr>
                <a:srgbClr val="FFFFFF"/>
              </a:buClr>
              <a:buFont typeface="Arial"/>
              <a:buNone/>
              <a:defRPr sz="2100" b="0" i="0" u="none" strike="noStrike" cap="none">
                <a:solidFill>
                  <a:srgbClr val="FFFFFF"/>
                </a:solidFill>
                <a:latin typeface="Arial"/>
                <a:ea typeface="Arial"/>
                <a:cs typeface="Arial"/>
                <a:sym typeface="Arial"/>
              </a:defRPr>
            </a:lvl4pPr>
            <a:lvl5pPr marL="0" marR="0" lvl="4" indent="1828800" algn="l" rtl="0">
              <a:lnSpc>
                <a:spcPct val="120000"/>
              </a:lnSpc>
              <a:spcBef>
                <a:spcPts val="600"/>
              </a:spcBef>
              <a:spcAft>
                <a:spcPts val="0"/>
              </a:spcAft>
              <a:buClr>
                <a:srgbClr val="FFFFFF"/>
              </a:buClr>
              <a:buFont typeface="Arial"/>
              <a:buNone/>
              <a:defRPr sz="2100" b="0" i="0" u="none" strike="noStrike" cap="none">
                <a:solidFill>
                  <a:srgbClr val="FFFFFF"/>
                </a:solidFill>
                <a:latin typeface="Arial"/>
                <a:ea typeface="Arial"/>
                <a:cs typeface="Arial"/>
                <a:sym typeface="Arial"/>
              </a:defRPr>
            </a:lvl5pPr>
            <a:lvl6pPr marL="0" marR="0" lvl="5" indent="2286000" algn="l" rtl="0">
              <a:lnSpc>
                <a:spcPct val="120000"/>
              </a:lnSpc>
              <a:spcBef>
                <a:spcPts val="600"/>
              </a:spcBef>
              <a:spcAft>
                <a:spcPts val="0"/>
              </a:spcAft>
              <a:buClr>
                <a:srgbClr val="FFFFFF"/>
              </a:buClr>
              <a:buFont typeface="Arial"/>
              <a:buNone/>
              <a:defRPr sz="2100" b="0" i="0" u="none" strike="noStrike" cap="none">
                <a:solidFill>
                  <a:srgbClr val="FFFFFF"/>
                </a:solidFill>
                <a:latin typeface="Arial"/>
                <a:ea typeface="Arial"/>
                <a:cs typeface="Arial"/>
                <a:sym typeface="Arial"/>
              </a:defRPr>
            </a:lvl6pPr>
            <a:lvl7pPr marL="0" marR="0" lvl="6" indent="2743200" algn="l" rtl="0">
              <a:lnSpc>
                <a:spcPct val="120000"/>
              </a:lnSpc>
              <a:spcBef>
                <a:spcPts val="600"/>
              </a:spcBef>
              <a:spcAft>
                <a:spcPts val="0"/>
              </a:spcAft>
              <a:buClr>
                <a:srgbClr val="FFFFFF"/>
              </a:buClr>
              <a:buFont typeface="Arial"/>
              <a:buNone/>
              <a:defRPr sz="2100" b="0" i="0" u="none" strike="noStrike" cap="none">
                <a:solidFill>
                  <a:srgbClr val="FFFFFF"/>
                </a:solidFill>
                <a:latin typeface="Arial"/>
                <a:ea typeface="Arial"/>
                <a:cs typeface="Arial"/>
                <a:sym typeface="Arial"/>
              </a:defRPr>
            </a:lvl7pPr>
            <a:lvl8pPr marL="0" marR="0" lvl="7" indent="3200400" algn="l" rtl="0">
              <a:lnSpc>
                <a:spcPct val="120000"/>
              </a:lnSpc>
              <a:spcBef>
                <a:spcPts val="600"/>
              </a:spcBef>
              <a:spcAft>
                <a:spcPts val="0"/>
              </a:spcAft>
              <a:buClr>
                <a:srgbClr val="FFFFFF"/>
              </a:buClr>
              <a:buFont typeface="Arial"/>
              <a:buNone/>
              <a:defRPr sz="2100" b="0" i="0" u="none" strike="noStrike" cap="none">
                <a:solidFill>
                  <a:srgbClr val="FFFFFF"/>
                </a:solidFill>
                <a:latin typeface="Arial"/>
                <a:ea typeface="Arial"/>
                <a:cs typeface="Arial"/>
                <a:sym typeface="Arial"/>
              </a:defRPr>
            </a:lvl8pPr>
            <a:lvl9pPr marL="0" marR="0" lvl="8" indent="3657600" algn="l" rtl="0">
              <a:lnSpc>
                <a:spcPct val="120000"/>
              </a:lnSpc>
              <a:spcBef>
                <a:spcPts val="600"/>
              </a:spcBef>
              <a:spcAft>
                <a:spcPts val="0"/>
              </a:spcAft>
              <a:buClr>
                <a:srgbClr val="FFFFFF"/>
              </a:buClr>
              <a:buFont typeface="Arial"/>
              <a:buNone/>
              <a:defRPr sz="2100" b="0" i="0" u="none" strike="noStrike" cap="none">
                <a:solidFill>
                  <a:srgbClr val="FFFFFF"/>
                </a:solidFill>
                <a:latin typeface="Arial"/>
                <a:ea typeface="Arial"/>
                <a:cs typeface="Arial"/>
                <a:sym typeface="Arial"/>
              </a:defRPr>
            </a:lvl9pPr>
          </a:lstStyle>
          <a:p>
            <a:endParaRPr/>
          </a:p>
        </p:txBody>
      </p:sp>
      <p:sp>
        <p:nvSpPr>
          <p:cNvPr id="24" name="Shape 24"/>
          <p:cNvSpPr txBox="1">
            <a:spLocks noGrp="1"/>
          </p:cNvSpPr>
          <p:nvPr>
            <p:ph type="sldNum" idx="12"/>
          </p:nvPr>
        </p:nvSpPr>
        <p:spPr>
          <a:xfrm>
            <a:off x="9521906" y="7226553"/>
            <a:ext cx="272335" cy="276353"/>
          </a:xfrm>
          <a:prstGeom prst="rect">
            <a:avLst/>
          </a:prstGeom>
          <a:noFill/>
          <a:ln>
            <a:noFill/>
          </a:ln>
        </p:spPr>
        <p:txBody>
          <a:bodyPr lIns="36575" tIns="36575" rIns="36575" bIns="36575"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0" i="0" u="none" strike="noStrike" cap="none">
                <a:solidFill>
                  <a:srgbClr val="FFFFFF"/>
                </a:solidFill>
                <a:latin typeface="Calibri"/>
                <a:ea typeface="Calibri"/>
                <a:cs typeface="Calibri"/>
                <a:sym typeface="Calibri"/>
              </a:rPr>
              <a:t>‹#›</a:t>
            </a:fld>
            <a:endParaRPr lang="en-US" sz="14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Section Header">
    <p:spTree>
      <p:nvGrpSpPr>
        <p:cNvPr id="1" name="Shape 25"/>
        <p:cNvGrpSpPr/>
        <p:nvPr/>
      </p:nvGrpSpPr>
      <p:grpSpPr>
        <a:xfrm>
          <a:off x="0" y="0"/>
          <a:ext cx="0" cy="0"/>
          <a:chOff x="0" y="0"/>
          <a:chExt cx="0" cy="0"/>
        </a:xfrm>
      </p:grpSpPr>
      <p:pic>
        <p:nvPicPr>
          <p:cNvPr id="26" name="Shape 26"/>
          <p:cNvPicPr preferRelativeResize="0"/>
          <p:nvPr/>
        </p:nvPicPr>
        <p:blipFill rotWithShape="1">
          <a:blip r:embed="rId2">
            <a:alphaModFix/>
          </a:blip>
          <a:srcRect/>
          <a:stretch/>
        </p:blipFill>
        <p:spPr>
          <a:xfrm>
            <a:off x="0" y="0"/>
            <a:ext cx="13004799" cy="9753599"/>
          </a:xfrm>
          <a:prstGeom prst="rect">
            <a:avLst/>
          </a:prstGeom>
          <a:noFill/>
          <a:ln>
            <a:noFill/>
          </a:ln>
        </p:spPr>
      </p:pic>
      <p:sp>
        <p:nvSpPr>
          <p:cNvPr id="27" name="Shape 27"/>
          <p:cNvSpPr txBox="1">
            <a:spLocks noGrp="1"/>
          </p:cNvSpPr>
          <p:nvPr>
            <p:ph type="title"/>
          </p:nvPr>
        </p:nvSpPr>
        <p:spPr>
          <a:xfrm>
            <a:off x="1565983" y="3392382"/>
            <a:ext cx="9872833" cy="1829591"/>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Times New Roman"/>
              <a:buNone/>
              <a:defRPr sz="8000" b="0" i="0" u="none" strike="noStrike" cap="none">
                <a:solidFill>
                  <a:srgbClr val="FFFFFF"/>
                </a:solidFill>
                <a:latin typeface="Times New Roman"/>
                <a:ea typeface="Times New Roman"/>
                <a:cs typeface="Times New Roman"/>
                <a:sym typeface="Times New Roman"/>
              </a:defRPr>
            </a:lvl1pPr>
            <a:lvl2pPr marL="0" marR="0" lvl="1" indent="0" algn="l" rtl="0">
              <a:lnSpc>
                <a:spcPct val="100000"/>
              </a:lnSpc>
              <a:spcBef>
                <a:spcPts val="0"/>
              </a:spcBef>
              <a:spcAft>
                <a:spcPts val="0"/>
              </a:spcAft>
              <a:buClr>
                <a:srgbClr val="FFFFFF"/>
              </a:buClr>
              <a:buFont typeface="Times New Roman"/>
              <a:buNone/>
              <a:defRPr sz="6000" b="0" i="0" u="none" strike="noStrike" cap="none">
                <a:solidFill>
                  <a:srgbClr val="FFFFFF"/>
                </a:solidFill>
                <a:latin typeface="Times New Roman"/>
                <a:ea typeface="Times New Roman"/>
                <a:cs typeface="Times New Roman"/>
                <a:sym typeface="Times New Roman"/>
              </a:defRPr>
            </a:lvl2pPr>
            <a:lvl3pPr marL="0" marR="0" lvl="2" indent="0" algn="l" rtl="0">
              <a:lnSpc>
                <a:spcPct val="100000"/>
              </a:lnSpc>
              <a:spcBef>
                <a:spcPts val="0"/>
              </a:spcBef>
              <a:spcAft>
                <a:spcPts val="0"/>
              </a:spcAft>
              <a:buClr>
                <a:srgbClr val="FFFFFF"/>
              </a:buClr>
              <a:buFont typeface="Times New Roman"/>
              <a:buNone/>
              <a:defRPr sz="6000" b="0" i="0" u="none" strike="noStrike" cap="none">
                <a:solidFill>
                  <a:srgbClr val="FFFFFF"/>
                </a:solidFill>
                <a:latin typeface="Times New Roman"/>
                <a:ea typeface="Times New Roman"/>
                <a:cs typeface="Times New Roman"/>
                <a:sym typeface="Times New Roman"/>
              </a:defRPr>
            </a:lvl3pPr>
            <a:lvl4pPr marL="0" marR="0" lvl="3" indent="0" algn="l" rtl="0">
              <a:lnSpc>
                <a:spcPct val="100000"/>
              </a:lnSpc>
              <a:spcBef>
                <a:spcPts val="0"/>
              </a:spcBef>
              <a:spcAft>
                <a:spcPts val="0"/>
              </a:spcAft>
              <a:buClr>
                <a:srgbClr val="FFFFFF"/>
              </a:buClr>
              <a:buFont typeface="Times New Roman"/>
              <a:buNone/>
              <a:defRPr sz="6000" b="0" i="0" u="none" strike="noStrike" cap="none">
                <a:solidFill>
                  <a:srgbClr val="FFFFFF"/>
                </a:solidFill>
                <a:latin typeface="Times New Roman"/>
                <a:ea typeface="Times New Roman"/>
                <a:cs typeface="Times New Roman"/>
                <a:sym typeface="Times New Roman"/>
              </a:defRPr>
            </a:lvl4pPr>
            <a:lvl5pPr marL="0" marR="0" lvl="4" indent="0" algn="l" rtl="0">
              <a:lnSpc>
                <a:spcPct val="100000"/>
              </a:lnSpc>
              <a:spcBef>
                <a:spcPts val="0"/>
              </a:spcBef>
              <a:spcAft>
                <a:spcPts val="0"/>
              </a:spcAft>
              <a:buClr>
                <a:srgbClr val="FFFFFF"/>
              </a:buClr>
              <a:buFont typeface="Times New Roman"/>
              <a:buNone/>
              <a:defRPr sz="6000" b="0" i="0" u="none" strike="noStrike" cap="none">
                <a:solidFill>
                  <a:srgbClr val="FFFFFF"/>
                </a:solidFill>
                <a:latin typeface="Times New Roman"/>
                <a:ea typeface="Times New Roman"/>
                <a:cs typeface="Times New Roman"/>
                <a:sym typeface="Times New Roman"/>
              </a:defRPr>
            </a:lvl5pPr>
            <a:lvl6pPr marL="0" marR="0" lvl="5" indent="0" algn="l" rtl="0">
              <a:lnSpc>
                <a:spcPct val="100000"/>
              </a:lnSpc>
              <a:spcBef>
                <a:spcPts val="0"/>
              </a:spcBef>
              <a:spcAft>
                <a:spcPts val="0"/>
              </a:spcAft>
              <a:buClr>
                <a:srgbClr val="FFFFFF"/>
              </a:buClr>
              <a:buFont typeface="Times New Roman"/>
              <a:buNone/>
              <a:defRPr sz="6000" b="0" i="0" u="none" strike="noStrike" cap="none">
                <a:solidFill>
                  <a:srgbClr val="FFFFFF"/>
                </a:solidFill>
                <a:latin typeface="Times New Roman"/>
                <a:ea typeface="Times New Roman"/>
                <a:cs typeface="Times New Roman"/>
                <a:sym typeface="Times New Roman"/>
              </a:defRPr>
            </a:lvl6pPr>
            <a:lvl7pPr marL="0" marR="0" lvl="6" indent="0" algn="l" rtl="0">
              <a:lnSpc>
                <a:spcPct val="100000"/>
              </a:lnSpc>
              <a:spcBef>
                <a:spcPts val="0"/>
              </a:spcBef>
              <a:spcAft>
                <a:spcPts val="0"/>
              </a:spcAft>
              <a:buClr>
                <a:srgbClr val="FFFFFF"/>
              </a:buClr>
              <a:buFont typeface="Times New Roman"/>
              <a:buNone/>
              <a:defRPr sz="6000" b="0" i="0" u="none" strike="noStrike" cap="none">
                <a:solidFill>
                  <a:srgbClr val="FFFFFF"/>
                </a:solidFill>
                <a:latin typeface="Times New Roman"/>
                <a:ea typeface="Times New Roman"/>
                <a:cs typeface="Times New Roman"/>
                <a:sym typeface="Times New Roman"/>
              </a:defRPr>
            </a:lvl7pPr>
            <a:lvl8pPr marL="0" marR="0" lvl="7" indent="0" algn="l" rtl="0">
              <a:lnSpc>
                <a:spcPct val="100000"/>
              </a:lnSpc>
              <a:spcBef>
                <a:spcPts val="0"/>
              </a:spcBef>
              <a:spcAft>
                <a:spcPts val="0"/>
              </a:spcAft>
              <a:buClr>
                <a:srgbClr val="FFFFFF"/>
              </a:buClr>
              <a:buFont typeface="Times New Roman"/>
              <a:buNone/>
              <a:defRPr sz="6000" b="0" i="0" u="none" strike="noStrike" cap="none">
                <a:solidFill>
                  <a:srgbClr val="FFFFFF"/>
                </a:solidFill>
                <a:latin typeface="Times New Roman"/>
                <a:ea typeface="Times New Roman"/>
                <a:cs typeface="Times New Roman"/>
                <a:sym typeface="Times New Roman"/>
              </a:defRPr>
            </a:lvl8pPr>
            <a:lvl9pPr marL="0" marR="0" lvl="8" indent="0" algn="l" rtl="0">
              <a:lnSpc>
                <a:spcPct val="100000"/>
              </a:lnSpc>
              <a:spcBef>
                <a:spcPts val="0"/>
              </a:spcBef>
              <a:spcAft>
                <a:spcPts val="0"/>
              </a:spcAft>
              <a:buClr>
                <a:srgbClr val="FFFFFF"/>
              </a:buClr>
              <a:buFont typeface="Times New Roman"/>
              <a:buNone/>
              <a:defRPr sz="6000" b="0" i="0" u="none" strike="noStrike" cap="none">
                <a:solidFill>
                  <a:srgbClr val="FFFFFF"/>
                </a:solidFill>
                <a:latin typeface="Times New Roman"/>
                <a:ea typeface="Times New Roman"/>
                <a:cs typeface="Times New Roman"/>
                <a:sym typeface="Times New Roman"/>
              </a:defRPr>
            </a:lvl9pPr>
          </a:lstStyle>
          <a:p>
            <a:endParaRPr/>
          </a:p>
        </p:txBody>
      </p:sp>
      <p:sp>
        <p:nvSpPr>
          <p:cNvPr id="28" name="Shape 28"/>
          <p:cNvSpPr/>
          <p:nvPr/>
        </p:nvSpPr>
        <p:spPr>
          <a:xfrm>
            <a:off x="1568862" y="5218378"/>
            <a:ext cx="1301896" cy="71380"/>
          </a:xfrm>
          <a:prstGeom prst="rect">
            <a:avLst/>
          </a:prstGeom>
          <a:solidFill>
            <a:srgbClr val="44D62B"/>
          </a:solidFill>
          <a:ln>
            <a:noFill/>
          </a:ln>
        </p:spPr>
        <p:txBody>
          <a:bodyPr lIns="36575" tIns="36575" rIns="36575" bIns="36575" anchor="ctr" anchorCtr="0">
            <a:noAutofit/>
          </a:bodyPr>
          <a:lstStyle/>
          <a:p>
            <a:pPr marL="0" marR="0" lvl="0" indent="0" algn="l" rtl="0">
              <a:lnSpc>
                <a:spcPct val="100000"/>
              </a:lnSpc>
              <a:spcBef>
                <a:spcPts val="0"/>
              </a:spcBef>
              <a:spcAft>
                <a:spcPts val="0"/>
              </a:spcAft>
              <a:buClr>
                <a:srgbClr val="000000"/>
              </a:buClr>
              <a:buFont typeface="Calibri"/>
              <a:buNone/>
            </a:pPr>
            <a:endParaRPr sz="2200" b="0" i="0" u="none" strike="noStrike" cap="none">
              <a:solidFill>
                <a:srgbClr val="000000"/>
              </a:solidFill>
              <a:latin typeface="Calibri"/>
              <a:ea typeface="Calibri"/>
              <a:cs typeface="Calibri"/>
              <a:sym typeface="Calibri"/>
            </a:endParaRPr>
          </a:p>
        </p:txBody>
      </p:sp>
      <p:sp>
        <p:nvSpPr>
          <p:cNvPr id="29" name="Shape 29"/>
          <p:cNvSpPr txBox="1">
            <a:spLocks noGrp="1"/>
          </p:cNvSpPr>
          <p:nvPr>
            <p:ph type="sldNum" idx="12"/>
          </p:nvPr>
        </p:nvSpPr>
        <p:spPr>
          <a:xfrm>
            <a:off x="9521906" y="7226553"/>
            <a:ext cx="272335" cy="276353"/>
          </a:xfrm>
          <a:prstGeom prst="rect">
            <a:avLst/>
          </a:prstGeom>
          <a:noFill/>
          <a:ln>
            <a:noFill/>
          </a:ln>
        </p:spPr>
        <p:txBody>
          <a:bodyPr lIns="36575" tIns="36575" rIns="36575" bIns="36575"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0" i="0" u="none" strike="noStrike" cap="none">
                <a:solidFill>
                  <a:srgbClr val="FFFFFF"/>
                </a:solidFill>
                <a:latin typeface="Calibri"/>
                <a:ea typeface="Calibri"/>
                <a:cs typeface="Calibri"/>
                <a:sym typeface="Calibri"/>
              </a:rPr>
              <a:t>‹#›</a:t>
            </a:fld>
            <a:endParaRPr lang="en-US" sz="14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Side Picture with Title &amp; Caption">
    <p:spTree>
      <p:nvGrpSpPr>
        <p:cNvPr id="1" name="Shape 30"/>
        <p:cNvGrpSpPr/>
        <p:nvPr/>
      </p:nvGrpSpPr>
      <p:grpSpPr>
        <a:xfrm>
          <a:off x="0" y="0"/>
          <a:ext cx="0" cy="0"/>
          <a:chOff x="0" y="0"/>
          <a:chExt cx="0" cy="0"/>
        </a:xfrm>
      </p:grpSpPr>
      <p:pic>
        <p:nvPicPr>
          <p:cNvPr id="31" name="Shape 31"/>
          <p:cNvPicPr preferRelativeResize="0"/>
          <p:nvPr/>
        </p:nvPicPr>
        <p:blipFill rotWithShape="1">
          <a:blip r:embed="rId2">
            <a:alphaModFix/>
          </a:blip>
          <a:srcRect/>
          <a:stretch/>
        </p:blipFill>
        <p:spPr>
          <a:xfrm>
            <a:off x="0" y="0"/>
            <a:ext cx="13004799" cy="9753599"/>
          </a:xfrm>
          <a:prstGeom prst="rect">
            <a:avLst/>
          </a:prstGeom>
          <a:noFill/>
          <a:ln>
            <a:noFill/>
          </a:ln>
        </p:spPr>
      </p:pic>
      <p:sp>
        <p:nvSpPr>
          <p:cNvPr id="32" name="Shape 32"/>
          <p:cNvSpPr txBox="1">
            <a:spLocks noGrp="1"/>
          </p:cNvSpPr>
          <p:nvPr>
            <p:ph type="title"/>
          </p:nvPr>
        </p:nvSpPr>
        <p:spPr>
          <a:xfrm>
            <a:off x="1572294" y="3595119"/>
            <a:ext cx="2630379" cy="453391"/>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FFFFFF"/>
              </a:buClr>
              <a:buFont typeface="Times New Roman"/>
              <a:buNone/>
              <a:defRPr sz="6000" b="0" i="0" u="none" strike="noStrike" cap="none">
                <a:solidFill>
                  <a:srgbClr val="FFFFFF"/>
                </a:solidFill>
                <a:latin typeface="Times New Roman"/>
                <a:ea typeface="Times New Roman"/>
                <a:cs typeface="Times New Roman"/>
                <a:sym typeface="Times New Roman"/>
              </a:defRPr>
            </a:lvl1pPr>
            <a:lvl2pPr marL="0" marR="0" lvl="1" indent="0" algn="l" rtl="0">
              <a:lnSpc>
                <a:spcPct val="100000"/>
              </a:lnSpc>
              <a:spcBef>
                <a:spcPts val="0"/>
              </a:spcBef>
              <a:spcAft>
                <a:spcPts val="0"/>
              </a:spcAft>
              <a:buClr>
                <a:srgbClr val="FFFFFF"/>
              </a:buClr>
              <a:buFont typeface="Times New Roman"/>
              <a:buNone/>
              <a:defRPr sz="6000" b="0" i="0" u="none" strike="noStrike" cap="none">
                <a:solidFill>
                  <a:srgbClr val="FFFFFF"/>
                </a:solidFill>
                <a:latin typeface="Times New Roman"/>
                <a:ea typeface="Times New Roman"/>
                <a:cs typeface="Times New Roman"/>
                <a:sym typeface="Times New Roman"/>
              </a:defRPr>
            </a:lvl2pPr>
            <a:lvl3pPr marL="0" marR="0" lvl="2" indent="0" algn="l" rtl="0">
              <a:lnSpc>
                <a:spcPct val="100000"/>
              </a:lnSpc>
              <a:spcBef>
                <a:spcPts val="0"/>
              </a:spcBef>
              <a:spcAft>
                <a:spcPts val="0"/>
              </a:spcAft>
              <a:buClr>
                <a:srgbClr val="FFFFFF"/>
              </a:buClr>
              <a:buFont typeface="Times New Roman"/>
              <a:buNone/>
              <a:defRPr sz="6000" b="0" i="0" u="none" strike="noStrike" cap="none">
                <a:solidFill>
                  <a:srgbClr val="FFFFFF"/>
                </a:solidFill>
                <a:latin typeface="Times New Roman"/>
                <a:ea typeface="Times New Roman"/>
                <a:cs typeface="Times New Roman"/>
                <a:sym typeface="Times New Roman"/>
              </a:defRPr>
            </a:lvl3pPr>
            <a:lvl4pPr marL="0" marR="0" lvl="3" indent="0" algn="l" rtl="0">
              <a:lnSpc>
                <a:spcPct val="100000"/>
              </a:lnSpc>
              <a:spcBef>
                <a:spcPts val="0"/>
              </a:spcBef>
              <a:spcAft>
                <a:spcPts val="0"/>
              </a:spcAft>
              <a:buClr>
                <a:srgbClr val="FFFFFF"/>
              </a:buClr>
              <a:buFont typeface="Times New Roman"/>
              <a:buNone/>
              <a:defRPr sz="6000" b="0" i="0" u="none" strike="noStrike" cap="none">
                <a:solidFill>
                  <a:srgbClr val="FFFFFF"/>
                </a:solidFill>
                <a:latin typeface="Times New Roman"/>
                <a:ea typeface="Times New Roman"/>
                <a:cs typeface="Times New Roman"/>
                <a:sym typeface="Times New Roman"/>
              </a:defRPr>
            </a:lvl4pPr>
            <a:lvl5pPr marL="0" marR="0" lvl="4" indent="0" algn="l" rtl="0">
              <a:lnSpc>
                <a:spcPct val="100000"/>
              </a:lnSpc>
              <a:spcBef>
                <a:spcPts val="0"/>
              </a:spcBef>
              <a:spcAft>
                <a:spcPts val="0"/>
              </a:spcAft>
              <a:buClr>
                <a:srgbClr val="FFFFFF"/>
              </a:buClr>
              <a:buFont typeface="Times New Roman"/>
              <a:buNone/>
              <a:defRPr sz="6000" b="0" i="0" u="none" strike="noStrike" cap="none">
                <a:solidFill>
                  <a:srgbClr val="FFFFFF"/>
                </a:solidFill>
                <a:latin typeface="Times New Roman"/>
                <a:ea typeface="Times New Roman"/>
                <a:cs typeface="Times New Roman"/>
                <a:sym typeface="Times New Roman"/>
              </a:defRPr>
            </a:lvl5pPr>
            <a:lvl6pPr marL="0" marR="0" lvl="5" indent="0" algn="l" rtl="0">
              <a:lnSpc>
                <a:spcPct val="100000"/>
              </a:lnSpc>
              <a:spcBef>
                <a:spcPts val="0"/>
              </a:spcBef>
              <a:spcAft>
                <a:spcPts val="0"/>
              </a:spcAft>
              <a:buClr>
                <a:srgbClr val="FFFFFF"/>
              </a:buClr>
              <a:buFont typeface="Times New Roman"/>
              <a:buNone/>
              <a:defRPr sz="6000" b="0" i="0" u="none" strike="noStrike" cap="none">
                <a:solidFill>
                  <a:srgbClr val="FFFFFF"/>
                </a:solidFill>
                <a:latin typeface="Times New Roman"/>
                <a:ea typeface="Times New Roman"/>
                <a:cs typeface="Times New Roman"/>
                <a:sym typeface="Times New Roman"/>
              </a:defRPr>
            </a:lvl6pPr>
            <a:lvl7pPr marL="0" marR="0" lvl="6" indent="0" algn="l" rtl="0">
              <a:lnSpc>
                <a:spcPct val="100000"/>
              </a:lnSpc>
              <a:spcBef>
                <a:spcPts val="0"/>
              </a:spcBef>
              <a:spcAft>
                <a:spcPts val="0"/>
              </a:spcAft>
              <a:buClr>
                <a:srgbClr val="FFFFFF"/>
              </a:buClr>
              <a:buFont typeface="Times New Roman"/>
              <a:buNone/>
              <a:defRPr sz="6000" b="0" i="0" u="none" strike="noStrike" cap="none">
                <a:solidFill>
                  <a:srgbClr val="FFFFFF"/>
                </a:solidFill>
                <a:latin typeface="Times New Roman"/>
                <a:ea typeface="Times New Roman"/>
                <a:cs typeface="Times New Roman"/>
                <a:sym typeface="Times New Roman"/>
              </a:defRPr>
            </a:lvl7pPr>
            <a:lvl8pPr marL="0" marR="0" lvl="7" indent="0" algn="l" rtl="0">
              <a:lnSpc>
                <a:spcPct val="100000"/>
              </a:lnSpc>
              <a:spcBef>
                <a:spcPts val="0"/>
              </a:spcBef>
              <a:spcAft>
                <a:spcPts val="0"/>
              </a:spcAft>
              <a:buClr>
                <a:srgbClr val="FFFFFF"/>
              </a:buClr>
              <a:buFont typeface="Times New Roman"/>
              <a:buNone/>
              <a:defRPr sz="6000" b="0" i="0" u="none" strike="noStrike" cap="none">
                <a:solidFill>
                  <a:srgbClr val="FFFFFF"/>
                </a:solidFill>
                <a:latin typeface="Times New Roman"/>
                <a:ea typeface="Times New Roman"/>
                <a:cs typeface="Times New Roman"/>
                <a:sym typeface="Times New Roman"/>
              </a:defRPr>
            </a:lvl8pPr>
            <a:lvl9pPr marL="0" marR="0" lvl="8" indent="0" algn="l" rtl="0">
              <a:lnSpc>
                <a:spcPct val="100000"/>
              </a:lnSpc>
              <a:spcBef>
                <a:spcPts val="0"/>
              </a:spcBef>
              <a:spcAft>
                <a:spcPts val="0"/>
              </a:spcAft>
              <a:buClr>
                <a:srgbClr val="FFFFFF"/>
              </a:buClr>
              <a:buFont typeface="Times New Roman"/>
              <a:buNone/>
              <a:defRPr sz="6000" b="0" i="0" u="none" strike="noStrike" cap="none">
                <a:solidFill>
                  <a:srgbClr val="FFFFFF"/>
                </a:solidFill>
                <a:latin typeface="Times New Roman"/>
                <a:ea typeface="Times New Roman"/>
                <a:cs typeface="Times New Roman"/>
                <a:sym typeface="Times New Roman"/>
              </a:defRPr>
            </a:lvl9pPr>
          </a:lstStyle>
          <a:p>
            <a:endParaRPr/>
          </a:p>
        </p:txBody>
      </p:sp>
      <p:sp>
        <p:nvSpPr>
          <p:cNvPr id="33" name="Shape 33"/>
          <p:cNvSpPr txBox="1">
            <a:spLocks noGrp="1"/>
          </p:cNvSpPr>
          <p:nvPr>
            <p:ph type="body" idx="1"/>
          </p:nvPr>
        </p:nvSpPr>
        <p:spPr>
          <a:xfrm>
            <a:off x="1572294" y="4334641"/>
            <a:ext cx="2630379" cy="643891"/>
          </a:xfrm>
          <a:prstGeom prst="rect">
            <a:avLst/>
          </a:prstGeom>
          <a:noFill/>
          <a:ln>
            <a:noFill/>
          </a:ln>
        </p:spPr>
        <p:txBody>
          <a:bodyPr lIns="91425" tIns="91425" rIns="91425" bIns="91425" anchor="t" anchorCtr="0"/>
          <a:lstStyle>
            <a:lvl1pPr marL="0" marR="0" lvl="0" indent="0" algn="l" rtl="0">
              <a:lnSpc>
                <a:spcPct val="100000"/>
              </a:lnSpc>
              <a:spcBef>
                <a:spcPts val="400"/>
              </a:spcBef>
              <a:spcAft>
                <a:spcPts val="0"/>
              </a:spcAft>
              <a:buClr>
                <a:srgbClr val="A5ACAF"/>
              </a:buClr>
              <a:buFont typeface="Arial"/>
              <a:buNone/>
              <a:defRPr sz="2100" b="0" i="0" u="none" strike="noStrike" cap="none">
                <a:solidFill>
                  <a:srgbClr val="A5ACAF"/>
                </a:solidFill>
                <a:latin typeface="Arial"/>
                <a:ea typeface="Arial"/>
                <a:cs typeface="Arial"/>
                <a:sym typeface="Arial"/>
              </a:defRPr>
            </a:lvl1pPr>
            <a:lvl2pPr marL="0" marR="0" lvl="1" indent="457200" algn="l" rtl="0">
              <a:lnSpc>
                <a:spcPct val="100000"/>
              </a:lnSpc>
              <a:spcBef>
                <a:spcPts val="400"/>
              </a:spcBef>
              <a:spcAft>
                <a:spcPts val="0"/>
              </a:spcAft>
              <a:buClr>
                <a:srgbClr val="A5ACAF"/>
              </a:buClr>
              <a:buFont typeface="Arial"/>
              <a:buNone/>
              <a:defRPr sz="2100" b="0" i="0" u="none" strike="noStrike" cap="none">
                <a:solidFill>
                  <a:srgbClr val="A5ACAF"/>
                </a:solidFill>
                <a:latin typeface="Arial"/>
                <a:ea typeface="Arial"/>
                <a:cs typeface="Arial"/>
                <a:sym typeface="Arial"/>
              </a:defRPr>
            </a:lvl2pPr>
            <a:lvl3pPr marL="0" marR="0" lvl="2" indent="914400" algn="l" rtl="0">
              <a:lnSpc>
                <a:spcPct val="100000"/>
              </a:lnSpc>
              <a:spcBef>
                <a:spcPts val="400"/>
              </a:spcBef>
              <a:spcAft>
                <a:spcPts val="0"/>
              </a:spcAft>
              <a:buClr>
                <a:srgbClr val="A5ACAF"/>
              </a:buClr>
              <a:buFont typeface="Arial"/>
              <a:buNone/>
              <a:defRPr sz="2100" b="0" i="0" u="none" strike="noStrike" cap="none">
                <a:solidFill>
                  <a:srgbClr val="A5ACAF"/>
                </a:solidFill>
                <a:latin typeface="Arial"/>
                <a:ea typeface="Arial"/>
                <a:cs typeface="Arial"/>
                <a:sym typeface="Arial"/>
              </a:defRPr>
            </a:lvl3pPr>
            <a:lvl4pPr marL="0" marR="0" lvl="3" indent="1371600" algn="l" rtl="0">
              <a:lnSpc>
                <a:spcPct val="100000"/>
              </a:lnSpc>
              <a:spcBef>
                <a:spcPts val="400"/>
              </a:spcBef>
              <a:spcAft>
                <a:spcPts val="0"/>
              </a:spcAft>
              <a:buClr>
                <a:srgbClr val="A5ACAF"/>
              </a:buClr>
              <a:buFont typeface="Arial"/>
              <a:buNone/>
              <a:defRPr sz="2100" b="0" i="0" u="none" strike="noStrike" cap="none">
                <a:solidFill>
                  <a:srgbClr val="A5ACAF"/>
                </a:solidFill>
                <a:latin typeface="Arial"/>
                <a:ea typeface="Arial"/>
                <a:cs typeface="Arial"/>
                <a:sym typeface="Arial"/>
              </a:defRPr>
            </a:lvl4pPr>
            <a:lvl5pPr marL="0" marR="0" lvl="4" indent="1828800" algn="l" rtl="0">
              <a:lnSpc>
                <a:spcPct val="100000"/>
              </a:lnSpc>
              <a:spcBef>
                <a:spcPts val="400"/>
              </a:spcBef>
              <a:spcAft>
                <a:spcPts val="0"/>
              </a:spcAft>
              <a:buClr>
                <a:srgbClr val="A5ACAF"/>
              </a:buClr>
              <a:buFont typeface="Arial"/>
              <a:buNone/>
              <a:defRPr sz="2100" b="0" i="0" u="none" strike="noStrike" cap="none">
                <a:solidFill>
                  <a:srgbClr val="A5ACAF"/>
                </a:solidFill>
                <a:latin typeface="Arial"/>
                <a:ea typeface="Arial"/>
                <a:cs typeface="Arial"/>
                <a:sym typeface="Arial"/>
              </a:defRPr>
            </a:lvl5pPr>
            <a:lvl6pPr marL="0" marR="0" lvl="5" indent="2286000" algn="l" rtl="0">
              <a:lnSpc>
                <a:spcPct val="120000"/>
              </a:lnSpc>
              <a:spcBef>
                <a:spcPts val="600"/>
              </a:spcBef>
              <a:spcAft>
                <a:spcPts val="0"/>
              </a:spcAft>
              <a:buClr>
                <a:srgbClr val="FFFFFF"/>
              </a:buClr>
              <a:buFont typeface="Arial"/>
              <a:buNone/>
              <a:defRPr sz="2100" b="0" i="0" u="none" strike="noStrike" cap="none">
                <a:solidFill>
                  <a:srgbClr val="FFFFFF"/>
                </a:solidFill>
                <a:latin typeface="Arial"/>
                <a:ea typeface="Arial"/>
                <a:cs typeface="Arial"/>
                <a:sym typeface="Arial"/>
              </a:defRPr>
            </a:lvl6pPr>
            <a:lvl7pPr marL="0" marR="0" lvl="6" indent="2743200" algn="l" rtl="0">
              <a:lnSpc>
                <a:spcPct val="120000"/>
              </a:lnSpc>
              <a:spcBef>
                <a:spcPts val="600"/>
              </a:spcBef>
              <a:spcAft>
                <a:spcPts val="0"/>
              </a:spcAft>
              <a:buClr>
                <a:srgbClr val="FFFFFF"/>
              </a:buClr>
              <a:buFont typeface="Arial"/>
              <a:buNone/>
              <a:defRPr sz="2100" b="0" i="0" u="none" strike="noStrike" cap="none">
                <a:solidFill>
                  <a:srgbClr val="FFFFFF"/>
                </a:solidFill>
                <a:latin typeface="Arial"/>
                <a:ea typeface="Arial"/>
                <a:cs typeface="Arial"/>
                <a:sym typeface="Arial"/>
              </a:defRPr>
            </a:lvl7pPr>
            <a:lvl8pPr marL="0" marR="0" lvl="7" indent="3200400" algn="l" rtl="0">
              <a:lnSpc>
                <a:spcPct val="120000"/>
              </a:lnSpc>
              <a:spcBef>
                <a:spcPts val="600"/>
              </a:spcBef>
              <a:spcAft>
                <a:spcPts val="0"/>
              </a:spcAft>
              <a:buClr>
                <a:srgbClr val="FFFFFF"/>
              </a:buClr>
              <a:buFont typeface="Arial"/>
              <a:buNone/>
              <a:defRPr sz="2100" b="0" i="0" u="none" strike="noStrike" cap="none">
                <a:solidFill>
                  <a:srgbClr val="FFFFFF"/>
                </a:solidFill>
                <a:latin typeface="Arial"/>
                <a:ea typeface="Arial"/>
                <a:cs typeface="Arial"/>
                <a:sym typeface="Arial"/>
              </a:defRPr>
            </a:lvl8pPr>
            <a:lvl9pPr marL="0" marR="0" lvl="8" indent="3657600" algn="l" rtl="0">
              <a:lnSpc>
                <a:spcPct val="120000"/>
              </a:lnSpc>
              <a:spcBef>
                <a:spcPts val="600"/>
              </a:spcBef>
              <a:spcAft>
                <a:spcPts val="0"/>
              </a:spcAft>
              <a:buClr>
                <a:srgbClr val="FFFFFF"/>
              </a:buClr>
              <a:buFont typeface="Arial"/>
              <a:buNone/>
              <a:defRPr sz="2100" b="0" i="0" u="none" strike="noStrike" cap="none">
                <a:solidFill>
                  <a:srgbClr val="FFFFFF"/>
                </a:solidFill>
                <a:latin typeface="Arial"/>
                <a:ea typeface="Arial"/>
                <a:cs typeface="Arial"/>
                <a:sym typeface="Arial"/>
              </a:defRPr>
            </a:lvl9pPr>
          </a:lstStyle>
          <a:p>
            <a:endParaRPr/>
          </a:p>
        </p:txBody>
      </p:sp>
      <p:sp>
        <p:nvSpPr>
          <p:cNvPr id="34" name="Shape 34"/>
          <p:cNvSpPr>
            <a:spLocks noGrp="1"/>
          </p:cNvSpPr>
          <p:nvPr>
            <p:ph type="pic" idx="2"/>
          </p:nvPr>
        </p:nvSpPr>
        <p:spPr>
          <a:xfrm>
            <a:off x="4541487" y="1702798"/>
            <a:ext cx="6890743" cy="5168057"/>
          </a:xfrm>
          <a:prstGeom prst="rect">
            <a:avLst/>
          </a:prstGeom>
          <a:noFill/>
          <a:ln>
            <a:noFill/>
          </a:ln>
        </p:spPr>
        <p:txBody>
          <a:bodyPr lIns="91425" tIns="91425" rIns="91425" bIns="91425" anchor="t" anchorCtr="0"/>
          <a:lstStyle>
            <a:lvl1pPr marL="0" marR="0" lvl="0" indent="0" algn="l" rtl="0">
              <a:lnSpc>
                <a:spcPct val="120000"/>
              </a:lnSpc>
              <a:spcBef>
                <a:spcPts val="600"/>
              </a:spcBef>
              <a:spcAft>
                <a:spcPts val="0"/>
              </a:spcAft>
              <a:buClr>
                <a:srgbClr val="FFFFFF"/>
              </a:buClr>
              <a:buFont typeface="Arial"/>
              <a:buNone/>
              <a:defRPr sz="2100" b="0" i="0" u="none" strike="noStrike" cap="none">
                <a:solidFill>
                  <a:srgbClr val="FFFFFF"/>
                </a:solidFill>
                <a:latin typeface="Arial"/>
                <a:ea typeface="Arial"/>
                <a:cs typeface="Arial"/>
                <a:sym typeface="Arial"/>
              </a:defRPr>
            </a:lvl1pPr>
            <a:lvl2pPr marL="0" marR="0" lvl="1" indent="457200" algn="l" rtl="0">
              <a:lnSpc>
                <a:spcPct val="120000"/>
              </a:lnSpc>
              <a:spcBef>
                <a:spcPts val="600"/>
              </a:spcBef>
              <a:spcAft>
                <a:spcPts val="0"/>
              </a:spcAft>
              <a:buClr>
                <a:srgbClr val="FFFFFF"/>
              </a:buClr>
              <a:buFont typeface="Arial"/>
              <a:buNone/>
              <a:defRPr sz="2100" b="0" i="0" u="none" strike="noStrike" cap="none">
                <a:solidFill>
                  <a:srgbClr val="FFFFFF"/>
                </a:solidFill>
                <a:latin typeface="Arial"/>
                <a:ea typeface="Arial"/>
                <a:cs typeface="Arial"/>
                <a:sym typeface="Arial"/>
              </a:defRPr>
            </a:lvl2pPr>
            <a:lvl3pPr marL="0" marR="0" lvl="2" indent="914400" algn="l" rtl="0">
              <a:lnSpc>
                <a:spcPct val="120000"/>
              </a:lnSpc>
              <a:spcBef>
                <a:spcPts val="600"/>
              </a:spcBef>
              <a:spcAft>
                <a:spcPts val="0"/>
              </a:spcAft>
              <a:buClr>
                <a:srgbClr val="FFFFFF"/>
              </a:buClr>
              <a:buFont typeface="Arial"/>
              <a:buNone/>
              <a:defRPr sz="2100" b="0" i="0" u="none" strike="noStrike" cap="none">
                <a:solidFill>
                  <a:srgbClr val="FFFFFF"/>
                </a:solidFill>
                <a:latin typeface="Arial"/>
                <a:ea typeface="Arial"/>
                <a:cs typeface="Arial"/>
                <a:sym typeface="Arial"/>
              </a:defRPr>
            </a:lvl3pPr>
            <a:lvl4pPr marL="0" marR="0" lvl="3" indent="1371600" algn="l" rtl="0">
              <a:lnSpc>
                <a:spcPct val="120000"/>
              </a:lnSpc>
              <a:spcBef>
                <a:spcPts val="600"/>
              </a:spcBef>
              <a:spcAft>
                <a:spcPts val="0"/>
              </a:spcAft>
              <a:buClr>
                <a:srgbClr val="FFFFFF"/>
              </a:buClr>
              <a:buFont typeface="Arial"/>
              <a:buNone/>
              <a:defRPr sz="2100" b="0" i="0" u="none" strike="noStrike" cap="none">
                <a:solidFill>
                  <a:srgbClr val="FFFFFF"/>
                </a:solidFill>
                <a:latin typeface="Arial"/>
                <a:ea typeface="Arial"/>
                <a:cs typeface="Arial"/>
                <a:sym typeface="Arial"/>
              </a:defRPr>
            </a:lvl4pPr>
            <a:lvl5pPr marL="0" marR="0" lvl="4" indent="1828800" algn="l" rtl="0">
              <a:lnSpc>
                <a:spcPct val="120000"/>
              </a:lnSpc>
              <a:spcBef>
                <a:spcPts val="600"/>
              </a:spcBef>
              <a:spcAft>
                <a:spcPts val="0"/>
              </a:spcAft>
              <a:buClr>
                <a:srgbClr val="FFFFFF"/>
              </a:buClr>
              <a:buFont typeface="Arial"/>
              <a:buNone/>
              <a:defRPr sz="2100" b="0" i="0" u="none" strike="noStrike" cap="none">
                <a:solidFill>
                  <a:srgbClr val="FFFFFF"/>
                </a:solidFill>
                <a:latin typeface="Arial"/>
                <a:ea typeface="Arial"/>
                <a:cs typeface="Arial"/>
                <a:sym typeface="Arial"/>
              </a:defRPr>
            </a:lvl5pPr>
            <a:lvl6pPr marL="0" marR="0" lvl="5" indent="2286000" algn="l" rtl="0">
              <a:lnSpc>
                <a:spcPct val="120000"/>
              </a:lnSpc>
              <a:spcBef>
                <a:spcPts val="600"/>
              </a:spcBef>
              <a:spcAft>
                <a:spcPts val="0"/>
              </a:spcAft>
              <a:buClr>
                <a:srgbClr val="FFFFFF"/>
              </a:buClr>
              <a:buFont typeface="Arial"/>
              <a:buNone/>
              <a:defRPr sz="2100" b="0" i="0" u="none" strike="noStrike" cap="none">
                <a:solidFill>
                  <a:srgbClr val="FFFFFF"/>
                </a:solidFill>
                <a:latin typeface="Arial"/>
                <a:ea typeface="Arial"/>
                <a:cs typeface="Arial"/>
                <a:sym typeface="Arial"/>
              </a:defRPr>
            </a:lvl6pPr>
            <a:lvl7pPr marL="0" marR="0" lvl="6" indent="2743200" algn="l" rtl="0">
              <a:lnSpc>
                <a:spcPct val="120000"/>
              </a:lnSpc>
              <a:spcBef>
                <a:spcPts val="600"/>
              </a:spcBef>
              <a:spcAft>
                <a:spcPts val="0"/>
              </a:spcAft>
              <a:buClr>
                <a:srgbClr val="FFFFFF"/>
              </a:buClr>
              <a:buFont typeface="Arial"/>
              <a:buNone/>
              <a:defRPr sz="2100" b="0" i="0" u="none" strike="noStrike" cap="none">
                <a:solidFill>
                  <a:srgbClr val="FFFFFF"/>
                </a:solidFill>
                <a:latin typeface="Arial"/>
                <a:ea typeface="Arial"/>
                <a:cs typeface="Arial"/>
                <a:sym typeface="Arial"/>
              </a:defRPr>
            </a:lvl7pPr>
            <a:lvl8pPr marL="0" marR="0" lvl="7" indent="3200400" algn="l" rtl="0">
              <a:lnSpc>
                <a:spcPct val="120000"/>
              </a:lnSpc>
              <a:spcBef>
                <a:spcPts val="600"/>
              </a:spcBef>
              <a:spcAft>
                <a:spcPts val="0"/>
              </a:spcAft>
              <a:buClr>
                <a:srgbClr val="FFFFFF"/>
              </a:buClr>
              <a:buFont typeface="Arial"/>
              <a:buNone/>
              <a:defRPr sz="2100" b="0" i="0" u="none" strike="noStrike" cap="none">
                <a:solidFill>
                  <a:srgbClr val="FFFFFF"/>
                </a:solidFill>
                <a:latin typeface="Arial"/>
                <a:ea typeface="Arial"/>
                <a:cs typeface="Arial"/>
                <a:sym typeface="Arial"/>
              </a:defRPr>
            </a:lvl8pPr>
            <a:lvl9pPr marL="0" marR="0" lvl="8" indent="3657600" algn="l" rtl="0">
              <a:lnSpc>
                <a:spcPct val="120000"/>
              </a:lnSpc>
              <a:spcBef>
                <a:spcPts val="600"/>
              </a:spcBef>
              <a:spcAft>
                <a:spcPts val="0"/>
              </a:spcAft>
              <a:buClr>
                <a:srgbClr val="FFFFFF"/>
              </a:buClr>
              <a:buFont typeface="Arial"/>
              <a:buNone/>
              <a:defRPr sz="2100" b="0" i="0" u="none" strike="noStrike" cap="none">
                <a:solidFill>
                  <a:srgbClr val="FFFFFF"/>
                </a:solidFill>
                <a:latin typeface="Arial"/>
                <a:ea typeface="Arial"/>
                <a:cs typeface="Arial"/>
                <a:sym typeface="Arial"/>
              </a:defRPr>
            </a:lvl9pPr>
          </a:lstStyle>
          <a:p>
            <a:endParaRPr/>
          </a:p>
        </p:txBody>
      </p:sp>
      <p:sp>
        <p:nvSpPr>
          <p:cNvPr id="35" name="Shape 35"/>
          <p:cNvSpPr txBox="1">
            <a:spLocks noGrp="1"/>
          </p:cNvSpPr>
          <p:nvPr>
            <p:ph type="sldNum" idx="12"/>
          </p:nvPr>
        </p:nvSpPr>
        <p:spPr>
          <a:xfrm>
            <a:off x="9521906" y="7226553"/>
            <a:ext cx="272335" cy="276353"/>
          </a:xfrm>
          <a:prstGeom prst="rect">
            <a:avLst/>
          </a:prstGeom>
          <a:noFill/>
          <a:ln>
            <a:noFill/>
          </a:ln>
        </p:spPr>
        <p:txBody>
          <a:bodyPr lIns="36575" tIns="36575" rIns="36575" bIns="36575"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0" i="0" u="none" strike="noStrike" cap="none">
                <a:solidFill>
                  <a:srgbClr val="FFFFFF"/>
                </a:solidFill>
                <a:latin typeface="Calibri"/>
                <a:ea typeface="Calibri"/>
                <a:cs typeface="Calibri"/>
                <a:sym typeface="Calibri"/>
              </a:rPr>
              <a:t>‹#›</a:t>
            </a:fld>
            <a:endParaRPr lang="en-US" sz="14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Picture with Title &amp; Caption">
    <p:spTree>
      <p:nvGrpSpPr>
        <p:cNvPr id="1" name="Shape 36"/>
        <p:cNvGrpSpPr/>
        <p:nvPr/>
      </p:nvGrpSpPr>
      <p:grpSpPr>
        <a:xfrm>
          <a:off x="0" y="0"/>
          <a:ext cx="0" cy="0"/>
          <a:chOff x="0" y="0"/>
          <a:chExt cx="0" cy="0"/>
        </a:xfrm>
      </p:grpSpPr>
      <p:pic>
        <p:nvPicPr>
          <p:cNvPr id="37" name="Shape 37"/>
          <p:cNvPicPr preferRelativeResize="0"/>
          <p:nvPr/>
        </p:nvPicPr>
        <p:blipFill rotWithShape="1">
          <a:blip r:embed="rId2">
            <a:alphaModFix/>
          </a:blip>
          <a:srcRect/>
          <a:stretch/>
        </p:blipFill>
        <p:spPr>
          <a:xfrm>
            <a:off x="0" y="0"/>
            <a:ext cx="13004799" cy="9753599"/>
          </a:xfrm>
          <a:prstGeom prst="rect">
            <a:avLst/>
          </a:prstGeom>
          <a:noFill/>
          <a:ln>
            <a:noFill/>
          </a:ln>
        </p:spPr>
      </p:pic>
      <p:sp>
        <p:nvSpPr>
          <p:cNvPr id="38" name="Shape 38"/>
          <p:cNvSpPr txBox="1">
            <a:spLocks noGrp="1"/>
          </p:cNvSpPr>
          <p:nvPr>
            <p:ph type="title"/>
          </p:nvPr>
        </p:nvSpPr>
        <p:spPr>
          <a:xfrm>
            <a:off x="3166267" y="6201789"/>
            <a:ext cx="6697063" cy="453391"/>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FFFFFF"/>
              </a:buClr>
              <a:buFont typeface="Times New Roman"/>
              <a:buNone/>
              <a:defRPr sz="6000" b="0" i="0" u="none" strike="noStrike" cap="none">
                <a:solidFill>
                  <a:srgbClr val="FFFFFF"/>
                </a:solidFill>
                <a:latin typeface="Times New Roman"/>
                <a:ea typeface="Times New Roman"/>
                <a:cs typeface="Times New Roman"/>
                <a:sym typeface="Times New Roman"/>
              </a:defRPr>
            </a:lvl1pPr>
            <a:lvl2pPr marL="0" marR="0" lvl="1" indent="0" algn="l" rtl="0">
              <a:lnSpc>
                <a:spcPct val="100000"/>
              </a:lnSpc>
              <a:spcBef>
                <a:spcPts val="0"/>
              </a:spcBef>
              <a:spcAft>
                <a:spcPts val="0"/>
              </a:spcAft>
              <a:buClr>
                <a:srgbClr val="FFFFFF"/>
              </a:buClr>
              <a:buFont typeface="Times New Roman"/>
              <a:buNone/>
              <a:defRPr sz="6000" b="0" i="0" u="none" strike="noStrike" cap="none">
                <a:solidFill>
                  <a:srgbClr val="FFFFFF"/>
                </a:solidFill>
                <a:latin typeface="Times New Roman"/>
                <a:ea typeface="Times New Roman"/>
                <a:cs typeface="Times New Roman"/>
                <a:sym typeface="Times New Roman"/>
              </a:defRPr>
            </a:lvl2pPr>
            <a:lvl3pPr marL="0" marR="0" lvl="2" indent="0" algn="l" rtl="0">
              <a:lnSpc>
                <a:spcPct val="100000"/>
              </a:lnSpc>
              <a:spcBef>
                <a:spcPts val="0"/>
              </a:spcBef>
              <a:spcAft>
                <a:spcPts val="0"/>
              </a:spcAft>
              <a:buClr>
                <a:srgbClr val="FFFFFF"/>
              </a:buClr>
              <a:buFont typeface="Times New Roman"/>
              <a:buNone/>
              <a:defRPr sz="6000" b="0" i="0" u="none" strike="noStrike" cap="none">
                <a:solidFill>
                  <a:srgbClr val="FFFFFF"/>
                </a:solidFill>
                <a:latin typeface="Times New Roman"/>
                <a:ea typeface="Times New Roman"/>
                <a:cs typeface="Times New Roman"/>
                <a:sym typeface="Times New Roman"/>
              </a:defRPr>
            </a:lvl3pPr>
            <a:lvl4pPr marL="0" marR="0" lvl="3" indent="0" algn="l" rtl="0">
              <a:lnSpc>
                <a:spcPct val="100000"/>
              </a:lnSpc>
              <a:spcBef>
                <a:spcPts val="0"/>
              </a:spcBef>
              <a:spcAft>
                <a:spcPts val="0"/>
              </a:spcAft>
              <a:buClr>
                <a:srgbClr val="FFFFFF"/>
              </a:buClr>
              <a:buFont typeface="Times New Roman"/>
              <a:buNone/>
              <a:defRPr sz="6000" b="0" i="0" u="none" strike="noStrike" cap="none">
                <a:solidFill>
                  <a:srgbClr val="FFFFFF"/>
                </a:solidFill>
                <a:latin typeface="Times New Roman"/>
                <a:ea typeface="Times New Roman"/>
                <a:cs typeface="Times New Roman"/>
                <a:sym typeface="Times New Roman"/>
              </a:defRPr>
            </a:lvl4pPr>
            <a:lvl5pPr marL="0" marR="0" lvl="4" indent="0" algn="l" rtl="0">
              <a:lnSpc>
                <a:spcPct val="100000"/>
              </a:lnSpc>
              <a:spcBef>
                <a:spcPts val="0"/>
              </a:spcBef>
              <a:spcAft>
                <a:spcPts val="0"/>
              </a:spcAft>
              <a:buClr>
                <a:srgbClr val="FFFFFF"/>
              </a:buClr>
              <a:buFont typeface="Times New Roman"/>
              <a:buNone/>
              <a:defRPr sz="6000" b="0" i="0" u="none" strike="noStrike" cap="none">
                <a:solidFill>
                  <a:srgbClr val="FFFFFF"/>
                </a:solidFill>
                <a:latin typeface="Times New Roman"/>
                <a:ea typeface="Times New Roman"/>
                <a:cs typeface="Times New Roman"/>
                <a:sym typeface="Times New Roman"/>
              </a:defRPr>
            </a:lvl5pPr>
            <a:lvl6pPr marL="0" marR="0" lvl="5" indent="0" algn="l" rtl="0">
              <a:lnSpc>
                <a:spcPct val="100000"/>
              </a:lnSpc>
              <a:spcBef>
                <a:spcPts val="0"/>
              </a:spcBef>
              <a:spcAft>
                <a:spcPts val="0"/>
              </a:spcAft>
              <a:buClr>
                <a:srgbClr val="FFFFFF"/>
              </a:buClr>
              <a:buFont typeface="Times New Roman"/>
              <a:buNone/>
              <a:defRPr sz="6000" b="0" i="0" u="none" strike="noStrike" cap="none">
                <a:solidFill>
                  <a:srgbClr val="FFFFFF"/>
                </a:solidFill>
                <a:latin typeface="Times New Roman"/>
                <a:ea typeface="Times New Roman"/>
                <a:cs typeface="Times New Roman"/>
                <a:sym typeface="Times New Roman"/>
              </a:defRPr>
            </a:lvl6pPr>
            <a:lvl7pPr marL="0" marR="0" lvl="6" indent="0" algn="l" rtl="0">
              <a:lnSpc>
                <a:spcPct val="100000"/>
              </a:lnSpc>
              <a:spcBef>
                <a:spcPts val="0"/>
              </a:spcBef>
              <a:spcAft>
                <a:spcPts val="0"/>
              </a:spcAft>
              <a:buClr>
                <a:srgbClr val="FFFFFF"/>
              </a:buClr>
              <a:buFont typeface="Times New Roman"/>
              <a:buNone/>
              <a:defRPr sz="6000" b="0" i="0" u="none" strike="noStrike" cap="none">
                <a:solidFill>
                  <a:srgbClr val="FFFFFF"/>
                </a:solidFill>
                <a:latin typeface="Times New Roman"/>
                <a:ea typeface="Times New Roman"/>
                <a:cs typeface="Times New Roman"/>
                <a:sym typeface="Times New Roman"/>
              </a:defRPr>
            </a:lvl7pPr>
            <a:lvl8pPr marL="0" marR="0" lvl="7" indent="0" algn="l" rtl="0">
              <a:lnSpc>
                <a:spcPct val="100000"/>
              </a:lnSpc>
              <a:spcBef>
                <a:spcPts val="0"/>
              </a:spcBef>
              <a:spcAft>
                <a:spcPts val="0"/>
              </a:spcAft>
              <a:buClr>
                <a:srgbClr val="FFFFFF"/>
              </a:buClr>
              <a:buFont typeface="Times New Roman"/>
              <a:buNone/>
              <a:defRPr sz="6000" b="0" i="0" u="none" strike="noStrike" cap="none">
                <a:solidFill>
                  <a:srgbClr val="FFFFFF"/>
                </a:solidFill>
                <a:latin typeface="Times New Roman"/>
                <a:ea typeface="Times New Roman"/>
                <a:cs typeface="Times New Roman"/>
                <a:sym typeface="Times New Roman"/>
              </a:defRPr>
            </a:lvl8pPr>
            <a:lvl9pPr marL="0" marR="0" lvl="8" indent="0" algn="l" rtl="0">
              <a:lnSpc>
                <a:spcPct val="100000"/>
              </a:lnSpc>
              <a:spcBef>
                <a:spcPts val="0"/>
              </a:spcBef>
              <a:spcAft>
                <a:spcPts val="0"/>
              </a:spcAft>
              <a:buClr>
                <a:srgbClr val="FFFFFF"/>
              </a:buClr>
              <a:buFont typeface="Times New Roman"/>
              <a:buNone/>
              <a:defRPr sz="6000" b="0" i="0" u="none" strike="noStrike" cap="none">
                <a:solidFill>
                  <a:srgbClr val="FFFFFF"/>
                </a:solidFill>
                <a:latin typeface="Times New Roman"/>
                <a:ea typeface="Times New Roman"/>
                <a:cs typeface="Times New Roman"/>
                <a:sym typeface="Times New Roman"/>
              </a:defRPr>
            </a:lvl9pPr>
          </a:lstStyle>
          <a:p>
            <a:endParaRPr/>
          </a:p>
        </p:txBody>
      </p:sp>
      <p:sp>
        <p:nvSpPr>
          <p:cNvPr id="39" name="Shape 39"/>
          <p:cNvSpPr>
            <a:spLocks noGrp="1"/>
          </p:cNvSpPr>
          <p:nvPr>
            <p:ph type="pic" idx="2"/>
          </p:nvPr>
        </p:nvSpPr>
        <p:spPr>
          <a:xfrm>
            <a:off x="3153868" y="892863"/>
            <a:ext cx="6697061" cy="5022796"/>
          </a:xfrm>
          <a:prstGeom prst="rect">
            <a:avLst/>
          </a:prstGeom>
          <a:noFill/>
          <a:ln>
            <a:noFill/>
          </a:ln>
        </p:spPr>
        <p:txBody>
          <a:bodyPr lIns="91425" tIns="91425" rIns="91425" bIns="91425" anchor="t" anchorCtr="0"/>
          <a:lstStyle>
            <a:lvl1pPr marL="0" marR="0" lvl="0" indent="0" algn="l" rtl="0">
              <a:lnSpc>
                <a:spcPct val="120000"/>
              </a:lnSpc>
              <a:spcBef>
                <a:spcPts val="600"/>
              </a:spcBef>
              <a:spcAft>
                <a:spcPts val="0"/>
              </a:spcAft>
              <a:buClr>
                <a:srgbClr val="FFFFFF"/>
              </a:buClr>
              <a:buFont typeface="Arial"/>
              <a:buNone/>
              <a:defRPr sz="2100" b="0" i="0" u="none" strike="noStrike" cap="none">
                <a:solidFill>
                  <a:srgbClr val="FFFFFF"/>
                </a:solidFill>
                <a:latin typeface="Arial"/>
                <a:ea typeface="Arial"/>
                <a:cs typeface="Arial"/>
                <a:sym typeface="Arial"/>
              </a:defRPr>
            </a:lvl1pPr>
            <a:lvl2pPr marL="0" marR="0" lvl="1" indent="457200" algn="l" rtl="0">
              <a:lnSpc>
                <a:spcPct val="120000"/>
              </a:lnSpc>
              <a:spcBef>
                <a:spcPts val="600"/>
              </a:spcBef>
              <a:spcAft>
                <a:spcPts val="0"/>
              </a:spcAft>
              <a:buClr>
                <a:srgbClr val="FFFFFF"/>
              </a:buClr>
              <a:buFont typeface="Arial"/>
              <a:buNone/>
              <a:defRPr sz="2100" b="0" i="0" u="none" strike="noStrike" cap="none">
                <a:solidFill>
                  <a:srgbClr val="FFFFFF"/>
                </a:solidFill>
                <a:latin typeface="Arial"/>
                <a:ea typeface="Arial"/>
                <a:cs typeface="Arial"/>
                <a:sym typeface="Arial"/>
              </a:defRPr>
            </a:lvl2pPr>
            <a:lvl3pPr marL="0" marR="0" lvl="2" indent="914400" algn="l" rtl="0">
              <a:lnSpc>
                <a:spcPct val="120000"/>
              </a:lnSpc>
              <a:spcBef>
                <a:spcPts val="600"/>
              </a:spcBef>
              <a:spcAft>
                <a:spcPts val="0"/>
              </a:spcAft>
              <a:buClr>
                <a:srgbClr val="FFFFFF"/>
              </a:buClr>
              <a:buFont typeface="Arial"/>
              <a:buNone/>
              <a:defRPr sz="2100" b="0" i="0" u="none" strike="noStrike" cap="none">
                <a:solidFill>
                  <a:srgbClr val="FFFFFF"/>
                </a:solidFill>
                <a:latin typeface="Arial"/>
                <a:ea typeface="Arial"/>
                <a:cs typeface="Arial"/>
                <a:sym typeface="Arial"/>
              </a:defRPr>
            </a:lvl3pPr>
            <a:lvl4pPr marL="0" marR="0" lvl="3" indent="1371600" algn="l" rtl="0">
              <a:lnSpc>
                <a:spcPct val="120000"/>
              </a:lnSpc>
              <a:spcBef>
                <a:spcPts val="600"/>
              </a:spcBef>
              <a:spcAft>
                <a:spcPts val="0"/>
              </a:spcAft>
              <a:buClr>
                <a:srgbClr val="FFFFFF"/>
              </a:buClr>
              <a:buFont typeface="Arial"/>
              <a:buNone/>
              <a:defRPr sz="2100" b="0" i="0" u="none" strike="noStrike" cap="none">
                <a:solidFill>
                  <a:srgbClr val="FFFFFF"/>
                </a:solidFill>
                <a:latin typeface="Arial"/>
                <a:ea typeface="Arial"/>
                <a:cs typeface="Arial"/>
                <a:sym typeface="Arial"/>
              </a:defRPr>
            </a:lvl4pPr>
            <a:lvl5pPr marL="0" marR="0" lvl="4" indent="1828800" algn="l" rtl="0">
              <a:lnSpc>
                <a:spcPct val="120000"/>
              </a:lnSpc>
              <a:spcBef>
                <a:spcPts val="600"/>
              </a:spcBef>
              <a:spcAft>
                <a:spcPts val="0"/>
              </a:spcAft>
              <a:buClr>
                <a:srgbClr val="FFFFFF"/>
              </a:buClr>
              <a:buFont typeface="Arial"/>
              <a:buNone/>
              <a:defRPr sz="2100" b="0" i="0" u="none" strike="noStrike" cap="none">
                <a:solidFill>
                  <a:srgbClr val="FFFFFF"/>
                </a:solidFill>
                <a:latin typeface="Arial"/>
                <a:ea typeface="Arial"/>
                <a:cs typeface="Arial"/>
                <a:sym typeface="Arial"/>
              </a:defRPr>
            </a:lvl5pPr>
            <a:lvl6pPr marL="0" marR="0" lvl="5" indent="2286000" algn="l" rtl="0">
              <a:lnSpc>
                <a:spcPct val="120000"/>
              </a:lnSpc>
              <a:spcBef>
                <a:spcPts val="600"/>
              </a:spcBef>
              <a:spcAft>
                <a:spcPts val="0"/>
              </a:spcAft>
              <a:buClr>
                <a:srgbClr val="FFFFFF"/>
              </a:buClr>
              <a:buFont typeface="Arial"/>
              <a:buNone/>
              <a:defRPr sz="2100" b="0" i="0" u="none" strike="noStrike" cap="none">
                <a:solidFill>
                  <a:srgbClr val="FFFFFF"/>
                </a:solidFill>
                <a:latin typeface="Arial"/>
                <a:ea typeface="Arial"/>
                <a:cs typeface="Arial"/>
                <a:sym typeface="Arial"/>
              </a:defRPr>
            </a:lvl6pPr>
            <a:lvl7pPr marL="0" marR="0" lvl="6" indent="2743200" algn="l" rtl="0">
              <a:lnSpc>
                <a:spcPct val="120000"/>
              </a:lnSpc>
              <a:spcBef>
                <a:spcPts val="600"/>
              </a:spcBef>
              <a:spcAft>
                <a:spcPts val="0"/>
              </a:spcAft>
              <a:buClr>
                <a:srgbClr val="FFFFFF"/>
              </a:buClr>
              <a:buFont typeface="Arial"/>
              <a:buNone/>
              <a:defRPr sz="2100" b="0" i="0" u="none" strike="noStrike" cap="none">
                <a:solidFill>
                  <a:srgbClr val="FFFFFF"/>
                </a:solidFill>
                <a:latin typeface="Arial"/>
                <a:ea typeface="Arial"/>
                <a:cs typeface="Arial"/>
                <a:sym typeface="Arial"/>
              </a:defRPr>
            </a:lvl7pPr>
            <a:lvl8pPr marL="0" marR="0" lvl="7" indent="3200400" algn="l" rtl="0">
              <a:lnSpc>
                <a:spcPct val="120000"/>
              </a:lnSpc>
              <a:spcBef>
                <a:spcPts val="600"/>
              </a:spcBef>
              <a:spcAft>
                <a:spcPts val="0"/>
              </a:spcAft>
              <a:buClr>
                <a:srgbClr val="FFFFFF"/>
              </a:buClr>
              <a:buFont typeface="Arial"/>
              <a:buNone/>
              <a:defRPr sz="2100" b="0" i="0" u="none" strike="noStrike" cap="none">
                <a:solidFill>
                  <a:srgbClr val="FFFFFF"/>
                </a:solidFill>
                <a:latin typeface="Arial"/>
                <a:ea typeface="Arial"/>
                <a:cs typeface="Arial"/>
                <a:sym typeface="Arial"/>
              </a:defRPr>
            </a:lvl8pPr>
            <a:lvl9pPr marL="0" marR="0" lvl="8" indent="3657600" algn="l" rtl="0">
              <a:lnSpc>
                <a:spcPct val="120000"/>
              </a:lnSpc>
              <a:spcBef>
                <a:spcPts val="600"/>
              </a:spcBef>
              <a:spcAft>
                <a:spcPts val="0"/>
              </a:spcAft>
              <a:buClr>
                <a:srgbClr val="FFFFFF"/>
              </a:buClr>
              <a:buFont typeface="Arial"/>
              <a:buNone/>
              <a:defRPr sz="2100" b="0" i="0" u="none" strike="noStrike" cap="none">
                <a:solidFill>
                  <a:srgbClr val="FFFFFF"/>
                </a:solidFill>
                <a:latin typeface="Arial"/>
                <a:ea typeface="Arial"/>
                <a:cs typeface="Arial"/>
                <a:sym typeface="Arial"/>
              </a:defRPr>
            </a:lvl9pPr>
          </a:lstStyle>
          <a:p>
            <a:endParaRPr/>
          </a:p>
        </p:txBody>
      </p:sp>
      <p:sp>
        <p:nvSpPr>
          <p:cNvPr id="40" name="Shape 40"/>
          <p:cNvSpPr txBox="1">
            <a:spLocks noGrp="1"/>
          </p:cNvSpPr>
          <p:nvPr>
            <p:ph type="body" idx="1"/>
          </p:nvPr>
        </p:nvSpPr>
        <p:spPr>
          <a:xfrm>
            <a:off x="3176050" y="6941310"/>
            <a:ext cx="6697063" cy="643889"/>
          </a:xfrm>
          <a:prstGeom prst="rect">
            <a:avLst/>
          </a:prstGeom>
          <a:noFill/>
          <a:ln>
            <a:noFill/>
          </a:ln>
        </p:spPr>
        <p:txBody>
          <a:bodyPr lIns="91425" tIns="91425" rIns="91425" bIns="91425" anchor="t" anchorCtr="0"/>
          <a:lstStyle>
            <a:lvl1pPr marL="0" marR="0" lvl="0" indent="0" algn="l" rtl="0">
              <a:lnSpc>
                <a:spcPct val="100000"/>
              </a:lnSpc>
              <a:spcBef>
                <a:spcPts val="400"/>
              </a:spcBef>
              <a:spcAft>
                <a:spcPts val="0"/>
              </a:spcAft>
              <a:buClr>
                <a:srgbClr val="A5ACAF"/>
              </a:buClr>
              <a:buFont typeface="Arial"/>
              <a:buNone/>
              <a:defRPr sz="1600" b="0" i="0" u="none" strike="noStrike" cap="none">
                <a:solidFill>
                  <a:srgbClr val="A5ACAF"/>
                </a:solidFill>
                <a:latin typeface="Arial"/>
                <a:ea typeface="Arial"/>
                <a:cs typeface="Arial"/>
                <a:sym typeface="Arial"/>
              </a:defRPr>
            </a:lvl1pPr>
            <a:lvl2pPr marL="0" marR="0" lvl="1" indent="457200" algn="l" rtl="0">
              <a:lnSpc>
                <a:spcPct val="100000"/>
              </a:lnSpc>
              <a:spcBef>
                <a:spcPts val="400"/>
              </a:spcBef>
              <a:spcAft>
                <a:spcPts val="0"/>
              </a:spcAft>
              <a:buClr>
                <a:srgbClr val="A5ACAF"/>
              </a:buClr>
              <a:buFont typeface="Arial"/>
              <a:buNone/>
              <a:defRPr sz="1600" b="0" i="0" u="none" strike="noStrike" cap="none">
                <a:solidFill>
                  <a:srgbClr val="A5ACAF"/>
                </a:solidFill>
                <a:latin typeface="Arial"/>
                <a:ea typeface="Arial"/>
                <a:cs typeface="Arial"/>
                <a:sym typeface="Arial"/>
              </a:defRPr>
            </a:lvl2pPr>
            <a:lvl3pPr marL="0" marR="0" lvl="2" indent="914400" algn="l" rtl="0">
              <a:lnSpc>
                <a:spcPct val="100000"/>
              </a:lnSpc>
              <a:spcBef>
                <a:spcPts val="400"/>
              </a:spcBef>
              <a:spcAft>
                <a:spcPts val="0"/>
              </a:spcAft>
              <a:buClr>
                <a:srgbClr val="A5ACAF"/>
              </a:buClr>
              <a:buFont typeface="Arial"/>
              <a:buNone/>
              <a:defRPr sz="1600" b="0" i="0" u="none" strike="noStrike" cap="none">
                <a:solidFill>
                  <a:srgbClr val="A5ACAF"/>
                </a:solidFill>
                <a:latin typeface="Arial"/>
                <a:ea typeface="Arial"/>
                <a:cs typeface="Arial"/>
                <a:sym typeface="Arial"/>
              </a:defRPr>
            </a:lvl3pPr>
            <a:lvl4pPr marL="0" marR="0" lvl="3" indent="1371600" algn="l" rtl="0">
              <a:lnSpc>
                <a:spcPct val="100000"/>
              </a:lnSpc>
              <a:spcBef>
                <a:spcPts val="400"/>
              </a:spcBef>
              <a:spcAft>
                <a:spcPts val="0"/>
              </a:spcAft>
              <a:buClr>
                <a:srgbClr val="A5ACAF"/>
              </a:buClr>
              <a:buFont typeface="Arial"/>
              <a:buNone/>
              <a:defRPr sz="1600" b="0" i="0" u="none" strike="noStrike" cap="none">
                <a:solidFill>
                  <a:srgbClr val="A5ACAF"/>
                </a:solidFill>
                <a:latin typeface="Arial"/>
                <a:ea typeface="Arial"/>
                <a:cs typeface="Arial"/>
                <a:sym typeface="Arial"/>
              </a:defRPr>
            </a:lvl4pPr>
            <a:lvl5pPr marL="0" marR="0" lvl="4" indent="1828800" algn="l" rtl="0">
              <a:lnSpc>
                <a:spcPct val="100000"/>
              </a:lnSpc>
              <a:spcBef>
                <a:spcPts val="400"/>
              </a:spcBef>
              <a:spcAft>
                <a:spcPts val="0"/>
              </a:spcAft>
              <a:buClr>
                <a:srgbClr val="A5ACAF"/>
              </a:buClr>
              <a:buFont typeface="Arial"/>
              <a:buNone/>
              <a:defRPr sz="1600" b="0" i="0" u="none" strike="noStrike" cap="none">
                <a:solidFill>
                  <a:srgbClr val="A5ACAF"/>
                </a:solidFill>
                <a:latin typeface="Arial"/>
                <a:ea typeface="Arial"/>
                <a:cs typeface="Arial"/>
                <a:sym typeface="Arial"/>
              </a:defRPr>
            </a:lvl5pPr>
            <a:lvl6pPr marL="0" marR="0" lvl="5" indent="2286000" algn="l" rtl="0">
              <a:lnSpc>
                <a:spcPct val="120000"/>
              </a:lnSpc>
              <a:spcBef>
                <a:spcPts val="600"/>
              </a:spcBef>
              <a:spcAft>
                <a:spcPts val="0"/>
              </a:spcAft>
              <a:buClr>
                <a:srgbClr val="FFFFFF"/>
              </a:buClr>
              <a:buFont typeface="Arial"/>
              <a:buNone/>
              <a:defRPr sz="2100" b="0" i="0" u="none" strike="noStrike" cap="none">
                <a:solidFill>
                  <a:srgbClr val="FFFFFF"/>
                </a:solidFill>
                <a:latin typeface="Arial"/>
                <a:ea typeface="Arial"/>
                <a:cs typeface="Arial"/>
                <a:sym typeface="Arial"/>
              </a:defRPr>
            </a:lvl6pPr>
            <a:lvl7pPr marL="0" marR="0" lvl="6" indent="2743200" algn="l" rtl="0">
              <a:lnSpc>
                <a:spcPct val="120000"/>
              </a:lnSpc>
              <a:spcBef>
                <a:spcPts val="600"/>
              </a:spcBef>
              <a:spcAft>
                <a:spcPts val="0"/>
              </a:spcAft>
              <a:buClr>
                <a:srgbClr val="FFFFFF"/>
              </a:buClr>
              <a:buFont typeface="Arial"/>
              <a:buNone/>
              <a:defRPr sz="2100" b="0" i="0" u="none" strike="noStrike" cap="none">
                <a:solidFill>
                  <a:srgbClr val="FFFFFF"/>
                </a:solidFill>
                <a:latin typeface="Arial"/>
                <a:ea typeface="Arial"/>
                <a:cs typeface="Arial"/>
                <a:sym typeface="Arial"/>
              </a:defRPr>
            </a:lvl7pPr>
            <a:lvl8pPr marL="0" marR="0" lvl="7" indent="3200400" algn="l" rtl="0">
              <a:lnSpc>
                <a:spcPct val="120000"/>
              </a:lnSpc>
              <a:spcBef>
                <a:spcPts val="600"/>
              </a:spcBef>
              <a:spcAft>
                <a:spcPts val="0"/>
              </a:spcAft>
              <a:buClr>
                <a:srgbClr val="FFFFFF"/>
              </a:buClr>
              <a:buFont typeface="Arial"/>
              <a:buNone/>
              <a:defRPr sz="2100" b="0" i="0" u="none" strike="noStrike" cap="none">
                <a:solidFill>
                  <a:srgbClr val="FFFFFF"/>
                </a:solidFill>
                <a:latin typeface="Arial"/>
                <a:ea typeface="Arial"/>
                <a:cs typeface="Arial"/>
                <a:sym typeface="Arial"/>
              </a:defRPr>
            </a:lvl8pPr>
            <a:lvl9pPr marL="0" marR="0" lvl="8" indent="3657600" algn="l" rtl="0">
              <a:lnSpc>
                <a:spcPct val="120000"/>
              </a:lnSpc>
              <a:spcBef>
                <a:spcPts val="600"/>
              </a:spcBef>
              <a:spcAft>
                <a:spcPts val="0"/>
              </a:spcAft>
              <a:buClr>
                <a:srgbClr val="FFFFFF"/>
              </a:buClr>
              <a:buFont typeface="Arial"/>
              <a:buNone/>
              <a:defRPr sz="2100" b="0" i="0" u="none" strike="noStrike" cap="none">
                <a:solidFill>
                  <a:srgbClr val="FFFFFF"/>
                </a:solidFill>
                <a:latin typeface="Arial"/>
                <a:ea typeface="Arial"/>
                <a:cs typeface="Arial"/>
                <a:sym typeface="Arial"/>
              </a:defRPr>
            </a:lvl9pPr>
          </a:lstStyle>
          <a:p>
            <a:endParaRPr/>
          </a:p>
        </p:txBody>
      </p:sp>
      <p:sp>
        <p:nvSpPr>
          <p:cNvPr id="41" name="Shape 41"/>
          <p:cNvSpPr txBox="1">
            <a:spLocks noGrp="1"/>
          </p:cNvSpPr>
          <p:nvPr>
            <p:ph type="sldNum" idx="12"/>
          </p:nvPr>
        </p:nvSpPr>
        <p:spPr>
          <a:xfrm>
            <a:off x="9521906" y="7226553"/>
            <a:ext cx="272335" cy="276353"/>
          </a:xfrm>
          <a:prstGeom prst="rect">
            <a:avLst/>
          </a:prstGeom>
          <a:noFill/>
          <a:ln>
            <a:noFill/>
          </a:ln>
        </p:spPr>
        <p:txBody>
          <a:bodyPr lIns="36575" tIns="36575" rIns="36575" bIns="36575"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0" i="0" u="none" strike="noStrike" cap="none">
                <a:solidFill>
                  <a:srgbClr val="FFFFFF"/>
                </a:solidFill>
                <a:latin typeface="Calibri"/>
                <a:ea typeface="Calibri"/>
                <a:cs typeface="Calibri"/>
                <a:sym typeface="Calibri"/>
              </a:rPr>
              <a:t>‹#›</a:t>
            </a:fld>
            <a:endParaRPr lang="en-US" sz="1400" b="0" i="0" u="none" strike="noStrike" cap="none">
              <a:solidFill>
                <a:srgbClr val="FFFFFF"/>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5"/>
        <p:cNvGrpSpPr/>
        <p:nvPr/>
      </p:nvGrpSpPr>
      <p:grpSpPr>
        <a:xfrm>
          <a:off x="0" y="0"/>
          <a:ext cx="0" cy="0"/>
          <a:chOff x="0" y="0"/>
          <a:chExt cx="0" cy="0"/>
        </a:xfrm>
      </p:grpSpPr>
      <p:pic>
        <p:nvPicPr>
          <p:cNvPr id="6" name="Shape 6"/>
          <p:cNvPicPr preferRelativeResize="0"/>
          <p:nvPr/>
        </p:nvPicPr>
        <p:blipFill rotWithShape="1">
          <a:blip r:embed="rId8">
            <a:alphaModFix/>
          </a:blip>
          <a:srcRect/>
          <a:stretch/>
        </p:blipFill>
        <p:spPr>
          <a:xfrm>
            <a:off x="0" y="0"/>
            <a:ext cx="13004799" cy="9753599"/>
          </a:xfrm>
          <a:prstGeom prst="rect">
            <a:avLst/>
          </a:prstGeom>
          <a:noFill/>
          <a:ln>
            <a:noFill/>
          </a:ln>
        </p:spPr>
      </p:pic>
      <p:sp>
        <p:nvSpPr>
          <p:cNvPr id="7" name="Shape 7"/>
          <p:cNvSpPr txBox="1">
            <a:spLocks noGrp="1"/>
          </p:cNvSpPr>
          <p:nvPr>
            <p:ph type="title"/>
          </p:nvPr>
        </p:nvSpPr>
        <p:spPr>
          <a:xfrm>
            <a:off x="1588315" y="3670183"/>
            <a:ext cx="3733465" cy="1182908"/>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Times New Roman"/>
              <a:buNone/>
              <a:defRPr sz="6000" b="0" i="0" u="none" strike="noStrike" cap="none">
                <a:solidFill>
                  <a:srgbClr val="FFFFFF"/>
                </a:solidFill>
                <a:latin typeface="Times New Roman"/>
                <a:ea typeface="Times New Roman"/>
                <a:cs typeface="Times New Roman"/>
                <a:sym typeface="Times New Roman"/>
              </a:defRPr>
            </a:lvl1pPr>
            <a:lvl2pPr marL="0" marR="0" lvl="1" indent="0" algn="l" rtl="0">
              <a:lnSpc>
                <a:spcPct val="100000"/>
              </a:lnSpc>
              <a:spcBef>
                <a:spcPts val="0"/>
              </a:spcBef>
              <a:spcAft>
                <a:spcPts val="0"/>
              </a:spcAft>
              <a:buClr>
                <a:srgbClr val="FFFFFF"/>
              </a:buClr>
              <a:buFont typeface="Times New Roman"/>
              <a:buNone/>
              <a:defRPr sz="6000" b="0" i="0" u="none" strike="noStrike" cap="none">
                <a:solidFill>
                  <a:srgbClr val="FFFFFF"/>
                </a:solidFill>
                <a:latin typeface="Times New Roman"/>
                <a:ea typeface="Times New Roman"/>
                <a:cs typeface="Times New Roman"/>
                <a:sym typeface="Times New Roman"/>
              </a:defRPr>
            </a:lvl2pPr>
            <a:lvl3pPr marL="0" marR="0" lvl="2" indent="0" algn="l" rtl="0">
              <a:lnSpc>
                <a:spcPct val="100000"/>
              </a:lnSpc>
              <a:spcBef>
                <a:spcPts val="0"/>
              </a:spcBef>
              <a:spcAft>
                <a:spcPts val="0"/>
              </a:spcAft>
              <a:buClr>
                <a:srgbClr val="FFFFFF"/>
              </a:buClr>
              <a:buFont typeface="Times New Roman"/>
              <a:buNone/>
              <a:defRPr sz="6000" b="0" i="0" u="none" strike="noStrike" cap="none">
                <a:solidFill>
                  <a:srgbClr val="FFFFFF"/>
                </a:solidFill>
                <a:latin typeface="Times New Roman"/>
                <a:ea typeface="Times New Roman"/>
                <a:cs typeface="Times New Roman"/>
                <a:sym typeface="Times New Roman"/>
              </a:defRPr>
            </a:lvl3pPr>
            <a:lvl4pPr marL="0" marR="0" lvl="3" indent="0" algn="l" rtl="0">
              <a:lnSpc>
                <a:spcPct val="100000"/>
              </a:lnSpc>
              <a:spcBef>
                <a:spcPts val="0"/>
              </a:spcBef>
              <a:spcAft>
                <a:spcPts val="0"/>
              </a:spcAft>
              <a:buClr>
                <a:srgbClr val="FFFFFF"/>
              </a:buClr>
              <a:buFont typeface="Times New Roman"/>
              <a:buNone/>
              <a:defRPr sz="6000" b="0" i="0" u="none" strike="noStrike" cap="none">
                <a:solidFill>
                  <a:srgbClr val="FFFFFF"/>
                </a:solidFill>
                <a:latin typeface="Times New Roman"/>
                <a:ea typeface="Times New Roman"/>
                <a:cs typeface="Times New Roman"/>
                <a:sym typeface="Times New Roman"/>
              </a:defRPr>
            </a:lvl4pPr>
            <a:lvl5pPr marL="0" marR="0" lvl="4" indent="0" algn="l" rtl="0">
              <a:lnSpc>
                <a:spcPct val="100000"/>
              </a:lnSpc>
              <a:spcBef>
                <a:spcPts val="0"/>
              </a:spcBef>
              <a:spcAft>
                <a:spcPts val="0"/>
              </a:spcAft>
              <a:buClr>
                <a:srgbClr val="FFFFFF"/>
              </a:buClr>
              <a:buFont typeface="Times New Roman"/>
              <a:buNone/>
              <a:defRPr sz="6000" b="0" i="0" u="none" strike="noStrike" cap="none">
                <a:solidFill>
                  <a:srgbClr val="FFFFFF"/>
                </a:solidFill>
                <a:latin typeface="Times New Roman"/>
                <a:ea typeface="Times New Roman"/>
                <a:cs typeface="Times New Roman"/>
                <a:sym typeface="Times New Roman"/>
              </a:defRPr>
            </a:lvl5pPr>
            <a:lvl6pPr marL="0" marR="0" lvl="5" indent="0" algn="l" rtl="0">
              <a:lnSpc>
                <a:spcPct val="100000"/>
              </a:lnSpc>
              <a:spcBef>
                <a:spcPts val="0"/>
              </a:spcBef>
              <a:spcAft>
                <a:spcPts val="0"/>
              </a:spcAft>
              <a:buClr>
                <a:srgbClr val="FFFFFF"/>
              </a:buClr>
              <a:buFont typeface="Times New Roman"/>
              <a:buNone/>
              <a:defRPr sz="6000" b="0" i="0" u="none" strike="noStrike" cap="none">
                <a:solidFill>
                  <a:srgbClr val="FFFFFF"/>
                </a:solidFill>
                <a:latin typeface="Times New Roman"/>
                <a:ea typeface="Times New Roman"/>
                <a:cs typeface="Times New Roman"/>
                <a:sym typeface="Times New Roman"/>
              </a:defRPr>
            </a:lvl6pPr>
            <a:lvl7pPr marL="0" marR="0" lvl="6" indent="0" algn="l" rtl="0">
              <a:lnSpc>
                <a:spcPct val="100000"/>
              </a:lnSpc>
              <a:spcBef>
                <a:spcPts val="0"/>
              </a:spcBef>
              <a:spcAft>
                <a:spcPts val="0"/>
              </a:spcAft>
              <a:buClr>
                <a:srgbClr val="FFFFFF"/>
              </a:buClr>
              <a:buFont typeface="Times New Roman"/>
              <a:buNone/>
              <a:defRPr sz="6000" b="0" i="0" u="none" strike="noStrike" cap="none">
                <a:solidFill>
                  <a:srgbClr val="FFFFFF"/>
                </a:solidFill>
                <a:latin typeface="Times New Roman"/>
                <a:ea typeface="Times New Roman"/>
                <a:cs typeface="Times New Roman"/>
                <a:sym typeface="Times New Roman"/>
              </a:defRPr>
            </a:lvl7pPr>
            <a:lvl8pPr marL="0" marR="0" lvl="7" indent="0" algn="l" rtl="0">
              <a:lnSpc>
                <a:spcPct val="100000"/>
              </a:lnSpc>
              <a:spcBef>
                <a:spcPts val="0"/>
              </a:spcBef>
              <a:spcAft>
                <a:spcPts val="0"/>
              </a:spcAft>
              <a:buClr>
                <a:srgbClr val="FFFFFF"/>
              </a:buClr>
              <a:buFont typeface="Times New Roman"/>
              <a:buNone/>
              <a:defRPr sz="6000" b="0" i="0" u="none" strike="noStrike" cap="none">
                <a:solidFill>
                  <a:srgbClr val="FFFFFF"/>
                </a:solidFill>
                <a:latin typeface="Times New Roman"/>
                <a:ea typeface="Times New Roman"/>
                <a:cs typeface="Times New Roman"/>
                <a:sym typeface="Times New Roman"/>
              </a:defRPr>
            </a:lvl8pPr>
            <a:lvl9pPr marL="0" marR="0" lvl="8" indent="0" algn="l" rtl="0">
              <a:lnSpc>
                <a:spcPct val="100000"/>
              </a:lnSpc>
              <a:spcBef>
                <a:spcPts val="0"/>
              </a:spcBef>
              <a:spcAft>
                <a:spcPts val="0"/>
              </a:spcAft>
              <a:buClr>
                <a:srgbClr val="FFFFFF"/>
              </a:buClr>
              <a:buFont typeface="Times New Roman"/>
              <a:buNone/>
              <a:defRPr sz="6000" b="0" i="0" u="none" strike="noStrike" cap="none">
                <a:solidFill>
                  <a:srgbClr val="FFFFFF"/>
                </a:solidFill>
                <a:latin typeface="Times New Roman"/>
                <a:ea typeface="Times New Roman"/>
                <a:cs typeface="Times New Roman"/>
                <a:sym typeface="Times New Roman"/>
              </a:defRPr>
            </a:lvl9pPr>
          </a:lstStyle>
          <a:p>
            <a:endParaRPr/>
          </a:p>
        </p:txBody>
      </p:sp>
      <p:sp>
        <p:nvSpPr>
          <p:cNvPr id="8" name="Shape 8"/>
          <p:cNvSpPr txBox="1">
            <a:spLocks noGrp="1"/>
          </p:cNvSpPr>
          <p:nvPr>
            <p:ph type="body" idx="1"/>
          </p:nvPr>
        </p:nvSpPr>
        <p:spPr>
          <a:xfrm>
            <a:off x="5839455" y="877421"/>
            <a:ext cx="5587220" cy="6768432"/>
          </a:xfrm>
          <a:prstGeom prst="rect">
            <a:avLst/>
          </a:prstGeom>
          <a:noFill/>
          <a:ln>
            <a:noFill/>
          </a:ln>
        </p:spPr>
        <p:txBody>
          <a:bodyPr lIns="91425" tIns="91425" rIns="91425" bIns="91425" anchor="ctr" anchorCtr="0"/>
          <a:lstStyle>
            <a:lvl1pPr marL="0" marR="0" lvl="0" indent="0" algn="l" rtl="0">
              <a:lnSpc>
                <a:spcPct val="120000"/>
              </a:lnSpc>
              <a:spcBef>
                <a:spcPts val="600"/>
              </a:spcBef>
              <a:spcAft>
                <a:spcPts val="0"/>
              </a:spcAft>
              <a:buClr>
                <a:srgbClr val="FFFFFF"/>
              </a:buClr>
              <a:buFont typeface="Arial"/>
              <a:buNone/>
              <a:defRPr sz="2100" b="0" i="0" u="none" strike="noStrike" cap="none">
                <a:solidFill>
                  <a:srgbClr val="FFFFFF"/>
                </a:solidFill>
                <a:latin typeface="Arial"/>
                <a:ea typeface="Arial"/>
                <a:cs typeface="Arial"/>
                <a:sym typeface="Arial"/>
              </a:defRPr>
            </a:lvl1pPr>
            <a:lvl2pPr marL="0" marR="0" lvl="1" indent="457200" algn="l" rtl="0">
              <a:lnSpc>
                <a:spcPct val="120000"/>
              </a:lnSpc>
              <a:spcBef>
                <a:spcPts val="600"/>
              </a:spcBef>
              <a:spcAft>
                <a:spcPts val="0"/>
              </a:spcAft>
              <a:buClr>
                <a:srgbClr val="FFFFFF"/>
              </a:buClr>
              <a:buFont typeface="Arial"/>
              <a:buNone/>
              <a:defRPr sz="2100" b="0" i="0" u="none" strike="noStrike" cap="none">
                <a:solidFill>
                  <a:srgbClr val="FFFFFF"/>
                </a:solidFill>
                <a:latin typeface="Arial"/>
                <a:ea typeface="Arial"/>
                <a:cs typeface="Arial"/>
                <a:sym typeface="Arial"/>
              </a:defRPr>
            </a:lvl2pPr>
            <a:lvl3pPr marL="0" marR="0" lvl="2" indent="914400" algn="l" rtl="0">
              <a:lnSpc>
                <a:spcPct val="120000"/>
              </a:lnSpc>
              <a:spcBef>
                <a:spcPts val="600"/>
              </a:spcBef>
              <a:spcAft>
                <a:spcPts val="0"/>
              </a:spcAft>
              <a:buClr>
                <a:srgbClr val="FFFFFF"/>
              </a:buClr>
              <a:buFont typeface="Arial"/>
              <a:buNone/>
              <a:defRPr sz="2100" b="0" i="0" u="none" strike="noStrike" cap="none">
                <a:solidFill>
                  <a:srgbClr val="FFFFFF"/>
                </a:solidFill>
                <a:latin typeface="Arial"/>
                <a:ea typeface="Arial"/>
                <a:cs typeface="Arial"/>
                <a:sym typeface="Arial"/>
              </a:defRPr>
            </a:lvl3pPr>
            <a:lvl4pPr marL="0" marR="0" lvl="3" indent="1371600" algn="l" rtl="0">
              <a:lnSpc>
                <a:spcPct val="120000"/>
              </a:lnSpc>
              <a:spcBef>
                <a:spcPts val="600"/>
              </a:spcBef>
              <a:spcAft>
                <a:spcPts val="0"/>
              </a:spcAft>
              <a:buClr>
                <a:srgbClr val="FFFFFF"/>
              </a:buClr>
              <a:buFont typeface="Arial"/>
              <a:buNone/>
              <a:defRPr sz="2100" b="0" i="0" u="none" strike="noStrike" cap="none">
                <a:solidFill>
                  <a:srgbClr val="FFFFFF"/>
                </a:solidFill>
                <a:latin typeface="Arial"/>
                <a:ea typeface="Arial"/>
                <a:cs typeface="Arial"/>
                <a:sym typeface="Arial"/>
              </a:defRPr>
            </a:lvl4pPr>
            <a:lvl5pPr marL="0" marR="0" lvl="4" indent="1828800" algn="l" rtl="0">
              <a:lnSpc>
                <a:spcPct val="120000"/>
              </a:lnSpc>
              <a:spcBef>
                <a:spcPts val="600"/>
              </a:spcBef>
              <a:spcAft>
                <a:spcPts val="0"/>
              </a:spcAft>
              <a:buClr>
                <a:srgbClr val="FFFFFF"/>
              </a:buClr>
              <a:buFont typeface="Arial"/>
              <a:buNone/>
              <a:defRPr sz="2100" b="0" i="0" u="none" strike="noStrike" cap="none">
                <a:solidFill>
                  <a:srgbClr val="FFFFFF"/>
                </a:solidFill>
                <a:latin typeface="Arial"/>
                <a:ea typeface="Arial"/>
                <a:cs typeface="Arial"/>
                <a:sym typeface="Arial"/>
              </a:defRPr>
            </a:lvl5pPr>
            <a:lvl6pPr marL="0" marR="0" lvl="5" indent="2286000" algn="l" rtl="0">
              <a:lnSpc>
                <a:spcPct val="120000"/>
              </a:lnSpc>
              <a:spcBef>
                <a:spcPts val="600"/>
              </a:spcBef>
              <a:spcAft>
                <a:spcPts val="0"/>
              </a:spcAft>
              <a:buClr>
                <a:srgbClr val="FFFFFF"/>
              </a:buClr>
              <a:buFont typeface="Arial"/>
              <a:buNone/>
              <a:defRPr sz="2100" b="0" i="0" u="none" strike="noStrike" cap="none">
                <a:solidFill>
                  <a:srgbClr val="FFFFFF"/>
                </a:solidFill>
                <a:latin typeface="Arial"/>
                <a:ea typeface="Arial"/>
                <a:cs typeface="Arial"/>
                <a:sym typeface="Arial"/>
              </a:defRPr>
            </a:lvl6pPr>
            <a:lvl7pPr marL="0" marR="0" lvl="6" indent="2743200" algn="l" rtl="0">
              <a:lnSpc>
                <a:spcPct val="120000"/>
              </a:lnSpc>
              <a:spcBef>
                <a:spcPts val="600"/>
              </a:spcBef>
              <a:spcAft>
                <a:spcPts val="0"/>
              </a:spcAft>
              <a:buClr>
                <a:srgbClr val="FFFFFF"/>
              </a:buClr>
              <a:buFont typeface="Arial"/>
              <a:buNone/>
              <a:defRPr sz="2100" b="0" i="0" u="none" strike="noStrike" cap="none">
                <a:solidFill>
                  <a:srgbClr val="FFFFFF"/>
                </a:solidFill>
                <a:latin typeface="Arial"/>
                <a:ea typeface="Arial"/>
                <a:cs typeface="Arial"/>
                <a:sym typeface="Arial"/>
              </a:defRPr>
            </a:lvl7pPr>
            <a:lvl8pPr marL="0" marR="0" lvl="7" indent="3200400" algn="l" rtl="0">
              <a:lnSpc>
                <a:spcPct val="120000"/>
              </a:lnSpc>
              <a:spcBef>
                <a:spcPts val="600"/>
              </a:spcBef>
              <a:spcAft>
                <a:spcPts val="0"/>
              </a:spcAft>
              <a:buClr>
                <a:srgbClr val="FFFFFF"/>
              </a:buClr>
              <a:buFont typeface="Arial"/>
              <a:buNone/>
              <a:defRPr sz="2100" b="0" i="0" u="none" strike="noStrike" cap="none">
                <a:solidFill>
                  <a:srgbClr val="FFFFFF"/>
                </a:solidFill>
                <a:latin typeface="Arial"/>
                <a:ea typeface="Arial"/>
                <a:cs typeface="Arial"/>
                <a:sym typeface="Arial"/>
              </a:defRPr>
            </a:lvl8pPr>
            <a:lvl9pPr marL="0" marR="0" lvl="8" indent="3657600" algn="l" rtl="0">
              <a:lnSpc>
                <a:spcPct val="120000"/>
              </a:lnSpc>
              <a:spcBef>
                <a:spcPts val="600"/>
              </a:spcBef>
              <a:spcAft>
                <a:spcPts val="0"/>
              </a:spcAft>
              <a:buClr>
                <a:srgbClr val="FFFFFF"/>
              </a:buClr>
              <a:buFont typeface="Arial"/>
              <a:buNone/>
              <a:defRPr sz="2100" b="0" i="0" u="none" strike="noStrike" cap="none">
                <a:solidFill>
                  <a:srgbClr val="FFFFFF"/>
                </a:solidFill>
                <a:latin typeface="Arial"/>
                <a:ea typeface="Arial"/>
                <a:cs typeface="Arial"/>
                <a:sym typeface="Arial"/>
              </a:defRPr>
            </a:lvl9pPr>
          </a:lstStyle>
          <a:p>
            <a:endParaRPr/>
          </a:p>
        </p:txBody>
      </p:sp>
      <p:sp>
        <p:nvSpPr>
          <p:cNvPr id="9" name="Shape 9"/>
          <p:cNvSpPr txBox="1">
            <a:spLocks noGrp="1"/>
          </p:cNvSpPr>
          <p:nvPr>
            <p:ph type="sldNum" idx="12"/>
          </p:nvPr>
        </p:nvSpPr>
        <p:spPr>
          <a:xfrm>
            <a:off x="9521906" y="7226553"/>
            <a:ext cx="272335" cy="276353"/>
          </a:xfrm>
          <a:prstGeom prst="rect">
            <a:avLst/>
          </a:prstGeom>
          <a:noFill/>
          <a:ln>
            <a:noFill/>
          </a:ln>
        </p:spPr>
        <p:txBody>
          <a:bodyPr lIns="36575" tIns="36575" rIns="36575" bIns="36575"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0" i="0" u="none" strike="noStrike" cap="none">
                <a:solidFill>
                  <a:srgbClr val="FFFFFF"/>
                </a:solidFill>
                <a:latin typeface="Calibri"/>
                <a:ea typeface="Calibri"/>
                <a:cs typeface="Calibri"/>
                <a:sym typeface="Calibri"/>
              </a:rPr>
              <a:t>‹#›</a:t>
            </a:fld>
            <a:endParaRPr lang="en-US" sz="1400" b="0" i="0" u="none" strike="noStrike" cap="none">
              <a:solidFill>
                <a:srgbClr val="FFFFFF"/>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Shape 46"/>
          <p:cNvSpPr txBox="1">
            <a:spLocks noGrp="1"/>
          </p:cNvSpPr>
          <p:nvPr>
            <p:ph type="ctrTitle" idx="4294967295"/>
          </p:nvPr>
        </p:nvSpPr>
        <p:spPr>
          <a:xfrm>
            <a:off x="1356324" y="2325050"/>
            <a:ext cx="9873000" cy="1731600"/>
          </a:xfrm>
          <a:prstGeom prst="rect">
            <a:avLst/>
          </a:prstGeom>
          <a:noFill/>
          <a:ln>
            <a:noFill/>
          </a:ln>
        </p:spPr>
        <p:txBody>
          <a:bodyPr lIns="36575" tIns="36575" rIns="36575" bIns="36575" anchor="ctr" anchorCtr="0">
            <a:noAutofit/>
          </a:bodyPr>
          <a:lstStyle/>
          <a:p>
            <a:pPr marL="0" marR="0" lvl="0" indent="0" algn="l" rtl="0">
              <a:lnSpc>
                <a:spcPct val="100000"/>
              </a:lnSpc>
              <a:spcBef>
                <a:spcPts val="0"/>
              </a:spcBef>
              <a:spcAft>
                <a:spcPts val="0"/>
              </a:spcAft>
              <a:buClr>
                <a:srgbClr val="FFFFFF"/>
              </a:buClr>
              <a:buSzPct val="25000"/>
              <a:buFont typeface="Times New Roman"/>
              <a:buNone/>
            </a:pPr>
            <a:r>
              <a:rPr lang="en-US" sz="7200" b="0" i="0" u="none" strike="noStrike" cap="none">
                <a:solidFill>
                  <a:srgbClr val="FFFFFF"/>
                </a:solidFill>
                <a:latin typeface="Times New Roman"/>
                <a:ea typeface="Times New Roman"/>
                <a:cs typeface="Times New Roman"/>
                <a:sym typeface="Times New Roman"/>
              </a:rPr>
              <a:t>Developing and Supporting the Diversity of Chairperson Roles</a:t>
            </a:r>
          </a:p>
        </p:txBody>
      </p:sp>
      <p:sp>
        <p:nvSpPr>
          <p:cNvPr id="47" name="Shape 47"/>
          <p:cNvSpPr txBox="1">
            <a:spLocks noGrp="1"/>
          </p:cNvSpPr>
          <p:nvPr>
            <p:ph type="subTitle" idx="4294967295"/>
          </p:nvPr>
        </p:nvSpPr>
        <p:spPr>
          <a:xfrm>
            <a:off x="1535300" y="5463825"/>
            <a:ext cx="10295400" cy="2269200"/>
          </a:xfrm>
          <a:prstGeom prst="rect">
            <a:avLst/>
          </a:prstGeom>
          <a:noFill/>
          <a:ln>
            <a:noFill/>
          </a:ln>
        </p:spPr>
        <p:txBody>
          <a:bodyPr lIns="36575" tIns="36575" rIns="36575" bIns="36575" anchor="t" anchorCtr="0">
            <a:noAutofit/>
          </a:bodyPr>
          <a:lstStyle/>
          <a:p>
            <a:pPr marL="0" marR="0" lvl="0" indent="0" rtl="0">
              <a:lnSpc>
                <a:spcPct val="90000"/>
              </a:lnSpc>
              <a:spcBef>
                <a:spcPts val="0"/>
              </a:spcBef>
              <a:spcAft>
                <a:spcPts val="0"/>
              </a:spcAft>
              <a:buClr>
                <a:srgbClr val="A5ACAF"/>
              </a:buClr>
              <a:buSzPct val="25000"/>
              <a:buFont typeface="Arial"/>
              <a:buNone/>
            </a:pPr>
            <a:r>
              <a:rPr lang="en-US" sz="3000" b="1" i="1">
                <a:solidFill>
                  <a:srgbClr val="A5ACAF"/>
                </a:solidFill>
              </a:rPr>
              <a:t>Interactive Session</a:t>
            </a:r>
          </a:p>
          <a:p>
            <a:pPr marL="0" marR="0" lvl="0" indent="0" rtl="0">
              <a:lnSpc>
                <a:spcPct val="90000"/>
              </a:lnSpc>
              <a:spcBef>
                <a:spcPts val="0"/>
              </a:spcBef>
              <a:spcAft>
                <a:spcPts val="0"/>
              </a:spcAft>
              <a:buClr>
                <a:srgbClr val="A5ACAF"/>
              </a:buClr>
              <a:buSzPct val="25000"/>
              <a:buFont typeface="Arial"/>
              <a:buNone/>
            </a:pPr>
            <a:r>
              <a:rPr lang="en-US" sz="3000" b="1" i="1">
                <a:solidFill>
                  <a:srgbClr val="A5ACAF"/>
                </a:solidFill>
              </a:rPr>
              <a:t>34th Academic Chairpersons Conference</a:t>
            </a:r>
          </a:p>
          <a:p>
            <a:pPr marL="0" marR="0" lvl="0" indent="0" rtl="0">
              <a:lnSpc>
                <a:spcPct val="90000"/>
              </a:lnSpc>
              <a:spcBef>
                <a:spcPts val="0"/>
              </a:spcBef>
              <a:spcAft>
                <a:spcPts val="0"/>
              </a:spcAft>
              <a:buClr>
                <a:srgbClr val="A5ACAF"/>
              </a:buClr>
              <a:buSzPct val="25000"/>
              <a:buFont typeface="Arial"/>
              <a:buNone/>
            </a:pPr>
            <a:r>
              <a:rPr lang="en-US" sz="3000" b="1" i="1">
                <a:solidFill>
                  <a:srgbClr val="A5ACAF"/>
                </a:solidFill>
              </a:rPr>
              <a:t>New Orleans, LA</a:t>
            </a:r>
          </a:p>
          <a:p>
            <a:pPr marL="0" marR="0" lvl="0" indent="0" rtl="0">
              <a:lnSpc>
                <a:spcPct val="90000"/>
              </a:lnSpc>
              <a:spcBef>
                <a:spcPts val="0"/>
              </a:spcBef>
              <a:spcAft>
                <a:spcPts val="0"/>
              </a:spcAft>
              <a:buClr>
                <a:srgbClr val="A5ACAF"/>
              </a:buClr>
              <a:buSzPct val="25000"/>
              <a:buFont typeface="Arial"/>
              <a:buNone/>
            </a:pPr>
            <a:r>
              <a:rPr lang="en-US" sz="2400" b="1" i="1">
                <a:solidFill>
                  <a:srgbClr val="A5ACAF"/>
                </a:solidFill>
              </a:rPr>
              <a:t>February 9, 2017</a:t>
            </a:r>
          </a:p>
          <a:p>
            <a:pPr marL="0" marR="0" lvl="0" indent="0" algn="l" rtl="0">
              <a:lnSpc>
                <a:spcPct val="90000"/>
              </a:lnSpc>
              <a:spcBef>
                <a:spcPts val="0"/>
              </a:spcBef>
              <a:spcAft>
                <a:spcPts val="0"/>
              </a:spcAft>
              <a:buClr>
                <a:srgbClr val="A5ACAF"/>
              </a:buClr>
              <a:buSzPct val="25000"/>
              <a:buFont typeface="Arial"/>
              <a:buNone/>
            </a:pPr>
            <a:endParaRPr sz="1942" b="1" i="1">
              <a:solidFill>
                <a:srgbClr val="A5ACAF"/>
              </a:solidFill>
            </a:endParaRPr>
          </a:p>
          <a:p>
            <a:pPr marL="0" marR="0" lvl="0" indent="0" algn="l" rtl="0">
              <a:lnSpc>
                <a:spcPct val="90000"/>
              </a:lnSpc>
              <a:spcBef>
                <a:spcPts val="0"/>
              </a:spcBef>
              <a:spcAft>
                <a:spcPts val="0"/>
              </a:spcAft>
              <a:buClr>
                <a:srgbClr val="A5ACAF"/>
              </a:buClr>
              <a:buSzPct val="25000"/>
              <a:buFont typeface="Arial"/>
              <a:buNone/>
            </a:pPr>
            <a:r>
              <a:rPr lang="en-US" sz="1942" b="1" i="1" u="none" strike="noStrike" cap="none">
                <a:solidFill>
                  <a:srgbClr val="A5ACAF"/>
                </a:solidFill>
                <a:latin typeface="Arial"/>
                <a:ea typeface="Arial"/>
                <a:cs typeface="Arial"/>
                <a:sym typeface="Arial"/>
              </a:rPr>
              <a:t>Jean Pawl, Richard Griner, Deborah Richardson</a:t>
            </a:r>
            <a:r>
              <a:rPr lang="en-US" sz="1942" b="1" i="1">
                <a:solidFill>
                  <a:srgbClr val="A5ACAF"/>
                </a:solidFill>
              </a:rPr>
              <a:t>, </a:t>
            </a:r>
            <a:r>
              <a:rPr lang="en-US" sz="1942" b="1" i="1" u="none" strike="noStrike" cap="none">
                <a:solidFill>
                  <a:srgbClr val="A5ACAF"/>
                </a:solidFill>
                <a:latin typeface="Arial"/>
                <a:ea typeface="Arial"/>
                <a:cs typeface="Arial"/>
                <a:sym typeface="Arial"/>
              </a:rPr>
              <a:t>and Beth Ne</a:t>
            </a:r>
            <a:r>
              <a:rPr lang="en-US" sz="1942" b="1" i="1">
                <a:solidFill>
                  <a:srgbClr val="A5ACAF"/>
                </a:solidFill>
              </a:rPr>
              <a:t>S</a:t>
            </a:r>
            <a:r>
              <a:rPr lang="en-US" sz="1942" b="1" i="1" u="none" strike="noStrike" cap="none">
                <a:solidFill>
                  <a:srgbClr val="A5ACAF"/>
                </a:solidFill>
                <a:latin typeface="Arial"/>
                <a:ea typeface="Arial"/>
                <a:cs typeface="Arial"/>
                <a:sym typeface="Arial"/>
              </a:rPr>
              <a:t>mith</a:t>
            </a:r>
          </a:p>
          <a:p>
            <a:pPr marL="0" marR="0" lvl="0" indent="0" algn="l" rtl="0">
              <a:lnSpc>
                <a:spcPct val="90000"/>
              </a:lnSpc>
              <a:spcBef>
                <a:spcPts val="0"/>
              </a:spcBef>
              <a:spcAft>
                <a:spcPts val="0"/>
              </a:spcAft>
              <a:buClr>
                <a:srgbClr val="A5ACAF"/>
              </a:buClr>
              <a:buSzPct val="25000"/>
              <a:buFont typeface="Arial"/>
              <a:buNone/>
            </a:pPr>
            <a:r>
              <a:rPr lang="en-US" sz="1942" b="1" i="1">
                <a:solidFill>
                  <a:srgbClr val="A5ACAF"/>
                </a:solidFill>
              </a:rPr>
              <a:t>Augusta University, Augusta, Georgia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1565983" y="1253795"/>
            <a:ext cx="9872700" cy="1045500"/>
          </a:xfrm>
          <a:prstGeom prst="rect">
            <a:avLst/>
          </a:prstGeom>
          <a:noFill/>
          <a:ln>
            <a:noFill/>
          </a:ln>
        </p:spPr>
        <p:txBody>
          <a:bodyPr lIns="36575" tIns="36575" rIns="36575" bIns="36575" anchor="ctr" anchorCtr="0">
            <a:noAutofit/>
          </a:bodyPr>
          <a:lstStyle/>
          <a:p>
            <a:pPr marL="0" marR="0" lvl="0" indent="0" algn="l" rtl="0">
              <a:lnSpc>
                <a:spcPct val="100000"/>
              </a:lnSpc>
              <a:spcBef>
                <a:spcPts val="0"/>
              </a:spcBef>
              <a:spcAft>
                <a:spcPts val="0"/>
              </a:spcAft>
              <a:buClr>
                <a:srgbClr val="FFFFFF"/>
              </a:buClr>
              <a:buSzPct val="25000"/>
              <a:buFont typeface="Times New Roman"/>
              <a:buNone/>
            </a:pPr>
            <a:r>
              <a:rPr lang="en-US" sz="4800"/>
              <a:t>Exercise 1:  Diversity of the group</a:t>
            </a:r>
          </a:p>
        </p:txBody>
      </p:sp>
      <p:sp>
        <p:nvSpPr>
          <p:cNvPr id="107" name="Shape 107"/>
          <p:cNvSpPr txBox="1">
            <a:spLocks noGrp="1"/>
          </p:cNvSpPr>
          <p:nvPr>
            <p:ph type="body" idx="1"/>
          </p:nvPr>
        </p:nvSpPr>
        <p:spPr>
          <a:xfrm>
            <a:off x="1544775" y="2939599"/>
            <a:ext cx="9872700" cy="5026500"/>
          </a:xfrm>
          <a:prstGeom prst="rect">
            <a:avLst/>
          </a:prstGeom>
          <a:noFill/>
          <a:ln>
            <a:noFill/>
          </a:ln>
        </p:spPr>
        <p:txBody>
          <a:bodyPr lIns="36575" tIns="36575" rIns="36575" bIns="36575" anchor="t" anchorCtr="0">
            <a:noAutofit/>
          </a:bodyPr>
          <a:lstStyle/>
          <a:p>
            <a:pPr marL="0" marR="0" lvl="0" indent="0" rtl="0">
              <a:lnSpc>
                <a:spcPct val="120000"/>
              </a:lnSpc>
              <a:spcBef>
                <a:spcPts val="0"/>
              </a:spcBef>
              <a:spcAft>
                <a:spcPts val="0"/>
              </a:spcAft>
              <a:buClr>
                <a:srgbClr val="FFFFFF"/>
              </a:buClr>
              <a:buSzPct val="25000"/>
              <a:buFont typeface="Arial"/>
              <a:buNone/>
            </a:pPr>
            <a:r>
              <a:rPr lang="en-US" sz="2800"/>
              <a:t>Name of your department?</a:t>
            </a:r>
          </a:p>
          <a:p>
            <a:pPr marL="0" marR="0" lvl="0" indent="0" rtl="0">
              <a:lnSpc>
                <a:spcPct val="120000"/>
              </a:lnSpc>
              <a:spcBef>
                <a:spcPts val="0"/>
              </a:spcBef>
              <a:spcAft>
                <a:spcPts val="0"/>
              </a:spcAft>
              <a:buClr>
                <a:srgbClr val="FFFFFF"/>
              </a:buClr>
              <a:buSzPct val="25000"/>
              <a:buFont typeface="Arial"/>
              <a:buNone/>
            </a:pPr>
            <a:endParaRPr sz="1200"/>
          </a:p>
          <a:p>
            <a:pPr marL="0" marR="0" lvl="0" indent="0" rtl="0">
              <a:lnSpc>
                <a:spcPct val="120000"/>
              </a:lnSpc>
              <a:spcBef>
                <a:spcPts val="0"/>
              </a:spcBef>
              <a:spcAft>
                <a:spcPts val="0"/>
              </a:spcAft>
              <a:buClr>
                <a:srgbClr val="FFFFFF"/>
              </a:buClr>
              <a:buSzPct val="25000"/>
              <a:buFont typeface="Arial"/>
              <a:buNone/>
            </a:pPr>
            <a:r>
              <a:rPr lang="en-US" sz="2800"/>
              <a:t>Record the range at your table for each of the following:</a:t>
            </a:r>
          </a:p>
          <a:p>
            <a:pPr marL="457200" lvl="0" indent="-406400" rtl="0">
              <a:lnSpc>
                <a:spcPct val="120000"/>
              </a:lnSpc>
              <a:spcBef>
                <a:spcPts val="0"/>
              </a:spcBef>
              <a:buSzPct val="100000"/>
            </a:pPr>
            <a:r>
              <a:rPr lang="en-US" sz="2800"/>
              <a:t>Number of years as chair</a:t>
            </a:r>
          </a:p>
          <a:p>
            <a:pPr marL="457200" lvl="0" indent="-406400" rtl="0">
              <a:lnSpc>
                <a:spcPct val="120000"/>
              </a:lnSpc>
              <a:spcBef>
                <a:spcPts val="0"/>
              </a:spcBef>
              <a:buSzPct val="100000"/>
            </a:pPr>
            <a:r>
              <a:rPr lang="en-US" sz="2800"/>
              <a:t>Number of faculty in your department</a:t>
            </a:r>
          </a:p>
          <a:p>
            <a:pPr marL="457200" marR="0" lvl="0" indent="-406400" rtl="0">
              <a:lnSpc>
                <a:spcPct val="120000"/>
              </a:lnSpc>
              <a:spcBef>
                <a:spcPts val="0"/>
              </a:spcBef>
              <a:spcAft>
                <a:spcPts val="0"/>
              </a:spcAft>
              <a:buSzPct val="100000"/>
            </a:pPr>
            <a:r>
              <a:rPr lang="en-US" sz="2800"/>
              <a:t>Number of departments in your college</a:t>
            </a:r>
          </a:p>
          <a:p>
            <a:pPr marL="457200" marR="0" lvl="0" indent="-406400" rtl="0">
              <a:lnSpc>
                <a:spcPct val="120000"/>
              </a:lnSpc>
              <a:spcBef>
                <a:spcPts val="0"/>
              </a:spcBef>
              <a:spcAft>
                <a:spcPts val="0"/>
              </a:spcAft>
              <a:buSzPct val="100000"/>
            </a:pPr>
            <a:r>
              <a:rPr lang="en-US" sz="2800"/>
              <a:t>Number of majors enrolled in your department</a:t>
            </a:r>
          </a:p>
          <a:p>
            <a:pPr marL="457200" marR="0" lvl="0" indent="-406400" rtl="0">
              <a:lnSpc>
                <a:spcPct val="120000"/>
              </a:lnSpc>
              <a:spcBef>
                <a:spcPts val="0"/>
              </a:spcBef>
              <a:spcAft>
                <a:spcPts val="0"/>
              </a:spcAft>
              <a:buSzPct val="100000"/>
            </a:pPr>
            <a:r>
              <a:rPr lang="en-US" sz="2800"/>
              <a:t>Number of different undergraduate/graduate academic programs in your department</a:t>
            </a:r>
          </a:p>
          <a:p>
            <a:pPr marL="457200" marR="0" lvl="0" indent="-406400" rtl="0">
              <a:lnSpc>
                <a:spcPct val="120000"/>
              </a:lnSpc>
              <a:spcBef>
                <a:spcPts val="0"/>
              </a:spcBef>
              <a:spcAft>
                <a:spcPts val="0"/>
              </a:spcAft>
              <a:buSzPct val="100000"/>
            </a:pPr>
            <a:r>
              <a:rPr lang="en-US" sz="2800"/>
              <a:t>Number of support staff members in your department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685200" y="316125"/>
            <a:ext cx="11100300" cy="1219200"/>
          </a:xfrm>
          <a:prstGeom prst="rect">
            <a:avLst/>
          </a:prstGeom>
        </p:spPr>
        <p:txBody>
          <a:bodyPr lIns="91425" tIns="91425" rIns="91425" bIns="91425" anchor="ctr" anchorCtr="0">
            <a:noAutofit/>
          </a:bodyPr>
          <a:lstStyle/>
          <a:p>
            <a:pPr lvl="0">
              <a:spcBef>
                <a:spcPts val="0"/>
              </a:spcBef>
              <a:buNone/>
            </a:pPr>
            <a:r>
              <a:rPr lang="en-US"/>
              <a:t>Diversity of the Program</a:t>
            </a:r>
          </a:p>
        </p:txBody>
      </p:sp>
      <p:sp>
        <p:nvSpPr>
          <p:cNvPr id="113" name="Shape 113"/>
          <p:cNvSpPr txBox="1">
            <a:spLocks noGrp="1"/>
          </p:cNvSpPr>
          <p:nvPr>
            <p:ph type="body" idx="1"/>
          </p:nvPr>
        </p:nvSpPr>
        <p:spPr>
          <a:xfrm>
            <a:off x="827150" y="1367349"/>
            <a:ext cx="5587200" cy="5177400"/>
          </a:xfrm>
          <a:prstGeom prst="rect">
            <a:avLst/>
          </a:prstGeom>
        </p:spPr>
        <p:txBody>
          <a:bodyPr lIns="91425" tIns="91425" rIns="91425" bIns="91425" anchor="ctr" anchorCtr="0">
            <a:noAutofit/>
          </a:bodyPr>
          <a:lstStyle/>
          <a:p>
            <a:pPr lvl="0">
              <a:spcBef>
                <a:spcPts val="0"/>
              </a:spcBef>
              <a:buNone/>
            </a:pPr>
            <a:r>
              <a:rPr lang="en-US" sz="3000"/>
              <a:t>Diversity of Needs Related to:</a:t>
            </a:r>
          </a:p>
          <a:p>
            <a:pPr marL="457200" lvl="0" indent="-419100" rtl="0">
              <a:spcBef>
                <a:spcPts val="0"/>
              </a:spcBef>
              <a:buSzPct val="100000"/>
              <a:buAutoNum type="arabicPeriod"/>
            </a:pPr>
            <a:r>
              <a:rPr lang="en-US" sz="3000"/>
              <a:t>Clinicians &amp; Traditional Academics</a:t>
            </a:r>
          </a:p>
          <a:p>
            <a:pPr marL="457200" lvl="0" indent="-419100" rtl="0">
              <a:spcBef>
                <a:spcPts val="0"/>
              </a:spcBef>
              <a:buSzPct val="100000"/>
              <a:buAutoNum type="arabicPeriod"/>
            </a:pPr>
            <a:r>
              <a:rPr lang="en-US" sz="3000"/>
              <a:t>Experience</a:t>
            </a:r>
          </a:p>
          <a:p>
            <a:pPr marL="457200" lvl="0" indent="-419100" rtl="0">
              <a:spcBef>
                <a:spcPts val="0"/>
              </a:spcBef>
              <a:buSzPct val="100000"/>
              <a:buAutoNum type="arabicPeriod"/>
            </a:pPr>
            <a:r>
              <a:rPr lang="en-US" sz="3000"/>
              <a:t>Distance</a:t>
            </a:r>
          </a:p>
          <a:p>
            <a:pPr marL="457200" lvl="0" indent="-419100" rtl="0">
              <a:spcBef>
                <a:spcPts val="0"/>
              </a:spcBef>
              <a:buSzPct val="100000"/>
              <a:buAutoNum type="arabicPeriod"/>
            </a:pPr>
            <a:r>
              <a:rPr lang="en-US" sz="3000"/>
              <a:t>Meeting time</a:t>
            </a:r>
          </a:p>
          <a:p>
            <a:pPr marL="457200" lvl="0" indent="-419100" rtl="0">
              <a:spcBef>
                <a:spcPts val="0"/>
              </a:spcBef>
              <a:buSzPct val="100000"/>
              <a:buAutoNum type="arabicPeriod"/>
            </a:pPr>
            <a:r>
              <a:rPr lang="en-US" sz="3000"/>
              <a:t>Department Characteristics</a:t>
            </a:r>
          </a:p>
          <a:p>
            <a:pPr marL="457200" lvl="0" indent="-419100">
              <a:spcBef>
                <a:spcPts val="0"/>
              </a:spcBef>
              <a:buSzPct val="100000"/>
              <a:buAutoNum type="arabicPeriod"/>
            </a:pPr>
            <a:r>
              <a:rPr lang="en-US" sz="3000"/>
              <a:t>Missions </a:t>
            </a:r>
          </a:p>
        </p:txBody>
      </p:sp>
      <p:pic>
        <p:nvPicPr>
          <p:cNvPr id="114" name="Shape 114" descr="DeptChairsTraining.Jean.Beth.3..jpg"/>
          <p:cNvPicPr preferRelativeResize="0"/>
          <p:nvPr/>
        </p:nvPicPr>
        <p:blipFill>
          <a:blip r:embed="rId3">
            <a:alphaModFix/>
          </a:blip>
          <a:stretch>
            <a:fillRect/>
          </a:stretch>
        </p:blipFill>
        <p:spPr>
          <a:xfrm>
            <a:off x="7589426" y="1593126"/>
            <a:ext cx="4196075" cy="65673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989250" y="559150"/>
            <a:ext cx="11240400" cy="1045500"/>
          </a:xfrm>
          <a:prstGeom prst="rect">
            <a:avLst/>
          </a:prstGeom>
          <a:noFill/>
          <a:ln>
            <a:noFill/>
          </a:ln>
        </p:spPr>
        <p:txBody>
          <a:bodyPr lIns="36575" tIns="36575" rIns="36575" bIns="36575" anchor="ctr" anchorCtr="0">
            <a:noAutofit/>
          </a:bodyPr>
          <a:lstStyle/>
          <a:p>
            <a:pPr marL="0" marR="0" lvl="0" indent="0" algn="l" rtl="0">
              <a:lnSpc>
                <a:spcPct val="100000"/>
              </a:lnSpc>
              <a:spcBef>
                <a:spcPts val="0"/>
              </a:spcBef>
              <a:spcAft>
                <a:spcPts val="0"/>
              </a:spcAft>
              <a:buClr>
                <a:srgbClr val="FFFFFF"/>
              </a:buClr>
              <a:buSzPct val="25000"/>
              <a:buFont typeface="Times New Roman"/>
              <a:buNone/>
            </a:pPr>
            <a:r>
              <a:rPr lang="en-US" sz="4400"/>
              <a:t>Exercise 2:  Common Challenges  </a:t>
            </a:r>
          </a:p>
        </p:txBody>
      </p:sp>
      <p:sp>
        <p:nvSpPr>
          <p:cNvPr id="120" name="Shape 120"/>
          <p:cNvSpPr txBox="1">
            <a:spLocks noGrp="1"/>
          </p:cNvSpPr>
          <p:nvPr>
            <p:ph type="body" idx="1"/>
          </p:nvPr>
        </p:nvSpPr>
        <p:spPr>
          <a:xfrm>
            <a:off x="989250" y="1604650"/>
            <a:ext cx="10362900" cy="2524200"/>
          </a:xfrm>
          <a:prstGeom prst="rect">
            <a:avLst/>
          </a:prstGeom>
          <a:noFill/>
          <a:ln>
            <a:noFill/>
          </a:ln>
        </p:spPr>
        <p:txBody>
          <a:bodyPr lIns="36575" tIns="36575" rIns="36575" bIns="36575" anchor="t" anchorCtr="0">
            <a:noAutofit/>
          </a:bodyPr>
          <a:lstStyle/>
          <a:p>
            <a:pPr marL="457200" marR="0" lvl="0" indent="-228600" rtl="0">
              <a:lnSpc>
                <a:spcPct val="120000"/>
              </a:lnSpc>
              <a:spcBef>
                <a:spcPts val="0"/>
              </a:spcBef>
              <a:spcAft>
                <a:spcPts val="0"/>
              </a:spcAft>
              <a:buClr>
                <a:srgbClr val="FFFFFF"/>
              </a:buClr>
              <a:buAutoNum type="arabicPeriod"/>
            </a:pPr>
            <a:r>
              <a:rPr lang="en-US">
                <a:solidFill>
                  <a:srgbClr val="FFFFFF"/>
                </a:solidFill>
              </a:rPr>
              <a:t>Disruptive faculty behavior/Bully </a:t>
            </a:r>
          </a:p>
          <a:p>
            <a:pPr marL="457200" lvl="0" indent="-228600" rtl="0">
              <a:lnSpc>
                <a:spcPct val="115000"/>
              </a:lnSpc>
              <a:spcBef>
                <a:spcPts val="0"/>
              </a:spcBef>
              <a:buClr>
                <a:srgbClr val="FFFFFF"/>
              </a:buClr>
              <a:buAutoNum type="arabicPeriod"/>
            </a:pPr>
            <a:r>
              <a:rPr lang="en-US">
                <a:solidFill>
                  <a:srgbClr val="FFFFFF"/>
                </a:solidFill>
              </a:rPr>
              <a:t>Poor performance/evaluation/promotion/raises</a:t>
            </a:r>
          </a:p>
          <a:p>
            <a:pPr marL="457200" lvl="0" indent="-228600" rtl="0">
              <a:lnSpc>
                <a:spcPct val="115000"/>
              </a:lnSpc>
              <a:spcBef>
                <a:spcPts val="0"/>
              </a:spcBef>
              <a:buClr>
                <a:srgbClr val="FFFFFF"/>
              </a:buClr>
              <a:buAutoNum type="arabicPeriod"/>
            </a:pPr>
            <a:r>
              <a:rPr lang="en-US">
                <a:solidFill>
                  <a:srgbClr val="FFFFFF"/>
                </a:solidFill>
              </a:rPr>
              <a:t>Change management</a:t>
            </a:r>
          </a:p>
          <a:p>
            <a:pPr marL="457200" lvl="0" indent="-228600" rtl="0">
              <a:lnSpc>
                <a:spcPct val="115000"/>
              </a:lnSpc>
              <a:spcBef>
                <a:spcPts val="0"/>
              </a:spcBef>
              <a:buClr>
                <a:srgbClr val="FFFFFF"/>
              </a:buClr>
              <a:buAutoNum type="arabicPeriod"/>
            </a:pPr>
            <a:r>
              <a:rPr lang="en-US">
                <a:solidFill>
                  <a:srgbClr val="FFFFFF"/>
                </a:solidFill>
              </a:rPr>
              <a:t>Assignments (teaching/committee/clinical/lab space….)</a:t>
            </a:r>
          </a:p>
          <a:p>
            <a:pPr marL="457200" lvl="0" indent="-304800" rtl="0">
              <a:lnSpc>
                <a:spcPct val="115000"/>
              </a:lnSpc>
              <a:spcBef>
                <a:spcPts val="0"/>
              </a:spcBef>
              <a:buClr>
                <a:schemeClr val="dk1"/>
              </a:buClr>
              <a:buSzPct val="100000"/>
              <a:buAutoNum type="arabicPeriod"/>
            </a:pPr>
            <a:endParaRPr sz="1200">
              <a:solidFill>
                <a:schemeClr val="dk1"/>
              </a:solidFill>
            </a:endParaRPr>
          </a:p>
        </p:txBody>
      </p:sp>
      <p:pic>
        <p:nvPicPr>
          <p:cNvPr id="121" name="Shape 121" descr="DeptChairsTraining.Jean.Beth.jpg"/>
          <p:cNvPicPr preferRelativeResize="0"/>
          <p:nvPr/>
        </p:nvPicPr>
        <p:blipFill>
          <a:blip r:embed="rId3">
            <a:alphaModFix/>
          </a:blip>
          <a:stretch>
            <a:fillRect/>
          </a:stretch>
        </p:blipFill>
        <p:spPr>
          <a:xfrm>
            <a:off x="1411575" y="3940358"/>
            <a:ext cx="10181649" cy="421033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646400" y="621625"/>
            <a:ext cx="11712000" cy="1045500"/>
          </a:xfrm>
          <a:prstGeom prst="rect">
            <a:avLst/>
          </a:prstGeom>
        </p:spPr>
        <p:txBody>
          <a:bodyPr lIns="91425" tIns="91425" rIns="91425" bIns="91425" anchor="ctr" anchorCtr="0">
            <a:noAutofit/>
          </a:bodyPr>
          <a:lstStyle/>
          <a:p>
            <a:pPr lvl="0">
              <a:spcBef>
                <a:spcPts val="0"/>
              </a:spcBef>
              <a:buNone/>
            </a:pPr>
            <a:r>
              <a:rPr lang="en-US"/>
              <a:t>Disruptive Faculty Behavior/Bully</a:t>
            </a:r>
          </a:p>
        </p:txBody>
      </p:sp>
      <p:sp>
        <p:nvSpPr>
          <p:cNvPr id="127" name="Shape 127"/>
          <p:cNvSpPr txBox="1">
            <a:spLocks noGrp="1"/>
          </p:cNvSpPr>
          <p:nvPr>
            <p:ph type="body" idx="1"/>
          </p:nvPr>
        </p:nvSpPr>
        <p:spPr>
          <a:xfrm>
            <a:off x="1566050" y="1834275"/>
            <a:ext cx="9872700" cy="5361300"/>
          </a:xfrm>
          <a:prstGeom prst="rect">
            <a:avLst/>
          </a:prstGeom>
        </p:spPr>
        <p:txBody>
          <a:bodyPr lIns="91425" tIns="91425" rIns="91425" bIns="91425" anchor="t" anchorCtr="0">
            <a:noAutofit/>
          </a:bodyPr>
          <a:lstStyle/>
          <a:p>
            <a:pPr lvl="0">
              <a:spcBef>
                <a:spcPts val="0"/>
              </a:spcBef>
              <a:buNone/>
            </a:pPr>
            <a:r>
              <a:rPr lang="en-US"/>
              <a:t>Dr. Roberts, a senior faculty member in your department, is a bully. She intimidates junior faculty by threatening that if they do not do what she wants, she will not support them for promotion. She has “asked” Dr. Young, a jr faculty member, to (join her research team; use her textbook; teach her course; adopt her pedagogy, etc). Dr. Y has come to you to seek guidance. She has no interest in Dr. R’s ______and she has her own productive program of research or teaching style that is just getting underway.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274875" y="566400"/>
            <a:ext cx="12412500" cy="1601100"/>
          </a:xfrm>
          <a:prstGeom prst="rect">
            <a:avLst/>
          </a:prstGeom>
        </p:spPr>
        <p:txBody>
          <a:bodyPr lIns="91425" tIns="91425" rIns="91425" bIns="91425" anchor="ctr" anchorCtr="0">
            <a:noAutofit/>
          </a:bodyPr>
          <a:lstStyle/>
          <a:p>
            <a:pPr lvl="0" algn="ctr">
              <a:spcBef>
                <a:spcPts val="0"/>
              </a:spcBef>
              <a:buNone/>
            </a:pPr>
            <a:r>
              <a:rPr lang="en-US"/>
              <a:t>Poor Performance, Evaluations, Promotion, Raises, etc.</a:t>
            </a:r>
          </a:p>
        </p:txBody>
      </p:sp>
      <p:sp>
        <p:nvSpPr>
          <p:cNvPr id="133" name="Shape 133"/>
          <p:cNvSpPr txBox="1">
            <a:spLocks noGrp="1"/>
          </p:cNvSpPr>
          <p:nvPr>
            <p:ph type="body" idx="1"/>
          </p:nvPr>
        </p:nvSpPr>
        <p:spPr>
          <a:xfrm>
            <a:off x="1389125" y="2459698"/>
            <a:ext cx="9872700" cy="5568900"/>
          </a:xfrm>
          <a:prstGeom prst="rect">
            <a:avLst/>
          </a:prstGeom>
        </p:spPr>
        <p:txBody>
          <a:bodyPr lIns="91425" tIns="91425" rIns="91425" bIns="91425" anchor="t" anchorCtr="0">
            <a:noAutofit/>
          </a:bodyPr>
          <a:lstStyle/>
          <a:p>
            <a:pPr lvl="0">
              <a:spcBef>
                <a:spcPts val="0"/>
              </a:spcBef>
              <a:buNone/>
            </a:pPr>
            <a:r>
              <a:rPr lang="en-US" dirty="0"/>
              <a:t>You are doing annual evaluations. One of your faculty members has </a:t>
            </a:r>
            <a:r>
              <a:rPr lang="en-US" dirty="0" smtClean="0"/>
              <a:t>not met </a:t>
            </a:r>
            <a:r>
              <a:rPr lang="en-US" dirty="0"/>
              <a:t>the goals from the prior year, has very poor evaluations from the learners and has failed to produce the curriculum for the new program for next year. In addition, they have not completed their time and attendance forms, learner evaluations or attended a faculty meeting since their last evaluation. Their first comment at the evaluation is “I have been here for 5 </a:t>
            </a:r>
            <a:r>
              <a:rPr lang="en-US" dirty="0" err="1"/>
              <a:t>yrs</a:t>
            </a:r>
            <a:r>
              <a:rPr lang="en-US" dirty="0"/>
              <a:t> and have not gotten a raise”. I deserve a 10% raise and I want more resources.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1566058" y="722020"/>
            <a:ext cx="9872700" cy="1045500"/>
          </a:xfrm>
          <a:prstGeom prst="rect">
            <a:avLst/>
          </a:prstGeom>
        </p:spPr>
        <p:txBody>
          <a:bodyPr lIns="91425" tIns="91425" rIns="91425" bIns="91425" anchor="ctr" anchorCtr="0">
            <a:noAutofit/>
          </a:bodyPr>
          <a:lstStyle/>
          <a:p>
            <a:pPr lvl="0">
              <a:spcBef>
                <a:spcPts val="0"/>
              </a:spcBef>
              <a:buNone/>
            </a:pPr>
            <a:r>
              <a:rPr lang="en-US"/>
              <a:t>Change Management</a:t>
            </a:r>
          </a:p>
        </p:txBody>
      </p:sp>
      <p:sp>
        <p:nvSpPr>
          <p:cNvPr id="139" name="Shape 139"/>
          <p:cNvSpPr txBox="1">
            <a:spLocks noGrp="1"/>
          </p:cNvSpPr>
          <p:nvPr>
            <p:ph type="body" idx="1"/>
          </p:nvPr>
        </p:nvSpPr>
        <p:spPr>
          <a:xfrm>
            <a:off x="1370400" y="1921998"/>
            <a:ext cx="9872700" cy="5311800"/>
          </a:xfrm>
          <a:prstGeom prst="rect">
            <a:avLst/>
          </a:prstGeom>
        </p:spPr>
        <p:txBody>
          <a:bodyPr lIns="91425" tIns="91425" rIns="91425" bIns="91425" anchor="t" anchorCtr="0">
            <a:noAutofit/>
          </a:bodyPr>
          <a:lstStyle/>
          <a:p>
            <a:pPr lvl="0">
              <a:spcBef>
                <a:spcPts val="0"/>
              </a:spcBef>
              <a:buNone/>
            </a:pPr>
            <a:r>
              <a:rPr lang="en-US"/>
              <a:t>A new program is about to be launched in your dept. This will result in changes to every faculty member’s schedule, reallocation of faculty offices and changes in the assignments of admin assts. Two trusted advisors have counseled you how to present this to the faculty. One argues “blame the dean”..create culture of blame. The other says demonstrate your authority “ new sheriff in town”...create a culture of fear. The public announcement of these changes goes out on email tomorrow morning at 9AM from the Dean’s office.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298325" y="544750"/>
            <a:ext cx="12269700" cy="1219200"/>
          </a:xfrm>
          <a:prstGeom prst="rect">
            <a:avLst/>
          </a:prstGeom>
        </p:spPr>
        <p:txBody>
          <a:bodyPr lIns="91425" tIns="91425" rIns="91425" bIns="91425" anchor="ctr" anchorCtr="0">
            <a:noAutofit/>
          </a:bodyPr>
          <a:lstStyle/>
          <a:p>
            <a:pPr lvl="0" algn="ctr">
              <a:spcBef>
                <a:spcPts val="0"/>
              </a:spcBef>
              <a:buNone/>
            </a:pPr>
            <a:r>
              <a:rPr lang="en-US"/>
              <a:t>Assignments </a:t>
            </a:r>
          </a:p>
          <a:p>
            <a:pPr lvl="0" algn="ctr">
              <a:spcBef>
                <a:spcPts val="0"/>
              </a:spcBef>
              <a:buNone/>
            </a:pPr>
            <a:r>
              <a:rPr lang="en-US" sz="4800"/>
              <a:t>Teaching, Committee, Clinical, Lab space, etc</a:t>
            </a:r>
          </a:p>
        </p:txBody>
      </p:sp>
      <p:sp>
        <p:nvSpPr>
          <p:cNvPr id="145" name="Shape 145"/>
          <p:cNvSpPr txBox="1">
            <a:spLocks noGrp="1"/>
          </p:cNvSpPr>
          <p:nvPr>
            <p:ph type="body" idx="1"/>
          </p:nvPr>
        </p:nvSpPr>
        <p:spPr>
          <a:xfrm>
            <a:off x="1566050" y="2057450"/>
            <a:ext cx="9872700" cy="5966400"/>
          </a:xfrm>
          <a:prstGeom prst="rect">
            <a:avLst/>
          </a:prstGeom>
        </p:spPr>
        <p:txBody>
          <a:bodyPr lIns="91425" tIns="91425" rIns="91425" bIns="91425" anchor="t" anchorCtr="0">
            <a:noAutofit/>
          </a:bodyPr>
          <a:lstStyle/>
          <a:p>
            <a:pPr lvl="0">
              <a:spcBef>
                <a:spcPts val="0"/>
              </a:spcBef>
              <a:buNone/>
            </a:pPr>
            <a:r>
              <a:rPr lang="en-US"/>
              <a:t>Brad is a faculty member who has been given an assignment (teach a basic course, sit on a committee, supervise students in clinical, or relocate to a different lab). Although qualified to complete the assignment, he would prefer to (teach an upper level course, not sit on a committee, not go to clinical, not move his lab, etc). His failure to comply will have a ripple effect on other faculty assignments. Others have more seniority and tenure. Brad insists he is being abused by the chair and being assigned in an unfair manner. Two colleagues are defending Brad, b/c he recently taught at a prestigious institution.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1295026" y="621625"/>
            <a:ext cx="3130200" cy="1045500"/>
          </a:xfrm>
          <a:prstGeom prst="rect">
            <a:avLst/>
          </a:prstGeom>
          <a:noFill/>
          <a:ln>
            <a:noFill/>
          </a:ln>
        </p:spPr>
        <p:txBody>
          <a:bodyPr lIns="36575" tIns="36575" rIns="36575" bIns="36575" anchor="b" anchorCtr="0">
            <a:noAutofit/>
          </a:bodyPr>
          <a:lstStyle/>
          <a:p>
            <a:pPr marL="0" marR="0" lvl="0" indent="0" algn="l" rtl="0">
              <a:lnSpc>
                <a:spcPct val="100000"/>
              </a:lnSpc>
              <a:spcBef>
                <a:spcPts val="0"/>
              </a:spcBef>
              <a:spcAft>
                <a:spcPts val="0"/>
              </a:spcAft>
              <a:buClr>
                <a:srgbClr val="FFFFFF"/>
              </a:buClr>
              <a:buSzPct val="25000"/>
              <a:buFont typeface="Times New Roman"/>
              <a:buNone/>
            </a:pPr>
            <a:r>
              <a:rPr lang="en-US" sz="5400"/>
              <a:t>Outcomes</a:t>
            </a:r>
          </a:p>
        </p:txBody>
      </p:sp>
      <p:pic>
        <p:nvPicPr>
          <p:cNvPr id="151" name="Shape 151"/>
          <p:cNvPicPr preferRelativeResize="0">
            <a:picLocks noGrp="1"/>
          </p:cNvPicPr>
          <p:nvPr>
            <p:ph type="sldNum" idx="12"/>
          </p:nvPr>
        </p:nvPicPr>
        <p:blipFill rotWithShape="1">
          <a:blip r:embed="rId3">
            <a:alphaModFix/>
          </a:blip>
          <a:srcRect/>
          <a:stretch/>
        </p:blipFill>
        <p:spPr>
          <a:xfrm>
            <a:off x="9521906" y="7226553"/>
            <a:ext cx="272400" cy="276300"/>
          </a:xfrm>
          <a:prstGeom prst="rect">
            <a:avLst/>
          </a:prstGeom>
          <a:noFill/>
          <a:ln>
            <a:noFill/>
          </a:ln>
        </p:spPr>
      </p:pic>
      <p:sp>
        <p:nvSpPr>
          <p:cNvPr id="152" name="Shape 152"/>
          <p:cNvSpPr txBox="1">
            <a:spLocks noGrp="1"/>
          </p:cNvSpPr>
          <p:nvPr>
            <p:ph type="body" idx="1"/>
          </p:nvPr>
        </p:nvSpPr>
        <p:spPr>
          <a:xfrm>
            <a:off x="1114400" y="1810700"/>
            <a:ext cx="4370700" cy="3336900"/>
          </a:xfrm>
          <a:prstGeom prst="rect">
            <a:avLst/>
          </a:prstGeom>
          <a:noFill/>
          <a:ln>
            <a:noFill/>
          </a:ln>
        </p:spPr>
        <p:txBody>
          <a:bodyPr lIns="36575" tIns="36575" rIns="36575" bIns="36575" anchor="t" anchorCtr="0">
            <a:noAutofit/>
          </a:bodyPr>
          <a:lstStyle/>
          <a:p>
            <a:pPr marL="457200" lvl="0" indent="-228600" rtl="0">
              <a:lnSpc>
                <a:spcPct val="115000"/>
              </a:lnSpc>
              <a:spcBef>
                <a:spcPts val="0"/>
              </a:spcBef>
              <a:buClr>
                <a:srgbClr val="EFEFEF"/>
              </a:buClr>
              <a:buAutoNum type="arabicPeriod"/>
            </a:pPr>
            <a:r>
              <a:rPr lang="en-US">
                <a:solidFill>
                  <a:srgbClr val="EFEFEF"/>
                </a:solidFill>
              </a:rPr>
              <a:t>Relationships </a:t>
            </a:r>
          </a:p>
          <a:p>
            <a:pPr marL="457200" lvl="0" indent="-228600" rtl="0">
              <a:lnSpc>
                <a:spcPct val="115000"/>
              </a:lnSpc>
              <a:spcBef>
                <a:spcPts val="0"/>
              </a:spcBef>
              <a:buClr>
                <a:srgbClr val="EFEFEF"/>
              </a:buClr>
              <a:buAutoNum type="arabicPeriod"/>
            </a:pPr>
            <a:r>
              <a:rPr lang="en-US">
                <a:solidFill>
                  <a:srgbClr val="EFEFEF"/>
                </a:solidFill>
              </a:rPr>
              <a:t>Safe Space</a:t>
            </a:r>
          </a:p>
          <a:p>
            <a:pPr marL="457200" lvl="0" indent="-228600" rtl="0">
              <a:lnSpc>
                <a:spcPct val="115000"/>
              </a:lnSpc>
              <a:spcBef>
                <a:spcPts val="0"/>
              </a:spcBef>
              <a:buClr>
                <a:srgbClr val="EFEFEF"/>
              </a:buClr>
              <a:buAutoNum type="arabicPeriod"/>
            </a:pPr>
            <a:r>
              <a:rPr lang="en-US">
                <a:solidFill>
                  <a:srgbClr val="EFEFEF"/>
                </a:solidFill>
              </a:rPr>
              <a:t>Information Sharing </a:t>
            </a:r>
          </a:p>
          <a:p>
            <a:pPr marL="457200" lvl="0" indent="-228600" rtl="0">
              <a:lnSpc>
                <a:spcPct val="115000"/>
              </a:lnSpc>
              <a:spcBef>
                <a:spcPts val="0"/>
              </a:spcBef>
              <a:buClr>
                <a:srgbClr val="EFEFEF"/>
              </a:buClr>
              <a:buAutoNum type="arabicPeriod"/>
            </a:pPr>
            <a:r>
              <a:rPr lang="en-US">
                <a:solidFill>
                  <a:srgbClr val="EFEFEF"/>
                </a:solidFill>
              </a:rPr>
              <a:t>Skills Development</a:t>
            </a:r>
          </a:p>
          <a:p>
            <a:pPr marL="457200" lvl="0" indent="-228600" rtl="0">
              <a:lnSpc>
                <a:spcPct val="115000"/>
              </a:lnSpc>
              <a:spcBef>
                <a:spcPts val="0"/>
              </a:spcBef>
              <a:buClr>
                <a:srgbClr val="EFEFEF"/>
              </a:buClr>
              <a:buAutoNum type="arabicPeriod"/>
            </a:pPr>
            <a:r>
              <a:rPr lang="en-US">
                <a:solidFill>
                  <a:srgbClr val="EFEFEF"/>
                </a:solidFill>
              </a:rPr>
              <a:t>Resource Handbook</a:t>
            </a:r>
          </a:p>
          <a:p>
            <a:pPr marL="457200" lvl="0" indent="-228600" rtl="0">
              <a:lnSpc>
                <a:spcPct val="115000"/>
              </a:lnSpc>
              <a:spcBef>
                <a:spcPts val="0"/>
              </a:spcBef>
              <a:buClr>
                <a:srgbClr val="EFEFEF"/>
              </a:buClr>
              <a:buAutoNum type="arabicPeriod"/>
            </a:pPr>
            <a:r>
              <a:rPr lang="en-US">
                <a:solidFill>
                  <a:srgbClr val="EFEFEF"/>
                </a:solidFill>
              </a:rPr>
              <a:t>Lessons Learned</a:t>
            </a:r>
          </a:p>
        </p:txBody>
      </p:sp>
      <p:pic>
        <p:nvPicPr>
          <p:cNvPr id="153" name="Shape 153" descr="DeptChairsTraining.Jean.Beth.2.Cropped.jpg"/>
          <p:cNvPicPr preferRelativeResize="0"/>
          <p:nvPr/>
        </p:nvPicPr>
        <p:blipFill>
          <a:blip r:embed="rId4">
            <a:alphaModFix/>
          </a:blip>
          <a:stretch>
            <a:fillRect/>
          </a:stretch>
        </p:blipFill>
        <p:spPr>
          <a:xfrm>
            <a:off x="1611100" y="5480776"/>
            <a:ext cx="6652349" cy="2700550"/>
          </a:xfrm>
          <a:prstGeom prst="rect">
            <a:avLst/>
          </a:prstGeom>
          <a:noFill/>
          <a:ln>
            <a:noFill/>
          </a:ln>
        </p:spPr>
      </p:pic>
      <p:pic>
        <p:nvPicPr>
          <p:cNvPr id="154" name="Shape 154" descr="DeptChairsTraining.Rich.jpg"/>
          <p:cNvPicPr preferRelativeResize="0"/>
          <p:nvPr/>
        </p:nvPicPr>
        <p:blipFill>
          <a:blip r:embed="rId5">
            <a:alphaModFix/>
          </a:blip>
          <a:stretch>
            <a:fillRect/>
          </a:stretch>
        </p:blipFill>
        <p:spPr>
          <a:xfrm>
            <a:off x="5485100" y="621612"/>
            <a:ext cx="4481524" cy="5255325"/>
          </a:xfrm>
          <a:prstGeom prst="rect">
            <a:avLst/>
          </a:prstGeom>
          <a:noFill/>
          <a:ln>
            <a:noFill/>
          </a:ln>
        </p:spPr>
      </p:pic>
      <p:pic>
        <p:nvPicPr>
          <p:cNvPr id="155" name="Shape 155" descr="DeptChairsTraining.Deb.jpg"/>
          <p:cNvPicPr preferRelativeResize="0"/>
          <p:nvPr/>
        </p:nvPicPr>
        <p:blipFill>
          <a:blip r:embed="rId6">
            <a:alphaModFix/>
          </a:blip>
          <a:stretch>
            <a:fillRect/>
          </a:stretch>
        </p:blipFill>
        <p:spPr>
          <a:xfrm>
            <a:off x="9146499" y="1531199"/>
            <a:ext cx="2557074" cy="66912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8669875" y="827175"/>
            <a:ext cx="3702600" cy="7007700"/>
          </a:xfrm>
          <a:prstGeom prst="rect">
            <a:avLst/>
          </a:prstGeom>
        </p:spPr>
        <p:txBody>
          <a:bodyPr lIns="91425" tIns="91425" rIns="91425" bIns="91425" anchor="ctr" anchorCtr="0">
            <a:noAutofit/>
          </a:bodyPr>
          <a:lstStyle/>
          <a:p>
            <a:pPr lvl="0">
              <a:spcBef>
                <a:spcPts val="0"/>
              </a:spcBef>
              <a:buNone/>
            </a:pPr>
            <a:r>
              <a:rPr lang="en-US"/>
              <a:t>Would a program like this work at your university?</a:t>
            </a:r>
          </a:p>
        </p:txBody>
      </p:sp>
      <p:pic>
        <p:nvPicPr>
          <p:cNvPr id="161" name="Shape 161" descr="Carol.Gretchen.Cropped.jpg"/>
          <p:cNvPicPr preferRelativeResize="0"/>
          <p:nvPr/>
        </p:nvPicPr>
        <p:blipFill>
          <a:blip r:embed="rId3">
            <a:alphaModFix/>
          </a:blip>
          <a:stretch>
            <a:fillRect/>
          </a:stretch>
        </p:blipFill>
        <p:spPr>
          <a:xfrm>
            <a:off x="927999" y="443750"/>
            <a:ext cx="4811674" cy="7774549"/>
          </a:xfrm>
          <a:prstGeom prst="rect">
            <a:avLst/>
          </a:prstGeom>
          <a:noFill/>
          <a:ln>
            <a:noFill/>
          </a:ln>
        </p:spPr>
      </p:pic>
      <p:pic>
        <p:nvPicPr>
          <p:cNvPr id="162" name="Shape 162" descr="DeptChairsTraining.Rich.2.jpg"/>
          <p:cNvPicPr preferRelativeResize="0"/>
          <p:nvPr/>
        </p:nvPicPr>
        <p:blipFill>
          <a:blip r:embed="rId4">
            <a:alphaModFix/>
          </a:blip>
          <a:stretch>
            <a:fillRect/>
          </a:stretch>
        </p:blipFill>
        <p:spPr>
          <a:xfrm>
            <a:off x="4711700" y="1582550"/>
            <a:ext cx="3581400" cy="58102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1565983" y="1253795"/>
            <a:ext cx="9872700" cy="1045500"/>
          </a:xfrm>
          <a:prstGeom prst="rect">
            <a:avLst/>
          </a:prstGeom>
        </p:spPr>
        <p:txBody>
          <a:bodyPr lIns="91425" tIns="91425" rIns="91425" bIns="91425" anchor="ctr" anchorCtr="0">
            <a:noAutofit/>
          </a:bodyPr>
          <a:lstStyle/>
          <a:p>
            <a:pPr lvl="0">
              <a:spcBef>
                <a:spcPts val="0"/>
              </a:spcBef>
              <a:buNone/>
            </a:pPr>
            <a:endParaRPr/>
          </a:p>
        </p:txBody>
      </p:sp>
      <p:sp>
        <p:nvSpPr>
          <p:cNvPr id="168" name="Shape 168"/>
          <p:cNvSpPr txBox="1">
            <a:spLocks noGrp="1"/>
          </p:cNvSpPr>
          <p:nvPr>
            <p:ph type="body" idx="1"/>
          </p:nvPr>
        </p:nvSpPr>
        <p:spPr>
          <a:xfrm>
            <a:off x="1544783" y="2939608"/>
            <a:ext cx="9872700" cy="4693800"/>
          </a:xfrm>
          <a:prstGeom prst="rect">
            <a:avLst/>
          </a:prstGeom>
        </p:spPr>
        <p:txBody>
          <a:bodyPr lIns="91425" tIns="91425" rIns="91425" bIns="91425" anchor="t" anchorCtr="0">
            <a:noAutofit/>
          </a:bodyPr>
          <a:lstStyle/>
          <a:p>
            <a:pPr marL="0" lvl="0" indent="0">
              <a:lnSpc>
                <a:spcPct val="115000"/>
              </a:lnSpc>
              <a:spcBef>
                <a:spcPts val="0"/>
              </a:spcBef>
              <a:buNone/>
            </a:pPr>
            <a:endParaRPr/>
          </a:p>
        </p:txBody>
      </p:sp>
      <p:pic>
        <p:nvPicPr>
          <p:cNvPr id="169" name="Shape 169"/>
          <p:cNvPicPr preferRelativeResize="0"/>
          <p:nvPr/>
        </p:nvPicPr>
        <p:blipFill>
          <a:blip r:embed="rId3">
            <a:alphaModFix/>
          </a:blip>
          <a:stretch>
            <a:fillRect/>
          </a:stretch>
        </p:blipFill>
        <p:spPr>
          <a:xfrm>
            <a:off x="3398087" y="1643300"/>
            <a:ext cx="6208625" cy="59900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1430508" y="440995"/>
            <a:ext cx="9872700" cy="1045500"/>
          </a:xfrm>
          <a:prstGeom prst="rect">
            <a:avLst/>
          </a:prstGeom>
        </p:spPr>
        <p:txBody>
          <a:bodyPr lIns="91425" tIns="91425" rIns="91425" bIns="91425" anchor="ctr" anchorCtr="0">
            <a:noAutofit/>
          </a:bodyPr>
          <a:lstStyle/>
          <a:p>
            <a:pPr lvl="0">
              <a:spcBef>
                <a:spcPts val="0"/>
              </a:spcBef>
              <a:buNone/>
            </a:pPr>
            <a:r>
              <a:rPr lang="en-US"/>
              <a:t>Objectives:</a:t>
            </a:r>
          </a:p>
        </p:txBody>
      </p:sp>
      <p:sp>
        <p:nvSpPr>
          <p:cNvPr id="53" name="Shape 53"/>
          <p:cNvSpPr txBox="1">
            <a:spLocks noGrp="1"/>
          </p:cNvSpPr>
          <p:nvPr>
            <p:ph type="body" idx="1"/>
          </p:nvPr>
        </p:nvSpPr>
        <p:spPr>
          <a:xfrm>
            <a:off x="1566058" y="1667133"/>
            <a:ext cx="9872700" cy="4693800"/>
          </a:xfrm>
          <a:prstGeom prst="rect">
            <a:avLst/>
          </a:prstGeom>
        </p:spPr>
        <p:txBody>
          <a:bodyPr lIns="91425" tIns="91425" rIns="91425" bIns="91425" anchor="t" anchorCtr="0">
            <a:noAutofit/>
          </a:bodyPr>
          <a:lstStyle/>
          <a:p>
            <a:pPr marL="685800" indent="-457200">
              <a:spcBef>
                <a:spcPts val="0"/>
              </a:spcBef>
            </a:pPr>
            <a:r>
              <a:rPr lang="en-US" dirty="0"/>
              <a:t>Describe the Chair Professional Development program at Augusta University.</a:t>
            </a:r>
          </a:p>
          <a:p>
            <a:pPr marL="457200" indent="-457200">
              <a:spcBef>
                <a:spcPts val="0"/>
              </a:spcBef>
            </a:pPr>
            <a:endParaRPr dirty="0"/>
          </a:p>
          <a:p>
            <a:pPr marL="685800" indent="-457200">
              <a:spcBef>
                <a:spcPts val="0"/>
              </a:spcBef>
            </a:pPr>
            <a:r>
              <a:rPr lang="en-US" dirty="0"/>
              <a:t>Highlight the challenges and outcomes of the program.</a:t>
            </a:r>
          </a:p>
          <a:p>
            <a:pPr marL="457200" indent="-457200">
              <a:spcBef>
                <a:spcPts val="0"/>
              </a:spcBef>
            </a:pPr>
            <a:endParaRPr dirty="0"/>
          </a:p>
          <a:p>
            <a:pPr marL="685800" indent="-457200">
              <a:spcBef>
                <a:spcPts val="0"/>
              </a:spcBef>
            </a:pPr>
            <a:r>
              <a:rPr lang="en-US" dirty="0"/>
              <a:t>Demonstrate a typical exercise used by the program to develop Chairpersons.</a:t>
            </a:r>
          </a:p>
          <a:p>
            <a:pPr marL="457200" indent="-457200">
              <a:spcBef>
                <a:spcPts val="0"/>
              </a:spcBef>
            </a:pPr>
            <a:endParaRPr dirty="0"/>
          </a:p>
          <a:p>
            <a:pPr marL="685800" indent="-457200">
              <a:spcBef>
                <a:spcPts val="0"/>
              </a:spcBef>
            </a:pPr>
            <a:r>
              <a:rPr lang="en-US" dirty="0"/>
              <a:t>Invite participants to consider how a similar program does or could operate in your institutions.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1032425" y="483275"/>
            <a:ext cx="9488700" cy="1413300"/>
          </a:xfrm>
          <a:prstGeom prst="rect">
            <a:avLst/>
          </a:prstGeom>
        </p:spPr>
        <p:txBody>
          <a:bodyPr lIns="91425" tIns="91425" rIns="91425" bIns="91425" anchor="ctr" anchorCtr="0">
            <a:noAutofit/>
          </a:bodyPr>
          <a:lstStyle/>
          <a:p>
            <a:pPr lvl="0">
              <a:spcBef>
                <a:spcPts val="0"/>
              </a:spcBef>
              <a:buNone/>
            </a:pPr>
            <a:r>
              <a:rPr lang="en-US"/>
              <a:t>Augusta University</a:t>
            </a:r>
          </a:p>
        </p:txBody>
      </p:sp>
      <p:sp>
        <p:nvSpPr>
          <p:cNvPr id="59" name="Shape 59"/>
          <p:cNvSpPr txBox="1">
            <a:spLocks noGrp="1"/>
          </p:cNvSpPr>
          <p:nvPr>
            <p:ph type="body" idx="1"/>
          </p:nvPr>
        </p:nvSpPr>
        <p:spPr>
          <a:xfrm>
            <a:off x="671175" y="1896575"/>
            <a:ext cx="5587200" cy="4349400"/>
          </a:xfrm>
          <a:prstGeom prst="rect">
            <a:avLst/>
          </a:prstGeom>
        </p:spPr>
        <p:txBody>
          <a:bodyPr lIns="91425" tIns="91425" rIns="91425" bIns="91425" anchor="ctr" anchorCtr="0">
            <a:noAutofit/>
          </a:bodyPr>
          <a:lstStyle/>
          <a:p>
            <a:pPr marL="457200" lvl="0" indent="-419100" rtl="0">
              <a:spcBef>
                <a:spcPts val="0"/>
              </a:spcBef>
              <a:buSzPct val="100000"/>
              <a:buChar char="●"/>
            </a:pPr>
            <a:r>
              <a:rPr lang="en-US" sz="3000"/>
              <a:t>Consolidation of regional comprehensive and health sciences university</a:t>
            </a:r>
          </a:p>
          <a:p>
            <a:pPr marL="457200" lvl="0" indent="-419100" rtl="0">
              <a:spcBef>
                <a:spcPts val="0"/>
              </a:spcBef>
              <a:buSzPct val="100000"/>
              <a:buChar char="●"/>
            </a:pPr>
            <a:r>
              <a:rPr lang="en-US" sz="3000"/>
              <a:t>~ 8000 students</a:t>
            </a:r>
          </a:p>
          <a:p>
            <a:pPr marL="914400" lvl="1" indent="-419100" rtl="0">
              <a:spcBef>
                <a:spcPts val="0"/>
              </a:spcBef>
              <a:buSzPct val="100000"/>
              <a:buChar char="○"/>
            </a:pPr>
            <a:r>
              <a:rPr lang="en-US" sz="3000"/>
              <a:t>Undergraduate and professional</a:t>
            </a:r>
          </a:p>
          <a:p>
            <a:pPr marL="457200" lvl="0" indent="-419100">
              <a:spcBef>
                <a:spcPts val="0"/>
              </a:spcBef>
              <a:buSzPct val="100000"/>
              <a:buChar char="●"/>
            </a:pPr>
            <a:r>
              <a:rPr lang="en-US" sz="3000"/>
              <a:t>~1600 faculty members</a:t>
            </a:r>
          </a:p>
        </p:txBody>
      </p:sp>
      <p:pic>
        <p:nvPicPr>
          <p:cNvPr id="60" name="Shape 60"/>
          <p:cNvPicPr preferRelativeResize="0"/>
          <p:nvPr/>
        </p:nvPicPr>
        <p:blipFill>
          <a:blip r:embed="rId3">
            <a:alphaModFix/>
          </a:blip>
          <a:stretch>
            <a:fillRect/>
          </a:stretch>
        </p:blipFill>
        <p:spPr>
          <a:xfrm>
            <a:off x="5811375" y="3657600"/>
            <a:ext cx="6662275" cy="41789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3504776" y="1253800"/>
            <a:ext cx="7933800" cy="1045500"/>
          </a:xfrm>
          <a:prstGeom prst="rect">
            <a:avLst/>
          </a:prstGeom>
        </p:spPr>
        <p:txBody>
          <a:bodyPr lIns="91425" tIns="91425" rIns="91425" bIns="91425" anchor="ctr" anchorCtr="0">
            <a:noAutofit/>
          </a:bodyPr>
          <a:lstStyle/>
          <a:p>
            <a:pPr lvl="0">
              <a:spcBef>
                <a:spcPts val="0"/>
              </a:spcBef>
              <a:buNone/>
            </a:pPr>
            <a:r>
              <a:rPr lang="en-US"/>
              <a:t>      OFDTE</a:t>
            </a:r>
          </a:p>
        </p:txBody>
      </p:sp>
      <p:sp>
        <p:nvSpPr>
          <p:cNvPr id="66" name="Shape 66"/>
          <p:cNvSpPr txBox="1">
            <a:spLocks noGrp="1"/>
          </p:cNvSpPr>
          <p:nvPr>
            <p:ph type="body" idx="1"/>
          </p:nvPr>
        </p:nvSpPr>
        <p:spPr>
          <a:xfrm>
            <a:off x="1297625" y="3265625"/>
            <a:ext cx="10409400" cy="5346900"/>
          </a:xfrm>
          <a:prstGeom prst="rect">
            <a:avLst/>
          </a:prstGeom>
        </p:spPr>
        <p:txBody>
          <a:bodyPr lIns="91425" tIns="91425" rIns="91425" bIns="91425" anchor="t" anchorCtr="0">
            <a:noAutofit/>
          </a:bodyPr>
          <a:lstStyle/>
          <a:p>
            <a:pPr lvl="0" algn="ctr" rtl="0">
              <a:spcBef>
                <a:spcPts val="0"/>
              </a:spcBef>
              <a:buNone/>
            </a:pPr>
            <a:r>
              <a:rPr lang="en-US"/>
              <a:t>Office of Faculty Development and Teaching Excellence</a:t>
            </a:r>
          </a:p>
          <a:p>
            <a:pPr lvl="0" algn="ctr" rtl="0">
              <a:spcBef>
                <a:spcPts val="0"/>
              </a:spcBef>
              <a:buNone/>
            </a:pPr>
            <a:endParaRPr/>
          </a:p>
          <a:p>
            <a:pPr lvl="0" algn="ctr" rtl="0">
              <a:spcBef>
                <a:spcPts val="0"/>
              </a:spcBef>
              <a:buNone/>
            </a:pPr>
            <a:r>
              <a:rPr lang="en-US"/>
              <a:t>Mission</a:t>
            </a:r>
          </a:p>
          <a:p>
            <a:pPr lvl="0" algn="ctr" rtl="0">
              <a:spcBef>
                <a:spcPts val="0"/>
              </a:spcBef>
              <a:buNone/>
            </a:pPr>
            <a:r>
              <a:rPr lang="en-US">
                <a:solidFill>
                  <a:srgbClr val="F3F3F3"/>
                </a:solidFill>
                <a:latin typeface="Times New Roman"/>
                <a:ea typeface="Times New Roman"/>
                <a:cs typeface="Times New Roman"/>
                <a:sym typeface="Times New Roman"/>
              </a:rPr>
              <a:t> ...to  provide, support, and communicate opportunities for professional development for faculty as educators, as scholars, </a:t>
            </a:r>
            <a:r>
              <a:rPr lang="en-US" b="1">
                <a:solidFill>
                  <a:srgbClr val="F3F3F3"/>
                </a:solidFill>
                <a:latin typeface="Times New Roman"/>
                <a:ea typeface="Times New Roman"/>
                <a:cs typeface="Times New Roman"/>
                <a:sym typeface="Times New Roman"/>
              </a:rPr>
              <a:t>and as administrators</a:t>
            </a:r>
            <a:r>
              <a:rPr lang="en-US">
                <a:solidFill>
                  <a:srgbClr val="F3F3F3"/>
                </a:solidFill>
                <a:latin typeface="Times New Roman"/>
                <a:ea typeface="Times New Roman"/>
                <a:cs typeface="Times New Roman"/>
                <a:sym typeface="Times New Roman"/>
              </a:rPr>
              <a:t>; </a:t>
            </a:r>
          </a:p>
          <a:p>
            <a:pPr lvl="0" algn="ctr" rtl="0">
              <a:spcBef>
                <a:spcPts val="0"/>
              </a:spcBef>
              <a:buNone/>
            </a:pPr>
            <a:r>
              <a:rPr lang="en-US">
                <a:solidFill>
                  <a:srgbClr val="F3F3F3"/>
                </a:solidFill>
                <a:latin typeface="Times New Roman"/>
                <a:ea typeface="Times New Roman"/>
                <a:cs typeface="Times New Roman"/>
                <a:sym typeface="Times New Roman"/>
              </a:rPr>
              <a:t>to  recognize and reward accomplishments and achievements; </a:t>
            </a:r>
          </a:p>
          <a:p>
            <a:pPr lvl="0" algn="ctr">
              <a:spcBef>
                <a:spcPts val="0"/>
              </a:spcBef>
              <a:buNone/>
            </a:pPr>
            <a:r>
              <a:rPr lang="en-US">
                <a:solidFill>
                  <a:srgbClr val="F3F3F3"/>
                </a:solidFill>
                <a:latin typeface="Times New Roman"/>
                <a:ea typeface="Times New Roman"/>
                <a:cs typeface="Times New Roman"/>
                <a:sym typeface="Times New Roman"/>
              </a:rPr>
              <a:t>to enhance collegiality, collaboration, and a sense of community among all Augusta University faculty. </a:t>
            </a:r>
          </a:p>
        </p:txBody>
      </p:sp>
      <p:pic>
        <p:nvPicPr>
          <p:cNvPr id="67" name="Shape 67"/>
          <p:cNvPicPr preferRelativeResize="0"/>
          <p:nvPr/>
        </p:nvPicPr>
        <p:blipFill>
          <a:blip r:embed="rId3">
            <a:alphaModFix/>
          </a:blip>
          <a:stretch>
            <a:fillRect/>
          </a:stretch>
        </p:blipFill>
        <p:spPr>
          <a:xfrm>
            <a:off x="546050" y="366724"/>
            <a:ext cx="2687024" cy="26761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1565983" y="1253795"/>
            <a:ext cx="9872700" cy="1045500"/>
          </a:xfrm>
          <a:prstGeom prst="rect">
            <a:avLst/>
          </a:prstGeom>
        </p:spPr>
        <p:txBody>
          <a:bodyPr lIns="91425" tIns="91425" rIns="91425" bIns="91425" anchor="ctr" anchorCtr="0">
            <a:noAutofit/>
          </a:bodyPr>
          <a:lstStyle/>
          <a:p>
            <a:pPr lvl="0">
              <a:spcBef>
                <a:spcPts val="0"/>
              </a:spcBef>
              <a:buNone/>
            </a:pPr>
            <a:r>
              <a:rPr lang="en-US" sz="4800"/>
              <a:t>Chair Professional Development Program: What is it?</a:t>
            </a:r>
          </a:p>
        </p:txBody>
      </p:sp>
      <p:sp>
        <p:nvSpPr>
          <p:cNvPr id="73" name="Shape 73"/>
          <p:cNvSpPr txBox="1">
            <a:spLocks noGrp="1"/>
          </p:cNvSpPr>
          <p:nvPr>
            <p:ph type="body" idx="1"/>
          </p:nvPr>
        </p:nvSpPr>
        <p:spPr>
          <a:xfrm>
            <a:off x="566700" y="2885250"/>
            <a:ext cx="8480400" cy="3553800"/>
          </a:xfrm>
          <a:prstGeom prst="rect">
            <a:avLst/>
          </a:prstGeom>
        </p:spPr>
        <p:txBody>
          <a:bodyPr lIns="91425" tIns="91425" rIns="91425" bIns="91425" anchor="t" anchorCtr="0">
            <a:noAutofit/>
          </a:bodyPr>
          <a:lstStyle/>
          <a:p>
            <a:pPr marL="457200" lvl="0" indent="-457200" rtl="0">
              <a:lnSpc>
                <a:spcPct val="150000"/>
              </a:lnSpc>
              <a:spcBef>
                <a:spcPts val="0"/>
              </a:spcBef>
              <a:buSzPct val="100000"/>
            </a:pPr>
            <a:r>
              <a:rPr lang="en-US" sz="3600"/>
              <a:t>Monthly meetings</a:t>
            </a:r>
          </a:p>
          <a:p>
            <a:pPr marL="457200" lvl="0" indent="-457200" rtl="0">
              <a:lnSpc>
                <a:spcPct val="150000"/>
              </a:lnSpc>
              <a:spcBef>
                <a:spcPts val="0"/>
              </a:spcBef>
              <a:buSzPct val="100000"/>
            </a:pPr>
            <a:r>
              <a:rPr lang="en-US" sz="3600"/>
              <a:t>Annual Chair Orientation and Update</a:t>
            </a:r>
          </a:p>
          <a:p>
            <a:pPr marL="457200" lvl="0" indent="-457200" rtl="0">
              <a:lnSpc>
                <a:spcPct val="150000"/>
              </a:lnSpc>
              <a:spcBef>
                <a:spcPts val="0"/>
              </a:spcBef>
              <a:buSzPct val="100000"/>
            </a:pPr>
            <a:r>
              <a:rPr lang="en-US" sz="3600"/>
              <a:t>Resources</a:t>
            </a:r>
          </a:p>
          <a:p>
            <a:pPr marL="457200" lvl="0" indent="-457200" rtl="0">
              <a:lnSpc>
                <a:spcPct val="150000"/>
              </a:lnSpc>
              <a:spcBef>
                <a:spcPts val="0"/>
              </a:spcBef>
              <a:buSzPct val="100000"/>
            </a:pPr>
            <a:r>
              <a:rPr lang="en-US" sz="3600"/>
              <a:t>Leadership Development?</a:t>
            </a:r>
          </a:p>
          <a:p>
            <a:pPr marL="0" lvl="0" indent="0">
              <a:spcBef>
                <a:spcPts val="0"/>
              </a:spcBef>
              <a:buNone/>
            </a:pPr>
            <a:endParaRPr/>
          </a:p>
        </p:txBody>
      </p:sp>
      <p:pic>
        <p:nvPicPr>
          <p:cNvPr id="74" name="Shape 74"/>
          <p:cNvPicPr preferRelativeResize="0"/>
          <p:nvPr/>
        </p:nvPicPr>
        <p:blipFill>
          <a:blip r:embed="rId3">
            <a:alphaModFix/>
          </a:blip>
          <a:stretch>
            <a:fillRect/>
          </a:stretch>
        </p:blipFill>
        <p:spPr>
          <a:xfrm>
            <a:off x="7216300" y="5178675"/>
            <a:ext cx="4572000" cy="29051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1403400" y="1075925"/>
            <a:ext cx="10014000" cy="1497000"/>
          </a:xfrm>
          <a:prstGeom prst="rect">
            <a:avLst/>
          </a:prstGeom>
        </p:spPr>
        <p:txBody>
          <a:bodyPr lIns="91425" tIns="91425" rIns="91425" bIns="91425" anchor="ctr" anchorCtr="0">
            <a:noAutofit/>
          </a:bodyPr>
          <a:lstStyle/>
          <a:p>
            <a:pPr lvl="0">
              <a:spcBef>
                <a:spcPts val="0"/>
              </a:spcBef>
              <a:buNone/>
            </a:pPr>
            <a:r>
              <a:rPr lang="en-US"/>
              <a:t>Chair Professional Development: Why?</a:t>
            </a:r>
          </a:p>
        </p:txBody>
      </p:sp>
      <p:sp>
        <p:nvSpPr>
          <p:cNvPr id="80" name="Shape 80"/>
          <p:cNvSpPr txBox="1">
            <a:spLocks noGrp="1"/>
          </p:cNvSpPr>
          <p:nvPr>
            <p:ph type="body" idx="1"/>
          </p:nvPr>
        </p:nvSpPr>
        <p:spPr>
          <a:xfrm>
            <a:off x="1544775" y="2939599"/>
            <a:ext cx="9872700" cy="5036400"/>
          </a:xfrm>
          <a:prstGeom prst="rect">
            <a:avLst/>
          </a:prstGeom>
        </p:spPr>
        <p:txBody>
          <a:bodyPr lIns="91425" tIns="91425" rIns="91425" bIns="91425" anchor="t" anchorCtr="0">
            <a:noAutofit/>
          </a:bodyPr>
          <a:lstStyle/>
          <a:p>
            <a:pPr marL="457200" lvl="0" indent="-457200" rtl="0">
              <a:lnSpc>
                <a:spcPct val="150000"/>
              </a:lnSpc>
              <a:spcBef>
                <a:spcPts val="0"/>
              </a:spcBef>
              <a:buSzPct val="100000"/>
            </a:pPr>
            <a:r>
              <a:rPr lang="en-US" sz="3600"/>
              <a:t>Request from Provost to Director for Faculty Development</a:t>
            </a:r>
          </a:p>
          <a:p>
            <a:pPr marL="457200" lvl="0" indent="-457200" rtl="0">
              <a:lnSpc>
                <a:spcPct val="150000"/>
              </a:lnSpc>
              <a:spcBef>
                <a:spcPts val="0"/>
              </a:spcBef>
              <a:buSzPct val="100000"/>
            </a:pPr>
            <a:r>
              <a:rPr lang="en-US" sz="3600"/>
              <a:t>Communication from higher administration to chairs</a:t>
            </a:r>
          </a:p>
          <a:p>
            <a:pPr marL="457200" lvl="0" indent="-457200">
              <a:lnSpc>
                <a:spcPct val="150000"/>
              </a:lnSpc>
              <a:spcBef>
                <a:spcPts val="0"/>
              </a:spcBef>
              <a:buSzPct val="100000"/>
            </a:pPr>
            <a:r>
              <a:rPr lang="en-US" sz="3600"/>
              <a:t>Opportunity for networking among chairs from different campuses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1565975" y="912199"/>
            <a:ext cx="9872700" cy="1590600"/>
          </a:xfrm>
          <a:prstGeom prst="rect">
            <a:avLst/>
          </a:prstGeom>
        </p:spPr>
        <p:txBody>
          <a:bodyPr lIns="91425" tIns="91425" rIns="91425" bIns="91425" anchor="ctr" anchorCtr="0">
            <a:noAutofit/>
          </a:bodyPr>
          <a:lstStyle/>
          <a:p>
            <a:pPr lvl="0">
              <a:spcBef>
                <a:spcPts val="0"/>
              </a:spcBef>
              <a:buNone/>
            </a:pPr>
            <a:r>
              <a:rPr lang="en-US"/>
              <a:t>Chair Professional Development: How?</a:t>
            </a:r>
          </a:p>
        </p:txBody>
      </p:sp>
      <p:sp>
        <p:nvSpPr>
          <p:cNvPr id="86" name="Shape 86"/>
          <p:cNvSpPr txBox="1">
            <a:spLocks noGrp="1"/>
          </p:cNvSpPr>
          <p:nvPr>
            <p:ph type="body" idx="1"/>
          </p:nvPr>
        </p:nvSpPr>
        <p:spPr>
          <a:xfrm>
            <a:off x="5569624" y="3048275"/>
            <a:ext cx="6907500" cy="4693800"/>
          </a:xfrm>
          <a:prstGeom prst="rect">
            <a:avLst/>
          </a:prstGeom>
        </p:spPr>
        <p:txBody>
          <a:bodyPr lIns="91425" tIns="91425" rIns="91425" bIns="91425" anchor="t" anchorCtr="0">
            <a:noAutofit/>
          </a:bodyPr>
          <a:lstStyle/>
          <a:p>
            <a:pPr marL="457200" lvl="0" indent="-228600" rtl="0">
              <a:lnSpc>
                <a:spcPct val="150000"/>
              </a:lnSpc>
              <a:spcBef>
                <a:spcPts val="0"/>
              </a:spcBef>
            </a:pPr>
            <a:r>
              <a:rPr lang="en-US"/>
              <a:t>AVP for Academic Affairs partner</a:t>
            </a:r>
          </a:p>
          <a:p>
            <a:pPr marL="457200" lvl="0" indent="-228600" rtl="0">
              <a:lnSpc>
                <a:spcPct val="150000"/>
              </a:lnSpc>
              <a:spcBef>
                <a:spcPts val="0"/>
              </a:spcBef>
            </a:pPr>
            <a:r>
              <a:rPr lang="en-US"/>
              <a:t>Advisory group: Chairs from both campuses</a:t>
            </a:r>
          </a:p>
          <a:p>
            <a:pPr marL="457200" lvl="0" indent="-228600" rtl="0">
              <a:lnSpc>
                <a:spcPct val="150000"/>
              </a:lnSpc>
              <a:spcBef>
                <a:spcPts val="0"/>
              </a:spcBef>
            </a:pPr>
            <a:r>
              <a:rPr lang="en-US"/>
              <a:t>Suggestions from Provost and VPAFA</a:t>
            </a:r>
          </a:p>
          <a:p>
            <a:pPr marL="457200" lvl="0" indent="-228600">
              <a:lnSpc>
                <a:spcPct val="150000"/>
              </a:lnSpc>
              <a:spcBef>
                <a:spcPts val="0"/>
              </a:spcBef>
            </a:pPr>
            <a:r>
              <a:rPr lang="en-US"/>
              <a:t>Suggestions from Chairs </a:t>
            </a:r>
          </a:p>
        </p:txBody>
      </p:sp>
      <p:pic>
        <p:nvPicPr>
          <p:cNvPr id="87" name="Shape 87"/>
          <p:cNvPicPr preferRelativeResize="0"/>
          <p:nvPr/>
        </p:nvPicPr>
        <p:blipFill>
          <a:blip r:embed="rId3">
            <a:alphaModFix/>
          </a:blip>
          <a:stretch>
            <a:fillRect/>
          </a:stretch>
        </p:blipFill>
        <p:spPr>
          <a:xfrm>
            <a:off x="695775" y="3512974"/>
            <a:ext cx="4362450" cy="42291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914200" y="269525"/>
            <a:ext cx="3882000" cy="1014300"/>
          </a:xfrm>
          <a:prstGeom prst="rect">
            <a:avLst/>
          </a:prstGeom>
        </p:spPr>
        <p:txBody>
          <a:bodyPr lIns="91425" tIns="91425" rIns="91425" bIns="91425" anchor="ctr" anchorCtr="0">
            <a:noAutofit/>
          </a:bodyPr>
          <a:lstStyle/>
          <a:p>
            <a:pPr lvl="0">
              <a:spcBef>
                <a:spcPts val="0"/>
              </a:spcBef>
              <a:buNone/>
            </a:pPr>
            <a:r>
              <a:rPr lang="en-US" sz="4800"/>
              <a:t>For example</a:t>
            </a:r>
            <a:r>
              <a:rPr lang="en-US"/>
              <a:t>...</a:t>
            </a:r>
          </a:p>
        </p:txBody>
      </p:sp>
      <p:sp>
        <p:nvSpPr>
          <p:cNvPr id="93" name="Shape 93"/>
          <p:cNvSpPr txBox="1">
            <a:spLocks noGrp="1"/>
          </p:cNvSpPr>
          <p:nvPr>
            <p:ph type="body" idx="1"/>
          </p:nvPr>
        </p:nvSpPr>
        <p:spPr>
          <a:xfrm>
            <a:off x="914200" y="1283825"/>
            <a:ext cx="6931200" cy="6768300"/>
          </a:xfrm>
          <a:prstGeom prst="rect">
            <a:avLst/>
          </a:prstGeom>
        </p:spPr>
        <p:txBody>
          <a:bodyPr lIns="91425" tIns="91425" rIns="91425" bIns="91425" anchor="t" anchorCtr="0">
            <a:noAutofit/>
          </a:bodyPr>
          <a:lstStyle/>
          <a:p>
            <a:pPr marL="457200" lvl="0" indent="-381000" rtl="0">
              <a:spcBef>
                <a:spcPts val="0"/>
              </a:spcBef>
              <a:buSzPct val="100000"/>
              <a:buChar char="●"/>
            </a:pPr>
            <a:r>
              <a:rPr lang="en-US" sz="2400"/>
              <a:t>Information</a:t>
            </a:r>
          </a:p>
          <a:p>
            <a:pPr marL="914400" lvl="1" indent="-381000" rtl="0">
              <a:spcBef>
                <a:spcPts val="0"/>
              </a:spcBef>
              <a:buSzPct val="100000"/>
              <a:buChar char="○"/>
            </a:pPr>
            <a:r>
              <a:rPr lang="en-US" sz="2400"/>
              <a:t>Advising Review</a:t>
            </a:r>
          </a:p>
          <a:p>
            <a:pPr marL="914400" lvl="1" indent="-381000" rtl="0">
              <a:spcBef>
                <a:spcPts val="0"/>
              </a:spcBef>
              <a:buSzPct val="100000"/>
              <a:buChar char="○"/>
            </a:pPr>
            <a:r>
              <a:rPr lang="en-US" sz="2400"/>
              <a:t>Campus Communication</a:t>
            </a:r>
          </a:p>
          <a:p>
            <a:pPr marL="914400" lvl="1" indent="-381000" rtl="0">
              <a:spcBef>
                <a:spcPts val="0"/>
              </a:spcBef>
              <a:buSzPct val="100000"/>
              <a:buChar char="○"/>
            </a:pPr>
            <a:r>
              <a:rPr lang="en-US" sz="2400"/>
              <a:t>Education Mission Strategic Plan</a:t>
            </a:r>
          </a:p>
          <a:p>
            <a:pPr marL="914400" lvl="1" indent="-381000" rtl="0">
              <a:spcBef>
                <a:spcPts val="0"/>
              </a:spcBef>
              <a:buSzPct val="100000"/>
              <a:buChar char="○"/>
            </a:pPr>
            <a:r>
              <a:rPr lang="en-US" sz="2400"/>
              <a:t>Introduction to CyberSecurity Program</a:t>
            </a:r>
          </a:p>
          <a:p>
            <a:pPr marL="914400" lvl="1" indent="-381000" rtl="0">
              <a:spcBef>
                <a:spcPts val="0"/>
              </a:spcBef>
              <a:buSzPct val="100000"/>
              <a:buChar char="○"/>
            </a:pPr>
            <a:r>
              <a:rPr lang="en-US" sz="2400"/>
              <a:t>Quality Enhancement Plan</a:t>
            </a:r>
          </a:p>
          <a:p>
            <a:pPr marL="457200" lvl="0" indent="-381000" rtl="0">
              <a:spcBef>
                <a:spcPts val="0"/>
              </a:spcBef>
              <a:buSzPct val="100000"/>
              <a:buChar char="●"/>
            </a:pPr>
            <a:r>
              <a:rPr lang="en-US" sz="2400"/>
              <a:t>Challenges</a:t>
            </a:r>
          </a:p>
          <a:p>
            <a:pPr marL="914400" lvl="1" indent="-381000" rtl="0">
              <a:spcBef>
                <a:spcPts val="0"/>
              </a:spcBef>
              <a:buSzPct val="100000"/>
              <a:buChar char="○"/>
            </a:pPr>
            <a:r>
              <a:rPr lang="en-US" sz="2400"/>
              <a:t>Dealing with Challenging Faculty</a:t>
            </a:r>
          </a:p>
          <a:p>
            <a:pPr marL="914400" lvl="1" indent="-381000" rtl="0">
              <a:spcBef>
                <a:spcPts val="0"/>
              </a:spcBef>
              <a:buSzPct val="100000"/>
              <a:buChar char="○"/>
            </a:pPr>
            <a:r>
              <a:rPr lang="en-US" sz="2400"/>
              <a:t>Effective Faculty Mentoring</a:t>
            </a:r>
          </a:p>
          <a:p>
            <a:pPr marL="914400" lvl="1" indent="-381000" rtl="0">
              <a:spcBef>
                <a:spcPts val="0"/>
              </a:spcBef>
              <a:buSzPct val="100000"/>
              <a:buChar char="○"/>
            </a:pPr>
            <a:r>
              <a:rPr lang="en-US" sz="2400"/>
              <a:t>Effective Performance Reviews</a:t>
            </a:r>
          </a:p>
          <a:p>
            <a:pPr marL="914400" lvl="1" indent="-381000" rtl="0">
              <a:spcBef>
                <a:spcPts val="0"/>
              </a:spcBef>
              <a:buSzPct val="100000"/>
              <a:buChar char="○"/>
            </a:pPr>
            <a:r>
              <a:rPr lang="en-US" sz="2400"/>
              <a:t>Recruiting and Hiring New Faculty</a:t>
            </a:r>
          </a:p>
          <a:p>
            <a:pPr marL="914400" lvl="1" indent="-381000" rtl="0">
              <a:spcBef>
                <a:spcPts val="0"/>
              </a:spcBef>
              <a:buSzPct val="100000"/>
              <a:buChar char="○"/>
            </a:pPr>
            <a:r>
              <a:rPr lang="en-US" sz="2400"/>
              <a:t>Making Decisions with Data</a:t>
            </a:r>
          </a:p>
          <a:p>
            <a:pPr marL="914400" lvl="1" indent="-381000" rtl="0">
              <a:spcBef>
                <a:spcPts val="0"/>
              </a:spcBef>
              <a:buSzPct val="100000"/>
              <a:buChar char="○"/>
            </a:pPr>
            <a:r>
              <a:rPr lang="en-US" sz="2400"/>
              <a:t>Managing Difficult Conversations</a:t>
            </a:r>
          </a:p>
          <a:p>
            <a:pPr marL="914400" lvl="1" indent="-381000" rtl="0">
              <a:spcBef>
                <a:spcPts val="0"/>
              </a:spcBef>
              <a:buSzPct val="100000"/>
              <a:buChar char="○"/>
            </a:pPr>
            <a:r>
              <a:rPr lang="en-US" sz="2400"/>
              <a:t>Time Management</a:t>
            </a:r>
          </a:p>
          <a:p>
            <a:pPr marL="0" lvl="0" indent="0">
              <a:spcBef>
                <a:spcPts val="0"/>
              </a:spcBef>
              <a:buNone/>
            </a:pPr>
            <a:endParaRPr sz="2400"/>
          </a:p>
        </p:txBody>
      </p:sp>
      <p:pic>
        <p:nvPicPr>
          <p:cNvPr id="94" name="Shape 94" descr="DeptChairsTraining.3.jpg"/>
          <p:cNvPicPr preferRelativeResize="0"/>
          <p:nvPr/>
        </p:nvPicPr>
        <p:blipFill>
          <a:blip r:embed="rId3">
            <a:alphaModFix/>
          </a:blip>
          <a:stretch>
            <a:fillRect/>
          </a:stretch>
        </p:blipFill>
        <p:spPr>
          <a:xfrm>
            <a:off x="7329793" y="1004750"/>
            <a:ext cx="4980730" cy="66409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1565983" y="1253795"/>
            <a:ext cx="9872700" cy="1045500"/>
          </a:xfrm>
          <a:prstGeom prst="rect">
            <a:avLst/>
          </a:prstGeom>
        </p:spPr>
        <p:txBody>
          <a:bodyPr lIns="91425" tIns="91425" rIns="91425" bIns="91425" anchor="ctr" anchorCtr="0">
            <a:noAutofit/>
          </a:bodyPr>
          <a:lstStyle/>
          <a:p>
            <a:pPr lvl="0">
              <a:spcBef>
                <a:spcPts val="0"/>
              </a:spcBef>
              <a:buNone/>
            </a:pPr>
            <a:r>
              <a:rPr lang="en-US"/>
              <a:t>What do chairs want?	</a:t>
            </a:r>
          </a:p>
        </p:txBody>
      </p:sp>
      <p:sp>
        <p:nvSpPr>
          <p:cNvPr id="100" name="Shape 100"/>
          <p:cNvSpPr txBox="1">
            <a:spLocks noGrp="1"/>
          </p:cNvSpPr>
          <p:nvPr>
            <p:ph type="body" idx="1"/>
          </p:nvPr>
        </p:nvSpPr>
        <p:spPr>
          <a:xfrm>
            <a:off x="240650" y="2830925"/>
            <a:ext cx="5193000" cy="2955900"/>
          </a:xfrm>
          <a:prstGeom prst="rect">
            <a:avLst/>
          </a:prstGeom>
        </p:spPr>
        <p:txBody>
          <a:bodyPr lIns="91425" tIns="91425" rIns="91425" bIns="91425" anchor="t" anchorCtr="0">
            <a:noAutofit/>
          </a:bodyPr>
          <a:lstStyle/>
          <a:p>
            <a:pPr marL="457200" lvl="0" indent="-228600" rtl="0">
              <a:spcBef>
                <a:spcPts val="0"/>
              </a:spcBef>
            </a:pPr>
            <a:r>
              <a:rPr lang="en-US"/>
              <a:t>We ask frequently…</a:t>
            </a:r>
          </a:p>
          <a:p>
            <a:pPr marL="0" lvl="0" indent="0" rtl="0">
              <a:spcBef>
                <a:spcPts val="0"/>
              </a:spcBef>
              <a:buNone/>
            </a:pPr>
            <a:endParaRPr/>
          </a:p>
          <a:p>
            <a:pPr marL="457200" lvl="0" indent="-228600">
              <a:spcBef>
                <a:spcPts val="0"/>
              </a:spcBef>
            </a:pPr>
            <a:r>
              <a:rPr lang="en-US"/>
              <a:t>Preference for interactive sessions </a:t>
            </a:r>
          </a:p>
        </p:txBody>
      </p:sp>
      <p:pic>
        <p:nvPicPr>
          <p:cNvPr id="101" name="Shape 101"/>
          <p:cNvPicPr preferRelativeResize="0"/>
          <p:nvPr/>
        </p:nvPicPr>
        <p:blipFill>
          <a:blip r:embed="rId3">
            <a:alphaModFix/>
          </a:blip>
          <a:stretch>
            <a:fillRect/>
          </a:stretch>
        </p:blipFill>
        <p:spPr>
          <a:xfrm>
            <a:off x="6917325" y="4081820"/>
            <a:ext cx="4286250" cy="2914649"/>
          </a:xfrm>
          <a:prstGeom prst="rect">
            <a:avLst/>
          </a:prstGeom>
          <a:noFill/>
          <a:ln>
            <a:noFill/>
          </a:ln>
        </p:spPr>
      </p:pic>
    </p:spTree>
  </p:cSld>
  <p:clrMapOvr>
    <a:masterClrMapping/>
  </p:clrMapOvr>
</p:sld>
</file>

<file path=ppt/theme/theme1.xml><?xml version="1.0" encoding="utf-8"?>
<a:theme xmlns:a="http://schemas.openxmlformats.org/drawingml/2006/main" name=" Black ">
  <a:themeElements>
    <a:clrScheme name=" Black ">
      <a:dk1>
        <a:srgbClr val="000000"/>
      </a:dk1>
      <a:lt1>
        <a:srgbClr val="000000"/>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1395</Words>
  <Application>Microsoft Office PowerPoint</Application>
  <PresentationFormat>Custom</PresentationFormat>
  <Paragraphs>144</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Times New Roman</vt:lpstr>
      <vt:lpstr> Black </vt:lpstr>
      <vt:lpstr>Developing and Supporting the Diversity of Chairperson Roles</vt:lpstr>
      <vt:lpstr>Objectives:</vt:lpstr>
      <vt:lpstr>Augusta University</vt:lpstr>
      <vt:lpstr>      OFDTE</vt:lpstr>
      <vt:lpstr>Chair Professional Development Program: What is it?</vt:lpstr>
      <vt:lpstr>Chair Professional Development: Why?</vt:lpstr>
      <vt:lpstr>Chair Professional Development: How?</vt:lpstr>
      <vt:lpstr>For example...</vt:lpstr>
      <vt:lpstr>What do chairs want? </vt:lpstr>
      <vt:lpstr>Exercise 1:  Diversity of the group</vt:lpstr>
      <vt:lpstr>Diversity of the Program</vt:lpstr>
      <vt:lpstr>Exercise 2:  Common Challenges  </vt:lpstr>
      <vt:lpstr>Disruptive Faculty Behavior/Bully</vt:lpstr>
      <vt:lpstr>Poor Performance, Evaluations, Promotion, Raises, etc.</vt:lpstr>
      <vt:lpstr>Change Management</vt:lpstr>
      <vt:lpstr>Assignments  Teaching, Committee, Clinical, Lab space, etc</vt:lpstr>
      <vt:lpstr>Outcomes</vt:lpstr>
      <vt:lpstr>Would a program like this work at your university?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and Supporting the Diversity of Chairperson Roles</dc:title>
  <dc:creator>Pawl, Jean D.</dc:creator>
  <cp:lastModifiedBy>User</cp:lastModifiedBy>
  <cp:revision>4</cp:revision>
  <dcterms:modified xsi:type="dcterms:W3CDTF">2017-02-09T17:35:22Z</dcterms:modified>
</cp:coreProperties>
</file>