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335" r:id="rId5"/>
    <p:sldId id="265" r:id="rId6"/>
    <p:sldId id="276" r:id="rId7"/>
    <p:sldId id="289" r:id="rId8"/>
    <p:sldId id="334" r:id="rId9"/>
    <p:sldId id="277" r:id="rId10"/>
    <p:sldId id="302" r:id="rId11"/>
    <p:sldId id="338" r:id="rId12"/>
    <p:sldId id="329" r:id="rId13"/>
    <p:sldId id="328" r:id="rId14"/>
    <p:sldId id="339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7F0BC-B18C-4A94-B939-5D6E078825F6}" v="27" dt="2023-02-09T01:59:18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7379" autoAdjust="0"/>
  </p:normalViewPr>
  <p:slideViewPr>
    <p:cSldViewPr snapToGrid="0">
      <p:cViewPr varScale="1">
        <p:scale>
          <a:sx n="52" d="100"/>
          <a:sy n="52" d="100"/>
        </p:scale>
        <p:origin x="9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3C324-074B-4205-99D4-CB9579EDB88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A103C-5B73-4962-9695-B9703216933D}">
      <dgm:prSet phldrT="[Text]" custT="1"/>
      <dgm:spPr/>
      <dgm:t>
        <a:bodyPr/>
        <a:lstStyle/>
        <a:p>
          <a:r>
            <a:rPr lang="en-US" sz="2000" b="1" dirty="0"/>
            <a:t>August                   Pre-Semester</a:t>
          </a:r>
        </a:p>
        <a:p>
          <a:r>
            <a:rPr lang="en-US" sz="2000" b="1" dirty="0"/>
            <a:t>Meeting</a:t>
          </a:r>
        </a:p>
      </dgm:t>
    </dgm:pt>
    <dgm:pt modelId="{DCC140E1-8887-40B6-9D19-252DD1E7D29D}" type="parTrans" cxnId="{E11AE412-4F58-4402-9DA7-6A82701B2B59}">
      <dgm:prSet/>
      <dgm:spPr/>
      <dgm:t>
        <a:bodyPr/>
        <a:lstStyle/>
        <a:p>
          <a:endParaRPr lang="en-US"/>
        </a:p>
      </dgm:t>
    </dgm:pt>
    <dgm:pt modelId="{2BBA3841-4887-4D63-A720-7F639925432E}" type="sibTrans" cxnId="{E11AE412-4F58-4402-9DA7-6A82701B2B59}">
      <dgm:prSet/>
      <dgm:spPr/>
      <dgm:t>
        <a:bodyPr/>
        <a:lstStyle/>
        <a:p>
          <a:endParaRPr lang="en-US"/>
        </a:p>
      </dgm:t>
    </dgm:pt>
    <dgm:pt modelId="{CBEF3086-037D-46AB-A682-25C640094616}">
      <dgm:prSet phldrT="[Text]" custT="1"/>
      <dgm:spPr/>
      <dgm:t>
        <a:bodyPr/>
        <a:lstStyle/>
        <a:p>
          <a:r>
            <a:rPr lang="en-US" sz="2000" b="1" dirty="0"/>
            <a:t>December  </a:t>
          </a:r>
          <a:br>
            <a:rPr lang="en-US" sz="2000" b="1" dirty="0"/>
          </a:br>
          <a:r>
            <a:rPr lang="en-US" sz="2000" b="1" dirty="0"/>
            <a:t>Data Reporting</a:t>
          </a:r>
          <a:br>
            <a:rPr lang="en-US" sz="2000" b="1" dirty="0"/>
          </a:br>
          <a:r>
            <a:rPr lang="en-US" sz="1600" b="0" dirty="0"/>
            <a:t>(Review/Respond to ASL Feedback)</a:t>
          </a:r>
        </a:p>
      </dgm:t>
    </dgm:pt>
    <dgm:pt modelId="{D6B74FED-BD7E-4FA4-BF72-96A34CA8D032}" type="parTrans" cxnId="{3A8CB41E-C9CA-499A-8927-9B18F44EB4F2}">
      <dgm:prSet/>
      <dgm:spPr/>
      <dgm:t>
        <a:bodyPr/>
        <a:lstStyle/>
        <a:p>
          <a:endParaRPr lang="en-US"/>
        </a:p>
      </dgm:t>
    </dgm:pt>
    <dgm:pt modelId="{7287FBEA-D7C3-4F75-BBEB-40FF26F13BD5}" type="sibTrans" cxnId="{3A8CB41E-C9CA-499A-8927-9B18F44EB4F2}">
      <dgm:prSet/>
      <dgm:spPr/>
      <dgm:t>
        <a:bodyPr/>
        <a:lstStyle/>
        <a:p>
          <a:endParaRPr lang="en-US"/>
        </a:p>
      </dgm:t>
    </dgm:pt>
    <dgm:pt modelId="{454DB8CC-8A3D-4BD0-80B2-69DE2B4D9CA8}">
      <dgm:prSet phldrT="[Text]" custT="1"/>
      <dgm:spPr/>
      <dgm:t>
        <a:bodyPr/>
        <a:lstStyle/>
        <a:p>
          <a:r>
            <a:rPr lang="en-US" sz="2000" dirty="0"/>
            <a:t>   </a:t>
          </a:r>
          <a:r>
            <a:rPr lang="en-US" sz="2000" b="1" dirty="0"/>
            <a:t>May 	          Data Reporting</a:t>
          </a:r>
        </a:p>
      </dgm:t>
    </dgm:pt>
    <dgm:pt modelId="{9BCA99AE-3021-4F82-B0B0-76B7DD4E88CB}" type="parTrans" cxnId="{D218099A-617E-4E66-AA81-9EDEFC31FE5F}">
      <dgm:prSet/>
      <dgm:spPr/>
      <dgm:t>
        <a:bodyPr/>
        <a:lstStyle/>
        <a:p>
          <a:endParaRPr lang="en-US"/>
        </a:p>
      </dgm:t>
    </dgm:pt>
    <dgm:pt modelId="{1855B1D0-BE36-4A80-B246-6C12887699DC}" type="sibTrans" cxnId="{D218099A-617E-4E66-AA81-9EDEFC31FE5F}">
      <dgm:prSet/>
      <dgm:spPr/>
      <dgm:t>
        <a:bodyPr/>
        <a:lstStyle/>
        <a:p>
          <a:endParaRPr lang="en-US"/>
        </a:p>
      </dgm:t>
    </dgm:pt>
    <dgm:pt modelId="{1EC5B58D-17C5-44A6-9CBB-711C0145916E}">
      <dgm:prSet phldrT="[Text]" custT="1"/>
      <dgm:spPr/>
      <dgm:t>
        <a:bodyPr/>
        <a:lstStyle/>
        <a:p>
          <a:r>
            <a:rPr lang="en-US" sz="2000" b="1" dirty="0"/>
            <a:t>  May          Program Report </a:t>
          </a:r>
          <a:r>
            <a:rPr lang="en-US" sz="1600" dirty="0"/>
            <a:t>(outcomes, methods, results, review)</a:t>
          </a:r>
        </a:p>
      </dgm:t>
    </dgm:pt>
    <dgm:pt modelId="{F1274861-9151-488E-9F79-6BFACE21DFCC}" type="parTrans" cxnId="{7175E407-4369-4EFF-B50E-C1FA545F3B93}">
      <dgm:prSet/>
      <dgm:spPr/>
      <dgm:t>
        <a:bodyPr/>
        <a:lstStyle/>
        <a:p>
          <a:endParaRPr lang="en-US"/>
        </a:p>
      </dgm:t>
    </dgm:pt>
    <dgm:pt modelId="{D6EF1220-A7E5-4448-8DE8-4CADEBD0E0D0}" type="sibTrans" cxnId="{7175E407-4369-4EFF-B50E-C1FA545F3B93}">
      <dgm:prSet/>
      <dgm:spPr/>
      <dgm:t>
        <a:bodyPr/>
        <a:lstStyle/>
        <a:p>
          <a:endParaRPr lang="en-US"/>
        </a:p>
      </dgm:t>
    </dgm:pt>
    <dgm:pt modelId="{B45FA328-F716-478A-85C1-4CAA2F8D889A}" type="pres">
      <dgm:prSet presAssocID="{7293C324-074B-4205-99D4-CB9579EDB880}" presName="cycle" presStyleCnt="0">
        <dgm:presLayoutVars>
          <dgm:dir/>
          <dgm:resizeHandles val="exact"/>
        </dgm:presLayoutVars>
      </dgm:prSet>
      <dgm:spPr/>
    </dgm:pt>
    <dgm:pt modelId="{CC7E43AC-1537-44F1-B23F-5A7B3513FB11}" type="pres">
      <dgm:prSet presAssocID="{CA6A103C-5B73-4962-9695-B9703216933D}" presName="node" presStyleLbl="node1" presStyleIdx="0" presStyleCnt="4" custScaleX="133237" custScaleY="108605">
        <dgm:presLayoutVars>
          <dgm:bulletEnabled val="1"/>
        </dgm:presLayoutVars>
      </dgm:prSet>
      <dgm:spPr/>
    </dgm:pt>
    <dgm:pt modelId="{A540B29F-0131-4EC3-8ADD-BFC40F25D073}" type="pres">
      <dgm:prSet presAssocID="{CA6A103C-5B73-4962-9695-B9703216933D}" presName="spNode" presStyleCnt="0"/>
      <dgm:spPr/>
    </dgm:pt>
    <dgm:pt modelId="{384591D6-0B27-4BEC-AB13-15DAC4A2D75E}" type="pres">
      <dgm:prSet presAssocID="{2BBA3841-4887-4D63-A720-7F639925432E}" presName="sibTrans" presStyleLbl="sibTrans1D1" presStyleIdx="0" presStyleCnt="4"/>
      <dgm:spPr/>
    </dgm:pt>
    <dgm:pt modelId="{612D0DD5-4159-4A65-9DCB-E72FADA841EE}" type="pres">
      <dgm:prSet presAssocID="{CBEF3086-037D-46AB-A682-25C640094616}" presName="node" presStyleLbl="node1" presStyleIdx="1" presStyleCnt="4" custScaleX="151508" custScaleY="112298" custRadScaleRad="100049" custRadScaleInc="2634">
        <dgm:presLayoutVars>
          <dgm:bulletEnabled val="1"/>
        </dgm:presLayoutVars>
      </dgm:prSet>
      <dgm:spPr/>
    </dgm:pt>
    <dgm:pt modelId="{29837C70-5F48-4C0B-96AD-B76BF90444A1}" type="pres">
      <dgm:prSet presAssocID="{CBEF3086-037D-46AB-A682-25C640094616}" presName="spNode" presStyleCnt="0"/>
      <dgm:spPr/>
    </dgm:pt>
    <dgm:pt modelId="{8788279D-3873-4764-95E3-5FD770240948}" type="pres">
      <dgm:prSet presAssocID="{7287FBEA-D7C3-4F75-BBEB-40FF26F13BD5}" presName="sibTrans" presStyleLbl="sibTrans1D1" presStyleIdx="1" presStyleCnt="4"/>
      <dgm:spPr/>
    </dgm:pt>
    <dgm:pt modelId="{49821150-DE1F-498D-8317-D6A4FA9E3905}" type="pres">
      <dgm:prSet presAssocID="{454DB8CC-8A3D-4BD0-80B2-69DE2B4D9CA8}" presName="node" presStyleLbl="node1" presStyleIdx="2" presStyleCnt="4" custScaleX="141142" custScaleY="109051" custRadScaleRad="100151" custRadScaleInc="-10529">
        <dgm:presLayoutVars>
          <dgm:bulletEnabled val="1"/>
        </dgm:presLayoutVars>
      </dgm:prSet>
      <dgm:spPr/>
    </dgm:pt>
    <dgm:pt modelId="{504872EF-706D-4EF8-9BB0-F0DB1CDE9AF7}" type="pres">
      <dgm:prSet presAssocID="{454DB8CC-8A3D-4BD0-80B2-69DE2B4D9CA8}" presName="spNode" presStyleCnt="0"/>
      <dgm:spPr/>
    </dgm:pt>
    <dgm:pt modelId="{F95B10D8-81C1-4DB1-A514-C73830A17057}" type="pres">
      <dgm:prSet presAssocID="{1855B1D0-BE36-4A80-B246-6C12887699DC}" presName="sibTrans" presStyleLbl="sibTrans1D1" presStyleIdx="2" presStyleCnt="4"/>
      <dgm:spPr/>
    </dgm:pt>
    <dgm:pt modelId="{99B071A5-952F-41D0-A52B-FF61E5371CA4}" type="pres">
      <dgm:prSet presAssocID="{1EC5B58D-17C5-44A6-9CBB-711C0145916E}" presName="node" presStyleLbl="node1" presStyleIdx="3" presStyleCnt="4" custScaleX="167947" custScaleY="110778" custRadScaleRad="100010" custRadScaleInc="-2635">
        <dgm:presLayoutVars>
          <dgm:bulletEnabled val="1"/>
        </dgm:presLayoutVars>
      </dgm:prSet>
      <dgm:spPr/>
    </dgm:pt>
    <dgm:pt modelId="{D86C986B-22D8-4975-83E5-D58D6E945240}" type="pres">
      <dgm:prSet presAssocID="{1EC5B58D-17C5-44A6-9CBB-711C0145916E}" presName="spNode" presStyleCnt="0"/>
      <dgm:spPr/>
    </dgm:pt>
    <dgm:pt modelId="{15BAFFDD-DE30-4ED1-A42C-1B9CF7743A21}" type="pres">
      <dgm:prSet presAssocID="{D6EF1220-A7E5-4448-8DE8-4CADEBD0E0D0}" presName="sibTrans" presStyleLbl="sibTrans1D1" presStyleIdx="3" presStyleCnt="4"/>
      <dgm:spPr/>
    </dgm:pt>
  </dgm:ptLst>
  <dgm:cxnLst>
    <dgm:cxn modelId="{7175E407-4369-4EFF-B50E-C1FA545F3B93}" srcId="{7293C324-074B-4205-99D4-CB9579EDB880}" destId="{1EC5B58D-17C5-44A6-9CBB-711C0145916E}" srcOrd="3" destOrd="0" parTransId="{F1274861-9151-488E-9F79-6BFACE21DFCC}" sibTransId="{D6EF1220-A7E5-4448-8DE8-4CADEBD0E0D0}"/>
    <dgm:cxn modelId="{E11AE412-4F58-4402-9DA7-6A82701B2B59}" srcId="{7293C324-074B-4205-99D4-CB9579EDB880}" destId="{CA6A103C-5B73-4962-9695-B9703216933D}" srcOrd="0" destOrd="0" parTransId="{DCC140E1-8887-40B6-9D19-252DD1E7D29D}" sibTransId="{2BBA3841-4887-4D63-A720-7F639925432E}"/>
    <dgm:cxn modelId="{3A8CB41E-C9CA-499A-8927-9B18F44EB4F2}" srcId="{7293C324-074B-4205-99D4-CB9579EDB880}" destId="{CBEF3086-037D-46AB-A682-25C640094616}" srcOrd="1" destOrd="0" parTransId="{D6B74FED-BD7E-4FA4-BF72-96A34CA8D032}" sibTransId="{7287FBEA-D7C3-4F75-BBEB-40FF26F13BD5}"/>
    <dgm:cxn modelId="{3D749A1F-C56D-4E24-9A43-75D4301FB2F0}" type="presOf" srcId="{7287FBEA-D7C3-4F75-BBEB-40FF26F13BD5}" destId="{8788279D-3873-4764-95E3-5FD770240948}" srcOrd="0" destOrd="0" presId="urn:microsoft.com/office/officeart/2005/8/layout/cycle5"/>
    <dgm:cxn modelId="{B8CD0F23-E712-45C8-98AA-875A4C3EB590}" type="presOf" srcId="{454DB8CC-8A3D-4BD0-80B2-69DE2B4D9CA8}" destId="{49821150-DE1F-498D-8317-D6A4FA9E3905}" srcOrd="0" destOrd="0" presId="urn:microsoft.com/office/officeart/2005/8/layout/cycle5"/>
    <dgm:cxn modelId="{4D551523-8F5C-4DD8-AD10-96F7D93687FE}" type="presOf" srcId="{CBEF3086-037D-46AB-A682-25C640094616}" destId="{612D0DD5-4159-4A65-9DCB-E72FADA841EE}" srcOrd="0" destOrd="0" presId="urn:microsoft.com/office/officeart/2005/8/layout/cycle5"/>
    <dgm:cxn modelId="{00899532-3AE0-4431-AE8B-941C171CB42B}" type="presOf" srcId="{CA6A103C-5B73-4962-9695-B9703216933D}" destId="{CC7E43AC-1537-44F1-B23F-5A7B3513FB11}" srcOrd="0" destOrd="0" presId="urn:microsoft.com/office/officeart/2005/8/layout/cycle5"/>
    <dgm:cxn modelId="{D218099A-617E-4E66-AA81-9EDEFC31FE5F}" srcId="{7293C324-074B-4205-99D4-CB9579EDB880}" destId="{454DB8CC-8A3D-4BD0-80B2-69DE2B4D9CA8}" srcOrd="2" destOrd="0" parTransId="{9BCA99AE-3021-4F82-B0B0-76B7DD4E88CB}" sibTransId="{1855B1D0-BE36-4A80-B246-6C12887699DC}"/>
    <dgm:cxn modelId="{94B6C19C-50C6-43C3-B7C7-809B036428E3}" type="presOf" srcId="{1855B1D0-BE36-4A80-B246-6C12887699DC}" destId="{F95B10D8-81C1-4DB1-A514-C73830A17057}" srcOrd="0" destOrd="0" presId="urn:microsoft.com/office/officeart/2005/8/layout/cycle5"/>
    <dgm:cxn modelId="{EC3339BE-530A-46F5-9D37-FA143E5DE8A5}" type="presOf" srcId="{D6EF1220-A7E5-4448-8DE8-4CADEBD0E0D0}" destId="{15BAFFDD-DE30-4ED1-A42C-1B9CF7743A21}" srcOrd="0" destOrd="0" presId="urn:microsoft.com/office/officeart/2005/8/layout/cycle5"/>
    <dgm:cxn modelId="{32B8D5C1-825A-4414-A99E-6DE60BCC8E6C}" type="presOf" srcId="{1EC5B58D-17C5-44A6-9CBB-711C0145916E}" destId="{99B071A5-952F-41D0-A52B-FF61E5371CA4}" srcOrd="0" destOrd="0" presId="urn:microsoft.com/office/officeart/2005/8/layout/cycle5"/>
    <dgm:cxn modelId="{796C3AC5-2F59-48FD-9953-944815DA0B36}" type="presOf" srcId="{2BBA3841-4887-4D63-A720-7F639925432E}" destId="{384591D6-0B27-4BEC-AB13-15DAC4A2D75E}" srcOrd="0" destOrd="0" presId="urn:microsoft.com/office/officeart/2005/8/layout/cycle5"/>
    <dgm:cxn modelId="{C1AD06D3-0816-401F-BFAB-EE27D27E1B11}" type="presOf" srcId="{7293C324-074B-4205-99D4-CB9579EDB880}" destId="{B45FA328-F716-478A-85C1-4CAA2F8D889A}" srcOrd="0" destOrd="0" presId="urn:microsoft.com/office/officeart/2005/8/layout/cycle5"/>
    <dgm:cxn modelId="{12279A39-7323-422C-A041-0FFFB284C004}" type="presParOf" srcId="{B45FA328-F716-478A-85C1-4CAA2F8D889A}" destId="{CC7E43AC-1537-44F1-B23F-5A7B3513FB11}" srcOrd="0" destOrd="0" presId="urn:microsoft.com/office/officeart/2005/8/layout/cycle5"/>
    <dgm:cxn modelId="{5D35226E-352A-4A08-8565-A73A235016E2}" type="presParOf" srcId="{B45FA328-F716-478A-85C1-4CAA2F8D889A}" destId="{A540B29F-0131-4EC3-8ADD-BFC40F25D073}" srcOrd="1" destOrd="0" presId="urn:microsoft.com/office/officeart/2005/8/layout/cycle5"/>
    <dgm:cxn modelId="{10670949-D9C2-424C-BDCB-637645088309}" type="presParOf" srcId="{B45FA328-F716-478A-85C1-4CAA2F8D889A}" destId="{384591D6-0B27-4BEC-AB13-15DAC4A2D75E}" srcOrd="2" destOrd="0" presId="urn:microsoft.com/office/officeart/2005/8/layout/cycle5"/>
    <dgm:cxn modelId="{48CEF2E2-5E2C-476E-9F02-A4B1BDC66057}" type="presParOf" srcId="{B45FA328-F716-478A-85C1-4CAA2F8D889A}" destId="{612D0DD5-4159-4A65-9DCB-E72FADA841EE}" srcOrd="3" destOrd="0" presId="urn:microsoft.com/office/officeart/2005/8/layout/cycle5"/>
    <dgm:cxn modelId="{11E9A9F5-70C1-41D7-A17E-75290D74FBEE}" type="presParOf" srcId="{B45FA328-F716-478A-85C1-4CAA2F8D889A}" destId="{29837C70-5F48-4C0B-96AD-B76BF90444A1}" srcOrd="4" destOrd="0" presId="urn:microsoft.com/office/officeart/2005/8/layout/cycle5"/>
    <dgm:cxn modelId="{9AF0C0D5-787B-47D2-94F0-8FB44C17C768}" type="presParOf" srcId="{B45FA328-F716-478A-85C1-4CAA2F8D889A}" destId="{8788279D-3873-4764-95E3-5FD770240948}" srcOrd="5" destOrd="0" presId="urn:microsoft.com/office/officeart/2005/8/layout/cycle5"/>
    <dgm:cxn modelId="{BB625F78-AAFB-44DA-8937-6EF665428229}" type="presParOf" srcId="{B45FA328-F716-478A-85C1-4CAA2F8D889A}" destId="{49821150-DE1F-498D-8317-D6A4FA9E3905}" srcOrd="6" destOrd="0" presId="urn:microsoft.com/office/officeart/2005/8/layout/cycle5"/>
    <dgm:cxn modelId="{3C74A195-ACAB-4F68-BEF0-993C7C265167}" type="presParOf" srcId="{B45FA328-F716-478A-85C1-4CAA2F8D889A}" destId="{504872EF-706D-4EF8-9BB0-F0DB1CDE9AF7}" srcOrd="7" destOrd="0" presId="urn:microsoft.com/office/officeart/2005/8/layout/cycle5"/>
    <dgm:cxn modelId="{25430513-6530-4B79-97A2-44A6CF5A9B7C}" type="presParOf" srcId="{B45FA328-F716-478A-85C1-4CAA2F8D889A}" destId="{F95B10D8-81C1-4DB1-A514-C73830A17057}" srcOrd="8" destOrd="0" presId="urn:microsoft.com/office/officeart/2005/8/layout/cycle5"/>
    <dgm:cxn modelId="{175F9979-F468-4875-BDC7-B5307FC73E41}" type="presParOf" srcId="{B45FA328-F716-478A-85C1-4CAA2F8D889A}" destId="{99B071A5-952F-41D0-A52B-FF61E5371CA4}" srcOrd="9" destOrd="0" presId="urn:microsoft.com/office/officeart/2005/8/layout/cycle5"/>
    <dgm:cxn modelId="{07910C0D-42F4-431F-869D-8B1E8D5D5095}" type="presParOf" srcId="{B45FA328-F716-478A-85C1-4CAA2F8D889A}" destId="{D86C986B-22D8-4975-83E5-D58D6E945240}" srcOrd="10" destOrd="0" presId="urn:microsoft.com/office/officeart/2005/8/layout/cycle5"/>
    <dgm:cxn modelId="{AD55B0B7-E684-49D6-86D5-A4767C72E49D}" type="presParOf" srcId="{B45FA328-F716-478A-85C1-4CAA2F8D889A}" destId="{15BAFFDD-DE30-4ED1-A42C-1B9CF7743A2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C24FC-C018-4B9E-AEC2-F1766E1A06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89554-D9D7-4D6A-91C4-9E6AEBFBC7BB}">
      <dgm:prSet phldrT="[Text]"/>
      <dgm:spPr/>
      <dgm:t>
        <a:bodyPr/>
        <a:lstStyle/>
        <a:p>
          <a:r>
            <a:rPr lang="en-US" dirty="0"/>
            <a:t>August                 Pre-Semester Meeting</a:t>
          </a:r>
        </a:p>
      </dgm:t>
    </dgm:pt>
    <dgm:pt modelId="{FC3C004F-3914-41E1-81E0-F7FB452E438A}" type="parTrans" cxnId="{910D1F8C-55FC-47E6-BCB7-60B4B740C9BC}">
      <dgm:prSet/>
      <dgm:spPr/>
      <dgm:t>
        <a:bodyPr/>
        <a:lstStyle/>
        <a:p>
          <a:endParaRPr lang="en-US"/>
        </a:p>
      </dgm:t>
    </dgm:pt>
    <dgm:pt modelId="{F107C209-9E00-4E46-8599-9AA16DCC8DB8}" type="sibTrans" cxnId="{910D1F8C-55FC-47E6-BCB7-60B4B740C9BC}">
      <dgm:prSet/>
      <dgm:spPr/>
      <dgm:t>
        <a:bodyPr/>
        <a:lstStyle/>
        <a:p>
          <a:endParaRPr lang="en-US"/>
        </a:p>
      </dgm:t>
    </dgm:pt>
    <dgm:pt modelId="{EAACF66F-FEC7-4049-8B33-9B339271651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All Programs attend</a:t>
          </a:r>
        </a:p>
      </dgm:t>
    </dgm:pt>
    <dgm:pt modelId="{760EC9C8-3557-43D7-A73E-7A716C1D7F3B}" type="parTrans" cxnId="{FCA30FA3-B03B-45A3-BE51-777555226A78}">
      <dgm:prSet/>
      <dgm:spPr/>
      <dgm:t>
        <a:bodyPr/>
        <a:lstStyle/>
        <a:p>
          <a:endParaRPr lang="en-US"/>
        </a:p>
      </dgm:t>
    </dgm:pt>
    <dgm:pt modelId="{0595FC2B-230C-418A-83FA-EEB1F9AA8913}" type="sibTrans" cxnId="{FCA30FA3-B03B-45A3-BE51-777555226A78}">
      <dgm:prSet/>
      <dgm:spPr/>
      <dgm:t>
        <a:bodyPr/>
        <a:lstStyle/>
        <a:p>
          <a:endParaRPr lang="en-US"/>
        </a:p>
      </dgm:t>
    </dgm:pt>
    <dgm:pt modelId="{2D38629E-256C-4ED6-BE04-95BAEEEA036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Report Summary Information from May</a:t>
          </a:r>
        </a:p>
      </dgm:t>
    </dgm:pt>
    <dgm:pt modelId="{FCE4CC5E-E55A-4171-AFEB-1332A733F0E3}" type="parTrans" cxnId="{4BA62B94-920D-4254-AE48-0870BDA66746}">
      <dgm:prSet/>
      <dgm:spPr/>
      <dgm:t>
        <a:bodyPr/>
        <a:lstStyle/>
        <a:p>
          <a:endParaRPr lang="en-US"/>
        </a:p>
      </dgm:t>
    </dgm:pt>
    <dgm:pt modelId="{9841D4A5-6991-4F8D-BDC3-737656235DFA}" type="sibTrans" cxnId="{4BA62B94-920D-4254-AE48-0870BDA66746}">
      <dgm:prSet/>
      <dgm:spPr/>
      <dgm:t>
        <a:bodyPr/>
        <a:lstStyle/>
        <a:p>
          <a:endParaRPr lang="en-US"/>
        </a:p>
      </dgm:t>
    </dgm:pt>
    <dgm:pt modelId="{63750EB8-0DFD-4171-9B4E-8E792D22A42C}">
      <dgm:prSet phldrT="[Text]"/>
      <dgm:spPr/>
      <dgm:t>
        <a:bodyPr/>
        <a:lstStyle/>
        <a:p>
          <a:r>
            <a:rPr lang="en-US" dirty="0"/>
            <a:t>December        Data Collection Meeting</a:t>
          </a:r>
        </a:p>
      </dgm:t>
    </dgm:pt>
    <dgm:pt modelId="{653F1FFE-7EF7-465A-9DB5-9BD5432DE6C6}" type="parTrans" cxnId="{C7E497DE-A099-404A-8749-8C57CEF5DA0D}">
      <dgm:prSet/>
      <dgm:spPr/>
      <dgm:t>
        <a:bodyPr/>
        <a:lstStyle/>
        <a:p>
          <a:endParaRPr lang="en-US"/>
        </a:p>
      </dgm:t>
    </dgm:pt>
    <dgm:pt modelId="{CF001CB3-F27B-40E4-8BA0-519370496E0C}" type="sibTrans" cxnId="{C7E497DE-A099-404A-8749-8C57CEF5DA0D}">
      <dgm:prSet/>
      <dgm:spPr/>
      <dgm:t>
        <a:bodyPr/>
        <a:lstStyle/>
        <a:p>
          <a:endParaRPr lang="en-US"/>
        </a:p>
      </dgm:t>
    </dgm:pt>
    <dgm:pt modelId="{D089DC0D-F136-498D-8100-D4333DAE38C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Program meetings </a:t>
          </a:r>
        </a:p>
      </dgm:t>
    </dgm:pt>
    <dgm:pt modelId="{76A81F22-36EA-49CF-8422-4B89AE52EC7C}" type="parTrans" cxnId="{CD2A243D-845C-4380-AAC8-457B465B220B}">
      <dgm:prSet/>
      <dgm:spPr/>
      <dgm:t>
        <a:bodyPr/>
        <a:lstStyle/>
        <a:p>
          <a:endParaRPr lang="en-US"/>
        </a:p>
      </dgm:t>
    </dgm:pt>
    <dgm:pt modelId="{7C1E897C-1948-4DF0-8685-6524FD01DBF1}" type="sibTrans" cxnId="{CD2A243D-845C-4380-AAC8-457B465B220B}">
      <dgm:prSet/>
      <dgm:spPr/>
      <dgm:t>
        <a:bodyPr/>
        <a:lstStyle/>
        <a:p>
          <a:endParaRPr lang="en-US"/>
        </a:p>
      </dgm:t>
    </dgm:pt>
    <dgm:pt modelId="{8F32061E-2734-429C-B271-9C2810BC327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Enter any data from fall semester into program report for the year</a:t>
          </a:r>
        </a:p>
      </dgm:t>
    </dgm:pt>
    <dgm:pt modelId="{29E39D45-8F92-48BD-A489-042334E71CDA}" type="parTrans" cxnId="{5877DCA4-6E19-48EE-9B24-2593A886635F}">
      <dgm:prSet/>
      <dgm:spPr/>
      <dgm:t>
        <a:bodyPr/>
        <a:lstStyle/>
        <a:p>
          <a:endParaRPr lang="en-US"/>
        </a:p>
      </dgm:t>
    </dgm:pt>
    <dgm:pt modelId="{8DC47C25-8A3C-4A43-9F78-2C389B514DAB}" type="sibTrans" cxnId="{5877DCA4-6E19-48EE-9B24-2593A886635F}">
      <dgm:prSet/>
      <dgm:spPr/>
      <dgm:t>
        <a:bodyPr/>
        <a:lstStyle/>
        <a:p>
          <a:endParaRPr lang="en-US"/>
        </a:p>
      </dgm:t>
    </dgm:pt>
    <dgm:pt modelId="{105AF656-1ED4-466F-B8C9-3752972900FD}">
      <dgm:prSet phldrT="[Text]"/>
      <dgm:spPr/>
      <dgm:t>
        <a:bodyPr/>
        <a:lstStyle/>
        <a:p>
          <a:r>
            <a:rPr lang="en-US" dirty="0"/>
            <a:t>May                   Data Collection Meeting</a:t>
          </a:r>
        </a:p>
      </dgm:t>
    </dgm:pt>
    <dgm:pt modelId="{2855E769-1790-4EDC-94F0-12EA94BDCC78}" type="parTrans" cxnId="{9BFCA47E-2E76-44B1-AA1A-91D2FBDD6B36}">
      <dgm:prSet/>
      <dgm:spPr/>
      <dgm:t>
        <a:bodyPr/>
        <a:lstStyle/>
        <a:p>
          <a:endParaRPr lang="en-US"/>
        </a:p>
      </dgm:t>
    </dgm:pt>
    <dgm:pt modelId="{95ACC881-BC3A-4AFE-9859-93C97018C71F}" type="sibTrans" cxnId="{9BFCA47E-2E76-44B1-AA1A-91D2FBDD6B36}">
      <dgm:prSet/>
      <dgm:spPr/>
      <dgm:t>
        <a:bodyPr/>
        <a:lstStyle/>
        <a:p>
          <a:endParaRPr lang="en-US"/>
        </a:p>
      </dgm:t>
    </dgm:pt>
    <dgm:pt modelId="{78F42BF6-3F53-4475-A120-50464B129E1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Program meetings</a:t>
          </a:r>
        </a:p>
      </dgm:t>
    </dgm:pt>
    <dgm:pt modelId="{4BAFB768-47A6-406E-8823-72DB8A7B678E}" type="parTrans" cxnId="{885D132D-B895-4CAF-8609-9D8216E8163F}">
      <dgm:prSet/>
      <dgm:spPr/>
      <dgm:t>
        <a:bodyPr/>
        <a:lstStyle/>
        <a:p>
          <a:endParaRPr lang="en-US"/>
        </a:p>
      </dgm:t>
    </dgm:pt>
    <dgm:pt modelId="{B0FC7A54-3413-491C-9256-DBD455D30EFA}" type="sibTrans" cxnId="{885D132D-B895-4CAF-8609-9D8216E8163F}">
      <dgm:prSet/>
      <dgm:spPr/>
      <dgm:t>
        <a:bodyPr/>
        <a:lstStyle/>
        <a:p>
          <a:endParaRPr lang="en-US"/>
        </a:p>
      </dgm:t>
    </dgm:pt>
    <dgm:pt modelId="{9E2B8429-946C-4C5A-A327-A6F6D46D6DF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Program teams discuss needs for fall/new academic year</a:t>
          </a:r>
        </a:p>
      </dgm:t>
    </dgm:pt>
    <dgm:pt modelId="{3DA1E656-224E-46D7-8EB7-11B404C031A4}" type="parTrans" cxnId="{8B37EE90-28BB-4550-B23A-A5F599A339CC}">
      <dgm:prSet/>
      <dgm:spPr/>
      <dgm:t>
        <a:bodyPr/>
        <a:lstStyle/>
        <a:p>
          <a:endParaRPr lang="en-US"/>
        </a:p>
      </dgm:t>
    </dgm:pt>
    <dgm:pt modelId="{A9EE3D02-0F25-4DB3-990A-2F6A2D71D45B}" type="sibTrans" cxnId="{8B37EE90-28BB-4550-B23A-A5F599A339CC}">
      <dgm:prSet/>
      <dgm:spPr/>
      <dgm:t>
        <a:bodyPr/>
        <a:lstStyle/>
        <a:p>
          <a:endParaRPr lang="en-US"/>
        </a:p>
      </dgm:t>
    </dgm:pt>
    <dgm:pt modelId="{A5433572-539C-421B-9F3E-0ED6598691D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Enter data from spring semester into program report for the year</a:t>
          </a:r>
        </a:p>
      </dgm:t>
    </dgm:pt>
    <dgm:pt modelId="{CB265A2C-1CD8-48BA-84BB-7B219C2ADAE9}" type="parTrans" cxnId="{09C6F1B0-563C-451C-A8EA-DE7F3A9B8C96}">
      <dgm:prSet/>
      <dgm:spPr/>
      <dgm:t>
        <a:bodyPr/>
        <a:lstStyle/>
        <a:p>
          <a:endParaRPr lang="en-US"/>
        </a:p>
      </dgm:t>
    </dgm:pt>
    <dgm:pt modelId="{11C43D64-7959-4020-BFED-4C4EC914655A}" type="sibTrans" cxnId="{09C6F1B0-563C-451C-A8EA-DE7F3A9B8C96}">
      <dgm:prSet/>
      <dgm:spPr/>
      <dgm:t>
        <a:bodyPr/>
        <a:lstStyle/>
        <a:p>
          <a:endParaRPr lang="en-US"/>
        </a:p>
      </dgm:t>
    </dgm:pt>
    <dgm:pt modelId="{1681E23A-32EB-4CF1-ABFA-A917F0927CEF}">
      <dgm:prSet phldrT="[Text]"/>
      <dgm:spPr/>
      <dgm:t>
        <a:bodyPr/>
        <a:lstStyle/>
        <a:p>
          <a:r>
            <a:rPr lang="en-US" dirty="0"/>
            <a:t>May             Program Report/Reflection</a:t>
          </a:r>
        </a:p>
      </dgm:t>
    </dgm:pt>
    <dgm:pt modelId="{01C334F9-D419-4111-A166-029D5F38D39E}" type="parTrans" cxnId="{FF809C1B-20E5-4187-866C-BBB625B07276}">
      <dgm:prSet/>
      <dgm:spPr/>
      <dgm:t>
        <a:bodyPr/>
        <a:lstStyle/>
        <a:p>
          <a:endParaRPr lang="en-US"/>
        </a:p>
      </dgm:t>
    </dgm:pt>
    <dgm:pt modelId="{5E9C87CA-793C-44A4-93BC-518C63CB5461}" type="sibTrans" cxnId="{FF809C1B-20E5-4187-866C-BBB625B07276}">
      <dgm:prSet/>
      <dgm:spPr/>
      <dgm:t>
        <a:bodyPr/>
        <a:lstStyle/>
        <a:p>
          <a:endParaRPr lang="en-US"/>
        </a:p>
      </dgm:t>
    </dgm:pt>
    <dgm:pt modelId="{F072C552-B1DE-4D8D-BA82-4A052462465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All Programs attend</a:t>
          </a:r>
        </a:p>
      </dgm:t>
    </dgm:pt>
    <dgm:pt modelId="{970EBCEE-1847-4B71-9EFC-36CA5A26C9B9}" type="parTrans" cxnId="{C70F4F1B-1417-48FF-AEF5-0B3D2B485666}">
      <dgm:prSet/>
      <dgm:spPr/>
      <dgm:t>
        <a:bodyPr/>
        <a:lstStyle/>
        <a:p>
          <a:endParaRPr lang="en-US"/>
        </a:p>
      </dgm:t>
    </dgm:pt>
    <dgm:pt modelId="{D85DAA98-87C6-4AD6-AAF6-8E8ED7CEF1E5}" type="sibTrans" cxnId="{C70F4F1B-1417-48FF-AEF5-0B3D2B485666}">
      <dgm:prSet/>
      <dgm:spPr/>
      <dgm:t>
        <a:bodyPr/>
        <a:lstStyle/>
        <a:p>
          <a:endParaRPr lang="en-US"/>
        </a:p>
      </dgm:t>
    </dgm:pt>
    <dgm:pt modelId="{E19756FE-B375-4324-B18C-5AB5423828D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Share key data, summary reflections and ideas for future improvement</a:t>
          </a:r>
        </a:p>
      </dgm:t>
    </dgm:pt>
    <dgm:pt modelId="{100E56B8-D7D8-4D9B-82E5-5BED9C571359}" type="parTrans" cxnId="{3AF37A8D-9C7A-4121-BDAE-8BC50EBBAB4D}">
      <dgm:prSet/>
      <dgm:spPr/>
      <dgm:t>
        <a:bodyPr/>
        <a:lstStyle/>
        <a:p>
          <a:endParaRPr lang="en-US"/>
        </a:p>
      </dgm:t>
    </dgm:pt>
    <dgm:pt modelId="{17584BF7-1F1B-4F78-AAB7-1A4920E3F486}" type="sibTrans" cxnId="{3AF37A8D-9C7A-4121-BDAE-8BC50EBBAB4D}">
      <dgm:prSet/>
      <dgm:spPr/>
      <dgm:t>
        <a:bodyPr/>
        <a:lstStyle/>
        <a:p>
          <a:endParaRPr lang="en-US"/>
        </a:p>
      </dgm:t>
    </dgm:pt>
    <dgm:pt modelId="{C0CED1E4-05BB-4CA0-9F2E-670399A82C1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Submit annual data report (includes outcomes, data, and summary/reflection</a:t>
          </a:r>
        </a:p>
      </dgm:t>
    </dgm:pt>
    <dgm:pt modelId="{9C628F36-633F-4A21-80D2-C00CC65784FF}" type="parTrans" cxnId="{9CD103E8-6D4F-4E5F-AA18-DCDF41CC1C09}">
      <dgm:prSet/>
      <dgm:spPr/>
      <dgm:t>
        <a:bodyPr/>
        <a:lstStyle/>
        <a:p>
          <a:endParaRPr lang="en-US"/>
        </a:p>
      </dgm:t>
    </dgm:pt>
    <dgm:pt modelId="{970A054C-E782-4865-9EF7-4C522E27975E}" type="sibTrans" cxnId="{9CD103E8-6D4F-4E5F-AA18-DCDF41CC1C09}">
      <dgm:prSet/>
      <dgm:spPr/>
      <dgm:t>
        <a:bodyPr/>
        <a:lstStyle/>
        <a:p>
          <a:endParaRPr lang="en-US"/>
        </a:p>
      </dgm:t>
    </dgm:pt>
    <dgm:pt modelId="{70E109DF-F5BC-4DDE-B3A4-7C76655499D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Work within programs to finalize data report and summary report</a:t>
          </a:r>
        </a:p>
      </dgm:t>
    </dgm:pt>
    <dgm:pt modelId="{F2B811ED-FCA1-461C-A465-1BA6160503E3}" type="parTrans" cxnId="{E1884C6F-6D37-47D7-BC46-5F6850150C03}">
      <dgm:prSet/>
      <dgm:spPr/>
      <dgm:t>
        <a:bodyPr/>
        <a:lstStyle/>
        <a:p>
          <a:endParaRPr lang="en-US"/>
        </a:p>
      </dgm:t>
    </dgm:pt>
    <dgm:pt modelId="{BE7D6A74-E2E1-408B-AA87-B3A6F4BDDCD5}" type="sibTrans" cxnId="{E1884C6F-6D37-47D7-BC46-5F6850150C03}">
      <dgm:prSet/>
      <dgm:spPr/>
      <dgm:t>
        <a:bodyPr/>
        <a:lstStyle/>
        <a:p>
          <a:endParaRPr lang="en-US"/>
        </a:p>
      </dgm:t>
    </dgm:pt>
    <dgm:pt modelId="{C11A9359-089F-4660-B992-CE87E4C0EB5B}" type="pres">
      <dgm:prSet presAssocID="{60EC24FC-C018-4B9E-AEC2-F1766E1A06CF}" presName="Name0" presStyleCnt="0">
        <dgm:presLayoutVars>
          <dgm:dir/>
          <dgm:animLvl val="lvl"/>
          <dgm:resizeHandles val="exact"/>
        </dgm:presLayoutVars>
      </dgm:prSet>
      <dgm:spPr/>
    </dgm:pt>
    <dgm:pt modelId="{2709AFDA-7850-445A-B847-C4A49835B373}" type="pres">
      <dgm:prSet presAssocID="{78489554-D9D7-4D6A-91C4-9E6AEBFBC7BB}" presName="linNode" presStyleCnt="0"/>
      <dgm:spPr/>
    </dgm:pt>
    <dgm:pt modelId="{7CD40967-5AD5-437D-BDE7-9DCEDFCC541C}" type="pres">
      <dgm:prSet presAssocID="{78489554-D9D7-4D6A-91C4-9E6AEBFBC7B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FB651C3-E3AF-4CB9-A56B-7C8CF8588250}" type="pres">
      <dgm:prSet presAssocID="{78489554-D9D7-4D6A-91C4-9E6AEBFBC7BB}" presName="descendantText" presStyleLbl="alignAccFollowNode1" presStyleIdx="0" presStyleCnt="4">
        <dgm:presLayoutVars>
          <dgm:bulletEnabled val="1"/>
        </dgm:presLayoutVars>
      </dgm:prSet>
      <dgm:spPr/>
    </dgm:pt>
    <dgm:pt modelId="{481D5A8E-1D91-4E79-B1ED-C47A92007F40}" type="pres">
      <dgm:prSet presAssocID="{F107C209-9E00-4E46-8599-9AA16DCC8DB8}" presName="sp" presStyleCnt="0"/>
      <dgm:spPr/>
    </dgm:pt>
    <dgm:pt modelId="{258E68D2-CBA1-4117-9D0D-B1000EAC1529}" type="pres">
      <dgm:prSet presAssocID="{63750EB8-0DFD-4171-9B4E-8E792D22A42C}" presName="linNode" presStyleCnt="0"/>
      <dgm:spPr/>
    </dgm:pt>
    <dgm:pt modelId="{099572F3-215B-40E8-BADF-55BAAA815476}" type="pres">
      <dgm:prSet presAssocID="{63750EB8-0DFD-4171-9B4E-8E792D22A42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903A02E-2EE3-4951-AE4E-CEEA13A66DFA}" type="pres">
      <dgm:prSet presAssocID="{63750EB8-0DFD-4171-9B4E-8E792D22A42C}" presName="descendantText" presStyleLbl="alignAccFollowNode1" presStyleIdx="1" presStyleCnt="4">
        <dgm:presLayoutVars>
          <dgm:bulletEnabled val="1"/>
        </dgm:presLayoutVars>
      </dgm:prSet>
      <dgm:spPr/>
    </dgm:pt>
    <dgm:pt modelId="{CD238E10-69CC-4C72-BF99-0427D6D8AED4}" type="pres">
      <dgm:prSet presAssocID="{CF001CB3-F27B-40E4-8BA0-519370496E0C}" presName="sp" presStyleCnt="0"/>
      <dgm:spPr/>
    </dgm:pt>
    <dgm:pt modelId="{70997823-FB3C-4AD5-8113-671921C36A3A}" type="pres">
      <dgm:prSet presAssocID="{105AF656-1ED4-466F-B8C9-3752972900FD}" presName="linNode" presStyleCnt="0"/>
      <dgm:spPr/>
    </dgm:pt>
    <dgm:pt modelId="{455F1324-438D-486F-91E2-B28715750596}" type="pres">
      <dgm:prSet presAssocID="{105AF656-1ED4-466F-B8C9-3752972900F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301D77F-79A7-4BAA-8008-EDE4A3769935}" type="pres">
      <dgm:prSet presAssocID="{105AF656-1ED4-466F-B8C9-3752972900FD}" presName="descendantText" presStyleLbl="alignAccFollowNode1" presStyleIdx="2" presStyleCnt="4" custScaleY="125790">
        <dgm:presLayoutVars>
          <dgm:bulletEnabled val="1"/>
        </dgm:presLayoutVars>
      </dgm:prSet>
      <dgm:spPr/>
    </dgm:pt>
    <dgm:pt modelId="{0B6BCBC1-581C-40E4-914E-E219AAF767E6}" type="pres">
      <dgm:prSet presAssocID="{95ACC881-BC3A-4AFE-9859-93C97018C71F}" presName="sp" presStyleCnt="0"/>
      <dgm:spPr/>
    </dgm:pt>
    <dgm:pt modelId="{1277A59F-BCB5-46C8-8643-225BD02623FD}" type="pres">
      <dgm:prSet presAssocID="{1681E23A-32EB-4CF1-ABFA-A917F0927CEF}" presName="linNode" presStyleCnt="0"/>
      <dgm:spPr/>
    </dgm:pt>
    <dgm:pt modelId="{2436E25A-1025-4048-834F-A0739EC73F16}" type="pres">
      <dgm:prSet presAssocID="{1681E23A-32EB-4CF1-ABFA-A917F0927C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EC906DB-3863-4E4A-8D6A-A93661019D36}" type="pres">
      <dgm:prSet presAssocID="{1681E23A-32EB-4CF1-ABFA-A917F0927CEF}" presName="descendantText" presStyleLbl="alignAccFollowNode1" presStyleIdx="3" presStyleCnt="4" custScaleY="122855">
        <dgm:presLayoutVars>
          <dgm:bulletEnabled val="1"/>
        </dgm:presLayoutVars>
      </dgm:prSet>
      <dgm:spPr/>
    </dgm:pt>
  </dgm:ptLst>
  <dgm:cxnLst>
    <dgm:cxn modelId="{C38B3F00-85EC-409E-A81C-903A551E01C5}" type="presOf" srcId="{9E2B8429-946C-4C5A-A327-A6F6D46D6DF1}" destId="{2FB651C3-E3AF-4CB9-A56B-7C8CF8588250}" srcOrd="0" destOrd="2" presId="urn:microsoft.com/office/officeart/2005/8/layout/vList5"/>
    <dgm:cxn modelId="{C70F4F1B-1417-48FF-AEF5-0B3D2B485666}" srcId="{1681E23A-32EB-4CF1-ABFA-A917F0927CEF}" destId="{F072C552-B1DE-4D8D-BA82-4A0524624655}" srcOrd="0" destOrd="0" parTransId="{970EBCEE-1847-4B71-9EFC-36CA5A26C9B9}" sibTransId="{D85DAA98-87C6-4AD6-AAF6-8E8ED7CEF1E5}"/>
    <dgm:cxn modelId="{FF809C1B-20E5-4187-866C-BBB625B07276}" srcId="{60EC24FC-C018-4B9E-AEC2-F1766E1A06CF}" destId="{1681E23A-32EB-4CF1-ABFA-A917F0927CEF}" srcOrd="3" destOrd="0" parTransId="{01C334F9-D419-4111-A166-029D5F38D39E}" sibTransId="{5E9C87CA-793C-44A4-93BC-518C63CB5461}"/>
    <dgm:cxn modelId="{DE031B26-252F-4283-84CC-FCF0B0B53CA9}" type="presOf" srcId="{78F42BF6-3F53-4475-A120-50464B129E14}" destId="{D301D77F-79A7-4BAA-8008-EDE4A3769935}" srcOrd="0" destOrd="0" presId="urn:microsoft.com/office/officeart/2005/8/layout/vList5"/>
    <dgm:cxn modelId="{56288E27-452D-40AF-9AAB-2BFB523F1800}" type="presOf" srcId="{60EC24FC-C018-4B9E-AEC2-F1766E1A06CF}" destId="{C11A9359-089F-4660-B992-CE87E4C0EB5B}" srcOrd="0" destOrd="0" presId="urn:microsoft.com/office/officeart/2005/8/layout/vList5"/>
    <dgm:cxn modelId="{885D132D-B895-4CAF-8609-9D8216E8163F}" srcId="{105AF656-1ED4-466F-B8C9-3752972900FD}" destId="{78F42BF6-3F53-4475-A120-50464B129E14}" srcOrd="0" destOrd="0" parTransId="{4BAFB768-47A6-406E-8823-72DB8A7B678E}" sibTransId="{B0FC7A54-3413-491C-9256-DBD455D30EFA}"/>
    <dgm:cxn modelId="{CD2A243D-845C-4380-AAC8-457B465B220B}" srcId="{63750EB8-0DFD-4171-9B4E-8E792D22A42C}" destId="{D089DC0D-F136-498D-8100-D4333DAE38C7}" srcOrd="0" destOrd="0" parTransId="{76A81F22-36EA-49CF-8422-4B89AE52EC7C}" sibTransId="{7C1E897C-1948-4DF0-8685-6524FD01DBF1}"/>
    <dgm:cxn modelId="{50569A60-5D5C-4A98-992C-671E54E886B8}" type="presOf" srcId="{105AF656-1ED4-466F-B8C9-3752972900FD}" destId="{455F1324-438D-486F-91E2-B28715750596}" srcOrd="0" destOrd="0" presId="urn:microsoft.com/office/officeart/2005/8/layout/vList5"/>
    <dgm:cxn modelId="{251AC547-A363-4695-A2EB-9F51716A5F54}" type="presOf" srcId="{70E109DF-F5BC-4DDE-B3A4-7C76655499DB}" destId="{D301D77F-79A7-4BAA-8008-EDE4A3769935}" srcOrd="0" destOrd="2" presId="urn:microsoft.com/office/officeart/2005/8/layout/vList5"/>
    <dgm:cxn modelId="{E1884C6F-6D37-47D7-BC46-5F6850150C03}" srcId="{105AF656-1ED4-466F-B8C9-3752972900FD}" destId="{70E109DF-F5BC-4DDE-B3A4-7C76655499DB}" srcOrd="2" destOrd="0" parTransId="{F2B811ED-FCA1-461C-A465-1BA6160503E3}" sibTransId="{BE7D6A74-E2E1-408B-AA87-B3A6F4BDDCD5}"/>
    <dgm:cxn modelId="{3C7D137B-8F4D-4A93-813E-0FD0424D7BAC}" type="presOf" srcId="{A5433572-539C-421B-9F3E-0ED6598691DF}" destId="{D301D77F-79A7-4BAA-8008-EDE4A3769935}" srcOrd="0" destOrd="1" presId="urn:microsoft.com/office/officeart/2005/8/layout/vList5"/>
    <dgm:cxn modelId="{9BFCA47E-2E76-44B1-AA1A-91D2FBDD6B36}" srcId="{60EC24FC-C018-4B9E-AEC2-F1766E1A06CF}" destId="{105AF656-1ED4-466F-B8C9-3752972900FD}" srcOrd="2" destOrd="0" parTransId="{2855E769-1790-4EDC-94F0-12EA94BDCC78}" sibTransId="{95ACC881-BC3A-4AFE-9859-93C97018C71F}"/>
    <dgm:cxn modelId="{F9864084-D848-4C59-8886-F9893F768F22}" type="presOf" srcId="{C0CED1E4-05BB-4CA0-9F2E-670399A82C11}" destId="{5EC906DB-3863-4E4A-8D6A-A93661019D36}" srcOrd="0" destOrd="2" presId="urn:microsoft.com/office/officeart/2005/8/layout/vList5"/>
    <dgm:cxn modelId="{910D1F8C-55FC-47E6-BCB7-60B4B740C9BC}" srcId="{60EC24FC-C018-4B9E-AEC2-F1766E1A06CF}" destId="{78489554-D9D7-4D6A-91C4-9E6AEBFBC7BB}" srcOrd="0" destOrd="0" parTransId="{FC3C004F-3914-41E1-81E0-F7FB452E438A}" sibTransId="{F107C209-9E00-4E46-8599-9AA16DCC8DB8}"/>
    <dgm:cxn modelId="{3AF37A8D-9C7A-4121-BDAE-8BC50EBBAB4D}" srcId="{1681E23A-32EB-4CF1-ABFA-A917F0927CEF}" destId="{E19756FE-B375-4324-B18C-5AB5423828D8}" srcOrd="1" destOrd="0" parTransId="{100E56B8-D7D8-4D9B-82E5-5BED9C571359}" sibTransId="{17584BF7-1F1B-4F78-AAB7-1A4920E3F486}"/>
    <dgm:cxn modelId="{8B37EE90-28BB-4550-B23A-A5F599A339CC}" srcId="{78489554-D9D7-4D6A-91C4-9E6AEBFBC7BB}" destId="{9E2B8429-946C-4C5A-A327-A6F6D46D6DF1}" srcOrd="2" destOrd="0" parTransId="{3DA1E656-224E-46D7-8EB7-11B404C031A4}" sibTransId="{A9EE3D02-0F25-4DB3-990A-2F6A2D71D45B}"/>
    <dgm:cxn modelId="{4BA62B94-920D-4254-AE48-0870BDA66746}" srcId="{78489554-D9D7-4D6A-91C4-9E6AEBFBC7BB}" destId="{2D38629E-256C-4ED6-BE04-95BAEEEA0360}" srcOrd="1" destOrd="0" parTransId="{FCE4CC5E-E55A-4171-AFEB-1332A733F0E3}" sibTransId="{9841D4A5-6991-4F8D-BDC3-737656235DFA}"/>
    <dgm:cxn modelId="{7584EAA0-0AD1-4300-AB95-1ABF5C622A23}" type="presOf" srcId="{8F32061E-2734-429C-B271-9C2810BC327B}" destId="{B903A02E-2EE3-4951-AE4E-CEEA13A66DFA}" srcOrd="0" destOrd="1" presId="urn:microsoft.com/office/officeart/2005/8/layout/vList5"/>
    <dgm:cxn modelId="{FCA30FA3-B03B-45A3-BE51-777555226A78}" srcId="{78489554-D9D7-4D6A-91C4-9E6AEBFBC7BB}" destId="{EAACF66F-FEC7-4049-8B33-9B339271651D}" srcOrd="0" destOrd="0" parTransId="{760EC9C8-3557-43D7-A73E-7A716C1D7F3B}" sibTransId="{0595FC2B-230C-418A-83FA-EEB1F9AA8913}"/>
    <dgm:cxn modelId="{5877DCA4-6E19-48EE-9B24-2593A886635F}" srcId="{63750EB8-0DFD-4171-9B4E-8E792D22A42C}" destId="{8F32061E-2734-429C-B271-9C2810BC327B}" srcOrd="1" destOrd="0" parTransId="{29E39D45-8F92-48BD-A489-042334E71CDA}" sibTransId="{8DC47C25-8A3C-4A43-9F78-2C389B514DAB}"/>
    <dgm:cxn modelId="{09C6F1B0-563C-451C-A8EA-DE7F3A9B8C96}" srcId="{105AF656-1ED4-466F-B8C9-3752972900FD}" destId="{A5433572-539C-421B-9F3E-0ED6598691DF}" srcOrd="1" destOrd="0" parTransId="{CB265A2C-1CD8-48BA-84BB-7B219C2ADAE9}" sibTransId="{11C43D64-7959-4020-BFED-4C4EC914655A}"/>
    <dgm:cxn modelId="{C0B9BBBA-EEA9-4E5F-846E-F0E7423CF246}" type="presOf" srcId="{EAACF66F-FEC7-4049-8B33-9B339271651D}" destId="{2FB651C3-E3AF-4CB9-A56B-7C8CF8588250}" srcOrd="0" destOrd="0" presId="urn:microsoft.com/office/officeart/2005/8/layout/vList5"/>
    <dgm:cxn modelId="{9DF6C4C6-4F96-4555-8F0D-99889B7899FF}" type="presOf" srcId="{78489554-D9D7-4D6A-91C4-9E6AEBFBC7BB}" destId="{7CD40967-5AD5-437D-BDE7-9DCEDFCC541C}" srcOrd="0" destOrd="0" presId="urn:microsoft.com/office/officeart/2005/8/layout/vList5"/>
    <dgm:cxn modelId="{B4AD34CB-B25F-45C3-9BA8-15F9F197AB62}" type="presOf" srcId="{E19756FE-B375-4324-B18C-5AB5423828D8}" destId="{5EC906DB-3863-4E4A-8D6A-A93661019D36}" srcOrd="0" destOrd="1" presId="urn:microsoft.com/office/officeart/2005/8/layout/vList5"/>
    <dgm:cxn modelId="{DFA392CE-1987-4160-9C4E-19E3720F9A87}" type="presOf" srcId="{D089DC0D-F136-498D-8100-D4333DAE38C7}" destId="{B903A02E-2EE3-4951-AE4E-CEEA13A66DFA}" srcOrd="0" destOrd="0" presId="urn:microsoft.com/office/officeart/2005/8/layout/vList5"/>
    <dgm:cxn modelId="{79F29FD8-F9BF-4E68-AC60-CA1EFE884022}" type="presOf" srcId="{F072C552-B1DE-4D8D-BA82-4A0524624655}" destId="{5EC906DB-3863-4E4A-8D6A-A93661019D36}" srcOrd="0" destOrd="0" presId="urn:microsoft.com/office/officeart/2005/8/layout/vList5"/>
    <dgm:cxn modelId="{C7E497DE-A099-404A-8749-8C57CEF5DA0D}" srcId="{60EC24FC-C018-4B9E-AEC2-F1766E1A06CF}" destId="{63750EB8-0DFD-4171-9B4E-8E792D22A42C}" srcOrd="1" destOrd="0" parTransId="{653F1FFE-7EF7-465A-9DB5-9BD5432DE6C6}" sibTransId="{CF001CB3-F27B-40E4-8BA0-519370496E0C}"/>
    <dgm:cxn modelId="{9CD103E8-6D4F-4E5F-AA18-DCDF41CC1C09}" srcId="{1681E23A-32EB-4CF1-ABFA-A917F0927CEF}" destId="{C0CED1E4-05BB-4CA0-9F2E-670399A82C11}" srcOrd="2" destOrd="0" parTransId="{9C628F36-633F-4A21-80D2-C00CC65784FF}" sibTransId="{970A054C-E782-4865-9EF7-4C522E27975E}"/>
    <dgm:cxn modelId="{1D4503EA-1392-4057-A6C2-7C28DF686515}" type="presOf" srcId="{1681E23A-32EB-4CF1-ABFA-A917F0927CEF}" destId="{2436E25A-1025-4048-834F-A0739EC73F16}" srcOrd="0" destOrd="0" presId="urn:microsoft.com/office/officeart/2005/8/layout/vList5"/>
    <dgm:cxn modelId="{8E574DF4-D8D7-4724-AE5C-F1F2C06972B4}" type="presOf" srcId="{2D38629E-256C-4ED6-BE04-95BAEEEA0360}" destId="{2FB651C3-E3AF-4CB9-A56B-7C8CF8588250}" srcOrd="0" destOrd="1" presId="urn:microsoft.com/office/officeart/2005/8/layout/vList5"/>
    <dgm:cxn modelId="{A77071F7-1FD6-45A2-94CF-E6E0E9F50513}" type="presOf" srcId="{63750EB8-0DFD-4171-9B4E-8E792D22A42C}" destId="{099572F3-215B-40E8-BADF-55BAAA815476}" srcOrd="0" destOrd="0" presId="urn:microsoft.com/office/officeart/2005/8/layout/vList5"/>
    <dgm:cxn modelId="{A0134000-E346-4C95-B3E5-BC0EBA24EFB8}" type="presParOf" srcId="{C11A9359-089F-4660-B992-CE87E4C0EB5B}" destId="{2709AFDA-7850-445A-B847-C4A49835B373}" srcOrd="0" destOrd="0" presId="urn:microsoft.com/office/officeart/2005/8/layout/vList5"/>
    <dgm:cxn modelId="{73462A9C-93D5-484F-AF48-1098099D42A0}" type="presParOf" srcId="{2709AFDA-7850-445A-B847-C4A49835B373}" destId="{7CD40967-5AD5-437D-BDE7-9DCEDFCC541C}" srcOrd="0" destOrd="0" presId="urn:microsoft.com/office/officeart/2005/8/layout/vList5"/>
    <dgm:cxn modelId="{9EA98899-E9CF-46DB-AD03-02E74026A350}" type="presParOf" srcId="{2709AFDA-7850-445A-B847-C4A49835B373}" destId="{2FB651C3-E3AF-4CB9-A56B-7C8CF8588250}" srcOrd="1" destOrd="0" presId="urn:microsoft.com/office/officeart/2005/8/layout/vList5"/>
    <dgm:cxn modelId="{4275F9A0-1EC2-40AD-BA69-9FF1323ABEE2}" type="presParOf" srcId="{C11A9359-089F-4660-B992-CE87E4C0EB5B}" destId="{481D5A8E-1D91-4E79-B1ED-C47A92007F40}" srcOrd="1" destOrd="0" presId="urn:microsoft.com/office/officeart/2005/8/layout/vList5"/>
    <dgm:cxn modelId="{E479B4EC-2E52-4835-96BD-35539BA10B7A}" type="presParOf" srcId="{C11A9359-089F-4660-B992-CE87E4C0EB5B}" destId="{258E68D2-CBA1-4117-9D0D-B1000EAC1529}" srcOrd="2" destOrd="0" presId="urn:microsoft.com/office/officeart/2005/8/layout/vList5"/>
    <dgm:cxn modelId="{6ABE4267-B03D-4D1B-8A90-A7B6E4D0649C}" type="presParOf" srcId="{258E68D2-CBA1-4117-9D0D-B1000EAC1529}" destId="{099572F3-215B-40E8-BADF-55BAAA815476}" srcOrd="0" destOrd="0" presId="urn:microsoft.com/office/officeart/2005/8/layout/vList5"/>
    <dgm:cxn modelId="{04796936-0722-491A-B787-29779CB5EFFE}" type="presParOf" srcId="{258E68D2-CBA1-4117-9D0D-B1000EAC1529}" destId="{B903A02E-2EE3-4951-AE4E-CEEA13A66DFA}" srcOrd="1" destOrd="0" presId="urn:microsoft.com/office/officeart/2005/8/layout/vList5"/>
    <dgm:cxn modelId="{9BE1E937-9418-4F83-88DA-13C46A6C3388}" type="presParOf" srcId="{C11A9359-089F-4660-B992-CE87E4C0EB5B}" destId="{CD238E10-69CC-4C72-BF99-0427D6D8AED4}" srcOrd="3" destOrd="0" presId="urn:microsoft.com/office/officeart/2005/8/layout/vList5"/>
    <dgm:cxn modelId="{1695AA5D-3DEB-4BD3-97D9-F44BA035C64A}" type="presParOf" srcId="{C11A9359-089F-4660-B992-CE87E4C0EB5B}" destId="{70997823-FB3C-4AD5-8113-671921C36A3A}" srcOrd="4" destOrd="0" presId="urn:microsoft.com/office/officeart/2005/8/layout/vList5"/>
    <dgm:cxn modelId="{3922D131-8FA4-477C-9699-AA5ACDE5D62A}" type="presParOf" srcId="{70997823-FB3C-4AD5-8113-671921C36A3A}" destId="{455F1324-438D-486F-91E2-B28715750596}" srcOrd="0" destOrd="0" presId="urn:microsoft.com/office/officeart/2005/8/layout/vList5"/>
    <dgm:cxn modelId="{57AA95A5-E001-44F3-ADAD-E1C87EE26629}" type="presParOf" srcId="{70997823-FB3C-4AD5-8113-671921C36A3A}" destId="{D301D77F-79A7-4BAA-8008-EDE4A3769935}" srcOrd="1" destOrd="0" presId="urn:microsoft.com/office/officeart/2005/8/layout/vList5"/>
    <dgm:cxn modelId="{8012F21A-C427-4724-B303-FBB28291BABD}" type="presParOf" srcId="{C11A9359-089F-4660-B992-CE87E4C0EB5B}" destId="{0B6BCBC1-581C-40E4-914E-E219AAF767E6}" srcOrd="5" destOrd="0" presId="urn:microsoft.com/office/officeart/2005/8/layout/vList5"/>
    <dgm:cxn modelId="{3FA5E45D-434C-4F8C-8783-13EB80B19675}" type="presParOf" srcId="{C11A9359-089F-4660-B992-CE87E4C0EB5B}" destId="{1277A59F-BCB5-46C8-8643-225BD02623FD}" srcOrd="6" destOrd="0" presId="urn:microsoft.com/office/officeart/2005/8/layout/vList5"/>
    <dgm:cxn modelId="{B7B89C35-B8E0-4990-8662-9F112A16F573}" type="presParOf" srcId="{1277A59F-BCB5-46C8-8643-225BD02623FD}" destId="{2436E25A-1025-4048-834F-A0739EC73F16}" srcOrd="0" destOrd="0" presId="urn:microsoft.com/office/officeart/2005/8/layout/vList5"/>
    <dgm:cxn modelId="{D3DB30AF-FDFE-4A2C-95BC-F0FD6ECD6914}" type="presParOf" srcId="{1277A59F-BCB5-46C8-8643-225BD02623FD}" destId="{5EC906DB-3863-4E4A-8D6A-A93661019D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3C324-074B-4205-99D4-CB9579EDB88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A103C-5B73-4962-9695-B9703216933D}">
      <dgm:prSet phldrT="[Text]" custT="1"/>
      <dgm:spPr/>
      <dgm:t>
        <a:bodyPr/>
        <a:lstStyle/>
        <a:p>
          <a:r>
            <a:rPr lang="en-US" sz="1200" b="1" dirty="0"/>
            <a:t>August </a:t>
          </a:r>
          <a:br>
            <a:rPr lang="en-US" sz="1200" b="1" dirty="0"/>
          </a:br>
          <a:r>
            <a:rPr lang="en-US" sz="1200" b="1" dirty="0"/>
            <a:t>Pre-Semester Meeting</a:t>
          </a:r>
        </a:p>
        <a:p>
          <a:r>
            <a:rPr lang="en-US" sz="1200" b="0" dirty="0"/>
            <a:t>(Review goals and assessments for the year)</a:t>
          </a:r>
          <a:endParaRPr lang="en-US" sz="1200" b="1" dirty="0"/>
        </a:p>
      </dgm:t>
    </dgm:pt>
    <dgm:pt modelId="{DCC140E1-8887-40B6-9D19-252DD1E7D29D}" type="parTrans" cxnId="{E11AE412-4F58-4402-9DA7-6A82701B2B59}">
      <dgm:prSet/>
      <dgm:spPr/>
      <dgm:t>
        <a:bodyPr/>
        <a:lstStyle/>
        <a:p>
          <a:endParaRPr lang="en-US"/>
        </a:p>
      </dgm:t>
    </dgm:pt>
    <dgm:pt modelId="{2BBA3841-4887-4D63-A720-7F639925432E}" type="sibTrans" cxnId="{E11AE412-4F58-4402-9DA7-6A82701B2B59}">
      <dgm:prSet/>
      <dgm:spPr/>
      <dgm:t>
        <a:bodyPr/>
        <a:lstStyle/>
        <a:p>
          <a:endParaRPr lang="en-US" sz="1400"/>
        </a:p>
      </dgm:t>
    </dgm:pt>
    <dgm:pt modelId="{CBEF3086-037D-46AB-A682-25C640094616}">
      <dgm:prSet phldrT="[Text]" custT="1"/>
      <dgm:spPr/>
      <dgm:t>
        <a:bodyPr/>
        <a:lstStyle/>
        <a:p>
          <a:r>
            <a:rPr lang="en-US" sz="1200" b="1" dirty="0"/>
            <a:t>October  </a:t>
          </a:r>
          <a:br>
            <a:rPr lang="en-US" sz="1200" b="1" dirty="0"/>
          </a:br>
          <a:r>
            <a:rPr lang="en-US" sz="1200" b="1" dirty="0"/>
            <a:t>Previous Year Assessment Report DUE to </a:t>
          </a:r>
          <a:r>
            <a:rPr lang="en-US" sz="1200" b="1" dirty="0" err="1"/>
            <a:t>OoA</a:t>
          </a:r>
          <a:br>
            <a:rPr lang="en-US" sz="1200" b="1" dirty="0"/>
          </a:br>
          <a:r>
            <a:rPr lang="en-US" sz="1050" b="0" dirty="0"/>
            <a:t>(Manhattan)</a:t>
          </a:r>
        </a:p>
      </dgm:t>
    </dgm:pt>
    <dgm:pt modelId="{D6B74FED-BD7E-4FA4-BF72-96A34CA8D032}" type="parTrans" cxnId="{3A8CB41E-C9CA-499A-8927-9B18F44EB4F2}">
      <dgm:prSet/>
      <dgm:spPr/>
      <dgm:t>
        <a:bodyPr/>
        <a:lstStyle/>
        <a:p>
          <a:endParaRPr lang="en-US"/>
        </a:p>
      </dgm:t>
    </dgm:pt>
    <dgm:pt modelId="{7287FBEA-D7C3-4F75-BBEB-40FF26F13BD5}" type="sibTrans" cxnId="{3A8CB41E-C9CA-499A-8927-9B18F44EB4F2}">
      <dgm:prSet/>
      <dgm:spPr/>
      <dgm:t>
        <a:bodyPr/>
        <a:lstStyle/>
        <a:p>
          <a:endParaRPr lang="en-US" sz="1400"/>
        </a:p>
      </dgm:t>
    </dgm:pt>
    <dgm:pt modelId="{454DB8CC-8A3D-4BD0-80B2-69DE2B4D9CA8}">
      <dgm:prSet phldrT="[Text]" custT="1"/>
      <dgm:spPr/>
      <dgm:t>
        <a:bodyPr/>
        <a:lstStyle/>
        <a:p>
          <a:r>
            <a:rPr lang="en-US" sz="1200" dirty="0"/>
            <a:t>   </a:t>
          </a:r>
          <a:r>
            <a:rPr lang="en-US" sz="1200" b="1" dirty="0"/>
            <a:t>May 	               </a:t>
          </a:r>
          <a:br>
            <a:rPr lang="en-US" sz="1200" b="1" dirty="0"/>
          </a:br>
          <a:r>
            <a:rPr lang="en-US" sz="1200" b="1" dirty="0"/>
            <a:t>Data Reporting </a:t>
          </a:r>
          <a:br>
            <a:rPr lang="en-US" sz="1200" b="1" dirty="0"/>
          </a:br>
          <a:r>
            <a:rPr lang="en-US" sz="1050" b="0" dirty="0"/>
            <a:t>(Submit Spring Data to </a:t>
          </a:r>
          <a:br>
            <a:rPr lang="en-US" sz="1050" b="0" dirty="0"/>
          </a:br>
          <a:r>
            <a:rPr lang="en-US" sz="1050" b="0" dirty="0"/>
            <a:t>Option Coordinator)</a:t>
          </a:r>
          <a:endParaRPr lang="en-US" sz="1200" b="0" dirty="0"/>
        </a:p>
      </dgm:t>
    </dgm:pt>
    <dgm:pt modelId="{9BCA99AE-3021-4F82-B0B0-76B7DD4E88CB}" type="parTrans" cxnId="{D218099A-617E-4E66-AA81-9EDEFC31FE5F}">
      <dgm:prSet/>
      <dgm:spPr/>
      <dgm:t>
        <a:bodyPr/>
        <a:lstStyle/>
        <a:p>
          <a:endParaRPr lang="en-US"/>
        </a:p>
      </dgm:t>
    </dgm:pt>
    <dgm:pt modelId="{1855B1D0-BE36-4A80-B246-6C12887699DC}" type="sibTrans" cxnId="{D218099A-617E-4E66-AA81-9EDEFC31FE5F}">
      <dgm:prSet/>
      <dgm:spPr/>
      <dgm:t>
        <a:bodyPr/>
        <a:lstStyle/>
        <a:p>
          <a:endParaRPr lang="en-US" sz="1400"/>
        </a:p>
      </dgm:t>
    </dgm:pt>
    <dgm:pt modelId="{1EC5B58D-17C5-44A6-9CBB-711C0145916E}">
      <dgm:prSet phldrT="[Text]" custT="1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sz="1200" b="1" dirty="0"/>
            <a:t>  May           </a:t>
          </a:r>
          <a:br>
            <a:rPr lang="en-US" sz="1200" b="1" dirty="0"/>
          </a:br>
          <a:r>
            <a:rPr lang="en-US" sz="1200" b="1" dirty="0"/>
            <a:t>Year End - Review Meetings</a:t>
          </a:r>
          <a:br>
            <a:rPr lang="en-US" sz="1200" b="1" dirty="0"/>
          </a:br>
          <a:r>
            <a:rPr lang="en-US" sz="1200" b="1" dirty="0"/>
            <a:t> </a:t>
          </a:r>
          <a:r>
            <a:rPr lang="en-US" sz="1050" dirty="0"/>
            <a:t>(outcomes, methods, results, review and set goals for next </a:t>
          </a:r>
          <a:r>
            <a:rPr lang="en-US" sz="1050" dirty="0" err="1"/>
            <a:t>yr</a:t>
          </a:r>
          <a:r>
            <a:rPr lang="en-US" sz="1050" dirty="0"/>
            <a:t>)</a:t>
          </a:r>
        </a:p>
      </dgm:t>
    </dgm:pt>
    <dgm:pt modelId="{F1274861-9151-488E-9F79-6BFACE21DFCC}" type="parTrans" cxnId="{7175E407-4369-4EFF-B50E-C1FA545F3B93}">
      <dgm:prSet/>
      <dgm:spPr/>
      <dgm:t>
        <a:bodyPr/>
        <a:lstStyle/>
        <a:p>
          <a:endParaRPr lang="en-US"/>
        </a:p>
      </dgm:t>
    </dgm:pt>
    <dgm:pt modelId="{D6EF1220-A7E5-4448-8DE8-4CADEBD0E0D0}" type="sibTrans" cxnId="{7175E407-4369-4EFF-B50E-C1FA545F3B93}">
      <dgm:prSet/>
      <dgm:spPr/>
      <dgm:t>
        <a:bodyPr/>
        <a:lstStyle/>
        <a:p>
          <a:endParaRPr lang="en-US" sz="1400"/>
        </a:p>
      </dgm:t>
    </dgm:pt>
    <dgm:pt modelId="{EB25CBD0-1AE1-4FE7-B4DE-18A335744EC3}">
      <dgm:prSet phldrT="[Text]" custT="1"/>
      <dgm:spPr/>
      <dgm:t>
        <a:bodyPr/>
        <a:lstStyle/>
        <a:p>
          <a:r>
            <a:rPr lang="en-US" sz="1200" b="1" dirty="0"/>
            <a:t>December  </a:t>
          </a:r>
          <a:br>
            <a:rPr lang="en-US" sz="1200" b="1" dirty="0"/>
          </a:br>
          <a:r>
            <a:rPr lang="en-US" sz="1200" b="1" dirty="0"/>
            <a:t>Data Reporting</a:t>
          </a:r>
          <a:br>
            <a:rPr lang="en-US" sz="1200" b="1" dirty="0"/>
          </a:br>
          <a:r>
            <a:rPr lang="en-US" sz="1050" b="0" dirty="0"/>
            <a:t>(Submit Fall Data and </a:t>
          </a:r>
          <a:br>
            <a:rPr lang="en-US" sz="1050" b="0" dirty="0"/>
          </a:br>
          <a:r>
            <a:rPr lang="en-US" sz="1050" b="0" dirty="0"/>
            <a:t>Review </a:t>
          </a:r>
          <a:r>
            <a:rPr lang="en-US" sz="1050" b="0" dirty="0" err="1"/>
            <a:t>OoA</a:t>
          </a:r>
          <a:r>
            <a:rPr lang="en-US" sz="1050" b="0" dirty="0"/>
            <a:t> Feedback)</a:t>
          </a:r>
        </a:p>
      </dgm:t>
    </dgm:pt>
    <dgm:pt modelId="{D3DA8982-D288-4583-87BD-F964141F2298}" type="parTrans" cxnId="{CE261321-C215-4B24-9A2C-14750E3314D0}">
      <dgm:prSet/>
      <dgm:spPr/>
      <dgm:t>
        <a:bodyPr/>
        <a:lstStyle/>
        <a:p>
          <a:endParaRPr lang="en-US"/>
        </a:p>
      </dgm:t>
    </dgm:pt>
    <dgm:pt modelId="{984EAB56-5C56-421A-9707-C5226E0681A0}" type="sibTrans" cxnId="{CE261321-C215-4B24-9A2C-14750E3314D0}">
      <dgm:prSet/>
      <dgm:spPr/>
      <dgm:t>
        <a:bodyPr/>
        <a:lstStyle/>
        <a:p>
          <a:endParaRPr lang="en-US" sz="1400"/>
        </a:p>
      </dgm:t>
    </dgm:pt>
    <dgm:pt modelId="{45540F58-7AD3-4C04-9B36-44428CA1A3D9}">
      <dgm:prSet phldrT="[Text]" custT="1"/>
      <dgm:spPr/>
      <dgm:t>
        <a:bodyPr/>
        <a:lstStyle/>
        <a:p>
          <a:r>
            <a:rPr lang="en-US" sz="1200" b="1" dirty="0"/>
            <a:t>December/January  </a:t>
          </a:r>
          <a:br>
            <a:rPr lang="en-US" sz="1200" b="1" dirty="0"/>
          </a:br>
          <a:r>
            <a:rPr lang="en-US" sz="1200" b="1" dirty="0"/>
            <a:t>Meeting w/</a:t>
          </a:r>
          <a:r>
            <a:rPr lang="en-US" sz="1200" b="1" dirty="0" err="1"/>
            <a:t>OoA</a:t>
          </a:r>
          <a:br>
            <a:rPr lang="en-US" sz="1200" b="1" dirty="0"/>
          </a:br>
          <a:r>
            <a:rPr lang="en-US" sz="1050" b="0" dirty="0"/>
            <a:t>(Respond to Feedback on prior year report; clarify questions)</a:t>
          </a:r>
        </a:p>
      </dgm:t>
    </dgm:pt>
    <dgm:pt modelId="{067BFE10-6F14-4B29-8004-C12CA85BBF0A}" type="parTrans" cxnId="{3DA8511F-95F7-4DC3-B7AB-A1B474A21504}">
      <dgm:prSet/>
      <dgm:spPr/>
      <dgm:t>
        <a:bodyPr/>
        <a:lstStyle/>
        <a:p>
          <a:endParaRPr lang="en-US"/>
        </a:p>
      </dgm:t>
    </dgm:pt>
    <dgm:pt modelId="{83371EFF-DAD4-4814-9829-D8F588445370}" type="sibTrans" cxnId="{3DA8511F-95F7-4DC3-B7AB-A1B474A21504}">
      <dgm:prSet/>
      <dgm:spPr/>
      <dgm:t>
        <a:bodyPr/>
        <a:lstStyle/>
        <a:p>
          <a:endParaRPr lang="en-US" sz="1400"/>
        </a:p>
      </dgm:t>
    </dgm:pt>
    <dgm:pt modelId="{08D7BA86-0CE9-4BC0-91B5-B508DE794F6F}">
      <dgm:prSet phldrT="[Text]" custT="1"/>
      <dgm:spPr/>
      <dgm:t>
        <a:bodyPr/>
        <a:lstStyle/>
        <a:p>
          <a:r>
            <a:rPr lang="en-US" sz="1050" b="1" dirty="0"/>
            <a:t>  May           </a:t>
          </a:r>
          <a:br>
            <a:rPr lang="en-US" sz="1050" b="1" dirty="0"/>
          </a:br>
          <a:r>
            <a:rPr lang="en-US" sz="1050" b="1" dirty="0"/>
            <a:t>Degree Option Reports Due </a:t>
          </a:r>
          <a:br>
            <a:rPr lang="en-US" sz="1050" b="1" dirty="0"/>
          </a:br>
          <a:r>
            <a:rPr lang="en-US" sz="1050" b="0" dirty="0"/>
            <a:t>(To Department Head and AD)</a:t>
          </a:r>
        </a:p>
      </dgm:t>
    </dgm:pt>
    <dgm:pt modelId="{3808DF5E-F04F-4AFF-A541-C59617F1B147}" type="parTrans" cxnId="{E1676DC5-1922-416A-8592-BBD1E4E636E1}">
      <dgm:prSet/>
      <dgm:spPr/>
      <dgm:t>
        <a:bodyPr/>
        <a:lstStyle/>
        <a:p>
          <a:endParaRPr lang="en-US"/>
        </a:p>
      </dgm:t>
    </dgm:pt>
    <dgm:pt modelId="{FC806F80-522B-47C1-A67A-ADB973B772E8}" type="sibTrans" cxnId="{E1676DC5-1922-416A-8592-BBD1E4E636E1}">
      <dgm:prSet/>
      <dgm:spPr/>
      <dgm:t>
        <a:bodyPr/>
        <a:lstStyle/>
        <a:p>
          <a:endParaRPr lang="en-US"/>
        </a:p>
      </dgm:t>
    </dgm:pt>
    <dgm:pt modelId="{B45FA328-F716-478A-85C1-4CAA2F8D889A}" type="pres">
      <dgm:prSet presAssocID="{7293C324-074B-4205-99D4-CB9579EDB880}" presName="cycle" presStyleCnt="0">
        <dgm:presLayoutVars>
          <dgm:dir/>
          <dgm:resizeHandles val="exact"/>
        </dgm:presLayoutVars>
      </dgm:prSet>
      <dgm:spPr/>
    </dgm:pt>
    <dgm:pt modelId="{CC7E43AC-1537-44F1-B23F-5A7B3513FB11}" type="pres">
      <dgm:prSet presAssocID="{CA6A103C-5B73-4962-9695-B9703216933D}" presName="node" presStyleLbl="node1" presStyleIdx="0" presStyleCnt="7" custScaleX="190102" custScaleY="108605" custRadScaleRad="96850" custRadScaleInc="23517">
        <dgm:presLayoutVars>
          <dgm:bulletEnabled val="1"/>
        </dgm:presLayoutVars>
      </dgm:prSet>
      <dgm:spPr/>
    </dgm:pt>
    <dgm:pt modelId="{A540B29F-0131-4EC3-8ADD-BFC40F25D073}" type="pres">
      <dgm:prSet presAssocID="{CA6A103C-5B73-4962-9695-B9703216933D}" presName="spNode" presStyleCnt="0"/>
      <dgm:spPr/>
    </dgm:pt>
    <dgm:pt modelId="{384591D6-0B27-4BEC-AB13-15DAC4A2D75E}" type="pres">
      <dgm:prSet presAssocID="{2BBA3841-4887-4D63-A720-7F639925432E}" presName="sibTrans" presStyleLbl="sibTrans1D1" presStyleIdx="0" presStyleCnt="7"/>
      <dgm:spPr/>
    </dgm:pt>
    <dgm:pt modelId="{612D0DD5-4159-4A65-9DCB-E72FADA841EE}" type="pres">
      <dgm:prSet presAssocID="{CBEF3086-037D-46AB-A682-25C640094616}" presName="node" presStyleLbl="node1" presStyleIdx="1" presStyleCnt="7" custScaleX="216116" custScaleY="104790" custRadScaleRad="102103" custRadScaleInc="70527">
        <dgm:presLayoutVars>
          <dgm:bulletEnabled val="1"/>
        </dgm:presLayoutVars>
      </dgm:prSet>
      <dgm:spPr>
        <a:xfrm>
          <a:off x="3346029" y="960578"/>
          <a:ext cx="2355264" cy="778120"/>
        </a:xfrm>
        <a:prstGeom prst="roundRect">
          <a:avLst/>
        </a:prstGeom>
      </dgm:spPr>
    </dgm:pt>
    <dgm:pt modelId="{29837C70-5F48-4C0B-96AD-B76BF90444A1}" type="pres">
      <dgm:prSet presAssocID="{CBEF3086-037D-46AB-A682-25C640094616}" presName="spNode" presStyleCnt="0"/>
      <dgm:spPr/>
    </dgm:pt>
    <dgm:pt modelId="{8788279D-3873-4764-95E3-5FD770240948}" type="pres">
      <dgm:prSet presAssocID="{7287FBEA-D7C3-4F75-BBEB-40FF26F13BD5}" presName="sibTrans" presStyleLbl="sibTrans1D1" presStyleIdx="1" presStyleCnt="7"/>
      <dgm:spPr/>
    </dgm:pt>
    <dgm:pt modelId="{A90D0623-9E5C-40C3-A59D-451C918068EE}" type="pres">
      <dgm:prSet presAssocID="{EB25CBD0-1AE1-4FE7-B4DE-18A335744EC3}" presName="node" presStyleLbl="node1" presStyleIdx="2" presStyleCnt="7" custScaleX="219630" custRadScaleRad="101710" custRadScaleInc="-33365">
        <dgm:presLayoutVars>
          <dgm:bulletEnabled val="1"/>
        </dgm:presLayoutVars>
      </dgm:prSet>
      <dgm:spPr/>
    </dgm:pt>
    <dgm:pt modelId="{1FB51F03-C15A-4304-9CB1-1709FA40290F}" type="pres">
      <dgm:prSet presAssocID="{EB25CBD0-1AE1-4FE7-B4DE-18A335744EC3}" presName="spNode" presStyleCnt="0"/>
      <dgm:spPr/>
    </dgm:pt>
    <dgm:pt modelId="{AE6BC998-DB63-4AAF-B419-D5E6ACD3E9C4}" type="pres">
      <dgm:prSet presAssocID="{984EAB56-5C56-421A-9707-C5226E0681A0}" presName="sibTrans" presStyleLbl="sibTrans1D1" presStyleIdx="2" presStyleCnt="7"/>
      <dgm:spPr/>
    </dgm:pt>
    <dgm:pt modelId="{78594930-88B5-4BC3-8CE9-C74DBEB7F944}" type="pres">
      <dgm:prSet presAssocID="{45540F58-7AD3-4C04-9B36-44428CA1A3D9}" presName="node" presStyleLbl="node1" presStyleIdx="3" presStyleCnt="7" custScaleX="215791" custScaleY="111339" custRadScaleRad="96308" custRadScaleInc="-96972">
        <dgm:presLayoutVars>
          <dgm:bulletEnabled val="1"/>
        </dgm:presLayoutVars>
      </dgm:prSet>
      <dgm:spPr/>
    </dgm:pt>
    <dgm:pt modelId="{CCB7981B-83C1-47B7-83DF-419058ACBDFC}" type="pres">
      <dgm:prSet presAssocID="{45540F58-7AD3-4C04-9B36-44428CA1A3D9}" presName="spNode" presStyleCnt="0"/>
      <dgm:spPr/>
    </dgm:pt>
    <dgm:pt modelId="{53C932D0-5E74-4629-ABC5-0C393EE415E5}" type="pres">
      <dgm:prSet presAssocID="{83371EFF-DAD4-4814-9829-D8F588445370}" presName="sibTrans" presStyleLbl="sibTrans1D1" presStyleIdx="3" presStyleCnt="7"/>
      <dgm:spPr/>
    </dgm:pt>
    <dgm:pt modelId="{49821150-DE1F-498D-8317-D6A4FA9E3905}" type="pres">
      <dgm:prSet presAssocID="{454DB8CC-8A3D-4BD0-80B2-69DE2B4D9CA8}" presName="node" presStyleLbl="node1" presStyleIdx="4" presStyleCnt="7" custScaleX="190830" custScaleY="109051" custRadScaleRad="95352" custRadScaleInc="95119">
        <dgm:presLayoutVars>
          <dgm:bulletEnabled val="1"/>
        </dgm:presLayoutVars>
      </dgm:prSet>
      <dgm:spPr/>
    </dgm:pt>
    <dgm:pt modelId="{504872EF-706D-4EF8-9BB0-F0DB1CDE9AF7}" type="pres">
      <dgm:prSet presAssocID="{454DB8CC-8A3D-4BD0-80B2-69DE2B4D9CA8}" presName="spNode" presStyleCnt="0"/>
      <dgm:spPr/>
    </dgm:pt>
    <dgm:pt modelId="{F95B10D8-81C1-4DB1-A514-C73830A17057}" type="pres">
      <dgm:prSet presAssocID="{1855B1D0-BE36-4A80-B246-6C12887699DC}" presName="sibTrans" presStyleLbl="sibTrans1D1" presStyleIdx="4" presStyleCnt="7"/>
      <dgm:spPr/>
    </dgm:pt>
    <dgm:pt modelId="{99B071A5-952F-41D0-A52B-FF61E5371CA4}" type="pres">
      <dgm:prSet presAssocID="{1EC5B58D-17C5-44A6-9CBB-711C0145916E}" presName="node" presStyleLbl="node1" presStyleIdx="5" presStyleCnt="7" custScaleX="208349" custScaleY="106009" custRadScaleRad="99105" custRadScaleInc="27067">
        <dgm:presLayoutVars>
          <dgm:bulletEnabled val="1"/>
        </dgm:presLayoutVars>
      </dgm:prSet>
      <dgm:spPr/>
    </dgm:pt>
    <dgm:pt modelId="{D86C986B-22D8-4975-83E5-D58D6E945240}" type="pres">
      <dgm:prSet presAssocID="{1EC5B58D-17C5-44A6-9CBB-711C0145916E}" presName="spNode" presStyleCnt="0"/>
      <dgm:spPr/>
    </dgm:pt>
    <dgm:pt modelId="{15BAFFDD-DE30-4ED1-A42C-1B9CF7743A21}" type="pres">
      <dgm:prSet presAssocID="{D6EF1220-A7E5-4448-8DE8-4CADEBD0E0D0}" presName="sibTrans" presStyleLbl="sibTrans1D1" presStyleIdx="5" presStyleCnt="7"/>
      <dgm:spPr/>
    </dgm:pt>
    <dgm:pt modelId="{E7E4B1D6-4432-4EA9-83FF-55EFC99C411D}" type="pres">
      <dgm:prSet presAssocID="{08D7BA86-0CE9-4BC0-91B5-B508DE794F6F}" presName="node" presStyleLbl="node1" presStyleIdx="6" presStyleCnt="7" custScaleX="210012" custScaleY="104357" custRadScaleRad="100413" custRadScaleInc="-74765">
        <dgm:presLayoutVars>
          <dgm:bulletEnabled val="1"/>
        </dgm:presLayoutVars>
      </dgm:prSet>
      <dgm:spPr/>
    </dgm:pt>
    <dgm:pt modelId="{5FB01632-C951-4F78-9A72-474B51BD772F}" type="pres">
      <dgm:prSet presAssocID="{08D7BA86-0CE9-4BC0-91B5-B508DE794F6F}" presName="spNode" presStyleCnt="0"/>
      <dgm:spPr/>
    </dgm:pt>
    <dgm:pt modelId="{2B82BDA6-F880-4E60-8B26-30E33609F6A2}" type="pres">
      <dgm:prSet presAssocID="{FC806F80-522B-47C1-A67A-ADB973B772E8}" presName="sibTrans" presStyleLbl="sibTrans1D1" presStyleIdx="6" presStyleCnt="7"/>
      <dgm:spPr/>
    </dgm:pt>
  </dgm:ptLst>
  <dgm:cxnLst>
    <dgm:cxn modelId="{7175E407-4369-4EFF-B50E-C1FA545F3B93}" srcId="{7293C324-074B-4205-99D4-CB9579EDB880}" destId="{1EC5B58D-17C5-44A6-9CBB-711C0145916E}" srcOrd="5" destOrd="0" parTransId="{F1274861-9151-488E-9F79-6BFACE21DFCC}" sibTransId="{D6EF1220-A7E5-4448-8DE8-4CADEBD0E0D0}"/>
    <dgm:cxn modelId="{E11AE412-4F58-4402-9DA7-6A82701B2B59}" srcId="{7293C324-074B-4205-99D4-CB9579EDB880}" destId="{CA6A103C-5B73-4962-9695-B9703216933D}" srcOrd="0" destOrd="0" parTransId="{DCC140E1-8887-40B6-9D19-252DD1E7D29D}" sibTransId="{2BBA3841-4887-4D63-A720-7F639925432E}"/>
    <dgm:cxn modelId="{3A8CB41E-C9CA-499A-8927-9B18F44EB4F2}" srcId="{7293C324-074B-4205-99D4-CB9579EDB880}" destId="{CBEF3086-037D-46AB-A682-25C640094616}" srcOrd="1" destOrd="0" parTransId="{D6B74FED-BD7E-4FA4-BF72-96A34CA8D032}" sibTransId="{7287FBEA-D7C3-4F75-BBEB-40FF26F13BD5}"/>
    <dgm:cxn modelId="{3DA8511F-95F7-4DC3-B7AB-A1B474A21504}" srcId="{7293C324-074B-4205-99D4-CB9579EDB880}" destId="{45540F58-7AD3-4C04-9B36-44428CA1A3D9}" srcOrd="3" destOrd="0" parTransId="{067BFE10-6F14-4B29-8004-C12CA85BBF0A}" sibTransId="{83371EFF-DAD4-4814-9829-D8F588445370}"/>
    <dgm:cxn modelId="{3D749A1F-C56D-4E24-9A43-75D4301FB2F0}" type="presOf" srcId="{7287FBEA-D7C3-4F75-BBEB-40FF26F13BD5}" destId="{8788279D-3873-4764-95E3-5FD770240948}" srcOrd="0" destOrd="0" presId="urn:microsoft.com/office/officeart/2005/8/layout/cycle5"/>
    <dgm:cxn modelId="{CE261321-C215-4B24-9A2C-14750E3314D0}" srcId="{7293C324-074B-4205-99D4-CB9579EDB880}" destId="{EB25CBD0-1AE1-4FE7-B4DE-18A335744EC3}" srcOrd="2" destOrd="0" parTransId="{D3DA8982-D288-4583-87BD-F964141F2298}" sibTransId="{984EAB56-5C56-421A-9707-C5226E0681A0}"/>
    <dgm:cxn modelId="{B8CD0F23-E712-45C8-98AA-875A4C3EB590}" type="presOf" srcId="{454DB8CC-8A3D-4BD0-80B2-69DE2B4D9CA8}" destId="{49821150-DE1F-498D-8317-D6A4FA9E3905}" srcOrd="0" destOrd="0" presId="urn:microsoft.com/office/officeart/2005/8/layout/cycle5"/>
    <dgm:cxn modelId="{4D551523-8F5C-4DD8-AD10-96F7D93687FE}" type="presOf" srcId="{CBEF3086-037D-46AB-A682-25C640094616}" destId="{612D0DD5-4159-4A65-9DCB-E72FADA841EE}" srcOrd="0" destOrd="0" presId="urn:microsoft.com/office/officeart/2005/8/layout/cycle5"/>
    <dgm:cxn modelId="{00899532-3AE0-4431-AE8B-941C171CB42B}" type="presOf" srcId="{CA6A103C-5B73-4962-9695-B9703216933D}" destId="{CC7E43AC-1537-44F1-B23F-5A7B3513FB11}" srcOrd="0" destOrd="0" presId="urn:microsoft.com/office/officeart/2005/8/layout/cycle5"/>
    <dgm:cxn modelId="{C0D2FE38-AAE6-4D1F-8078-6557504E6DCD}" type="presOf" srcId="{08D7BA86-0CE9-4BC0-91B5-B508DE794F6F}" destId="{E7E4B1D6-4432-4EA9-83FF-55EFC99C411D}" srcOrd="0" destOrd="0" presId="urn:microsoft.com/office/officeart/2005/8/layout/cycle5"/>
    <dgm:cxn modelId="{E35AD55A-754E-4A65-A275-B3CBB9800E92}" type="presOf" srcId="{83371EFF-DAD4-4814-9829-D8F588445370}" destId="{53C932D0-5E74-4629-ABC5-0C393EE415E5}" srcOrd="0" destOrd="0" presId="urn:microsoft.com/office/officeart/2005/8/layout/cycle5"/>
    <dgm:cxn modelId="{2BEE778E-1FDA-4F49-BA5D-6EC3B6687C40}" type="presOf" srcId="{984EAB56-5C56-421A-9707-C5226E0681A0}" destId="{AE6BC998-DB63-4AAF-B419-D5E6ACD3E9C4}" srcOrd="0" destOrd="0" presId="urn:microsoft.com/office/officeart/2005/8/layout/cycle5"/>
    <dgm:cxn modelId="{D218099A-617E-4E66-AA81-9EDEFC31FE5F}" srcId="{7293C324-074B-4205-99D4-CB9579EDB880}" destId="{454DB8CC-8A3D-4BD0-80B2-69DE2B4D9CA8}" srcOrd="4" destOrd="0" parTransId="{9BCA99AE-3021-4F82-B0B0-76B7DD4E88CB}" sibTransId="{1855B1D0-BE36-4A80-B246-6C12887699DC}"/>
    <dgm:cxn modelId="{0CDD849C-2D84-496F-8544-3CC9F4170267}" type="presOf" srcId="{FC806F80-522B-47C1-A67A-ADB973B772E8}" destId="{2B82BDA6-F880-4E60-8B26-30E33609F6A2}" srcOrd="0" destOrd="0" presId="urn:microsoft.com/office/officeart/2005/8/layout/cycle5"/>
    <dgm:cxn modelId="{94B6C19C-50C6-43C3-B7C7-809B036428E3}" type="presOf" srcId="{1855B1D0-BE36-4A80-B246-6C12887699DC}" destId="{F95B10D8-81C1-4DB1-A514-C73830A17057}" srcOrd="0" destOrd="0" presId="urn:microsoft.com/office/officeart/2005/8/layout/cycle5"/>
    <dgm:cxn modelId="{EC3339BE-530A-46F5-9D37-FA143E5DE8A5}" type="presOf" srcId="{D6EF1220-A7E5-4448-8DE8-4CADEBD0E0D0}" destId="{15BAFFDD-DE30-4ED1-A42C-1B9CF7743A21}" srcOrd="0" destOrd="0" presId="urn:microsoft.com/office/officeart/2005/8/layout/cycle5"/>
    <dgm:cxn modelId="{32B8D5C1-825A-4414-A99E-6DE60BCC8E6C}" type="presOf" srcId="{1EC5B58D-17C5-44A6-9CBB-711C0145916E}" destId="{99B071A5-952F-41D0-A52B-FF61E5371CA4}" srcOrd="0" destOrd="0" presId="urn:microsoft.com/office/officeart/2005/8/layout/cycle5"/>
    <dgm:cxn modelId="{796C3AC5-2F59-48FD-9953-944815DA0B36}" type="presOf" srcId="{2BBA3841-4887-4D63-A720-7F639925432E}" destId="{384591D6-0B27-4BEC-AB13-15DAC4A2D75E}" srcOrd="0" destOrd="0" presId="urn:microsoft.com/office/officeart/2005/8/layout/cycle5"/>
    <dgm:cxn modelId="{E1676DC5-1922-416A-8592-BBD1E4E636E1}" srcId="{7293C324-074B-4205-99D4-CB9579EDB880}" destId="{08D7BA86-0CE9-4BC0-91B5-B508DE794F6F}" srcOrd="6" destOrd="0" parTransId="{3808DF5E-F04F-4AFF-A541-C59617F1B147}" sibTransId="{FC806F80-522B-47C1-A67A-ADB973B772E8}"/>
    <dgm:cxn modelId="{C1AD06D3-0816-401F-BFAB-EE27D27E1B11}" type="presOf" srcId="{7293C324-074B-4205-99D4-CB9579EDB880}" destId="{B45FA328-F716-478A-85C1-4CAA2F8D889A}" srcOrd="0" destOrd="0" presId="urn:microsoft.com/office/officeart/2005/8/layout/cycle5"/>
    <dgm:cxn modelId="{6C9C05E6-BB52-49D2-9A2D-FF0D2A07C64C}" type="presOf" srcId="{45540F58-7AD3-4C04-9B36-44428CA1A3D9}" destId="{78594930-88B5-4BC3-8CE9-C74DBEB7F944}" srcOrd="0" destOrd="0" presId="urn:microsoft.com/office/officeart/2005/8/layout/cycle5"/>
    <dgm:cxn modelId="{977B70F3-FCB0-44AF-AC78-BE43F69F58F6}" type="presOf" srcId="{EB25CBD0-1AE1-4FE7-B4DE-18A335744EC3}" destId="{A90D0623-9E5C-40C3-A59D-451C918068EE}" srcOrd="0" destOrd="0" presId="urn:microsoft.com/office/officeart/2005/8/layout/cycle5"/>
    <dgm:cxn modelId="{12279A39-7323-422C-A041-0FFFB284C004}" type="presParOf" srcId="{B45FA328-F716-478A-85C1-4CAA2F8D889A}" destId="{CC7E43AC-1537-44F1-B23F-5A7B3513FB11}" srcOrd="0" destOrd="0" presId="urn:microsoft.com/office/officeart/2005/8/layout/cycle5"/>
    <dgm:cxn modelId="{5D35226E-352A-4A08-8565-A73A235016E2}" type="presParOf" srcId="{B45FA328-F716-478A-85C1-4CAA2F8D889A}" destId="{A540B29F-0131-4EC3-8ADD-BFC40F25D073}" srcOrd="1" destOrd="0" presId="urn:microsoft.com/office/officeart/2005/8/layout/cycle5"/>
    <dgm:cxn modelId="{10670949-D9C2-424C-BDCB-637645088309}" type="presParOf" srcId="{B45FA328-F716-478A-85C1-4CAA2F8D889A}" destId="{384591D6-0B27-4BEC-AB13-15DAC4A2D75E}" srcOrd="2" destOrd="0" presId="urn:microsoft.com/office/officeart/2005/8/layout/cycle5"/>
    <dgm:cxn modelId="{48CEF2E2-5E2C-476E-9F02-A4B1BDC66057}" type="presParOf" srcId="{B45FA328-F716-478A-85C1-4CAA2F8D889A}" destId="{612D0DD5-4159-4A65-9DCB-E72FADA841EE}" srcOrd="3" destOrd="0" presId="urn:microsoft.com/office/officeart/2005/8/layout/cycle5"/>
    <dgm:cxn modelId="{11E9A9F5-70C1-41D7-A17E-75290D74FBEE}" type="presParOf" srcId="{B45FA328-F716-478A-85C1-4CAA2F8D889A}" destId="{29837C70-5F48-4C0B-96AD-B76BF90444A1}" srcOrd="4" destOrd="0" presId="urn:microsoft.com/office/officeart/2005/8/layout/cycle5"/>
    <dgm:cxn modelId="{9AF0C0D5-787B-47D2-94F0-8FB44C17C768}" type="presParOf" srcId="{B45FA328-F716-478A-85C1-4CAA2F8D889A}" destId="{8788279D-3873-4764-95E3-5FD770240948}" srcOrd="5" destOrd="0" presId="urn:microsoft.com/office/officeart/2005/8/layout/cycle5"/>
    <dgm:cxn modelId="{627E2DC1-93CD-4782-89E0-D6F915F5E82F}" type="presParOf" srcId="{B45FA328-F716-478A-85C1-4CAA2F8D889A}" destId="{A90D0623-9E5C-40C3-A59D-451C918068EE}" srcOrd="6" destOrd="0" presId="urn:microsoft.com/office/officeart/2005/8/layout/cycle5"/>
    <dgm:cxn modelId="{28921017-F52A-4F1B-865C-4D3703823C83}" type="presParOf" srcId="{B45FA328-F716-478A-85C1-4CAA2F8D889A}" destId="{1FB51F03-C15A-4304-9CB1-1709FA40290F}" srcOrd="7" destOrd="0" presId="urn:microsoft.com/office/officeart/2005/8/layout/cycle5"/>
    <dgm:cxn modelId="{157A9642-FD5F-4225-A190-69F4001E9F46}" type="presParOf" srcId="{B45FA328-F716-478A-85C1-4CAA2F8D889A}" destId="{AE6BC998-DB63-4AAF-B419-D5E6ACD3E9C4}" srcOrd="8" destOrd="0" presId="urn:microsoft.com/office/officeart/2005/8/layout/cycle5"/>
    <dgm:cxn modelId="{1ABD77A1-F1B9-4059-8156-F6D0ABE7A3FE}" type="presParOf" srcId="{B45FA328-F716-478A-85C1-4CAA2F8D889A}" destId="{78594930-88B5-4BC3-8CE9-C74DBEB7F944}" srcOrd="9" destOrd="0" presId="urn:microsoft.com/office/officeart/2005/8/layout/cycle5"/>
    <dgm:cxn modelId="{F220CFC4-F99C-4D40-8D2B-832D7FEBC352}" type="presParOf" srcId="{B45FA328-F716-478A-85C1-4CAA2F8D889A}" destId="{CCB7981B-83C1-47B7-83DF-419058ACBDFC}" srcOrd="10" destOrd="0" presId="urn:microsoft.com/office/officeart/2005/8/layout/cycle5"/>
    <dgm:cxn modelId="{99FDB8F1-EF36-4A2E-907E-C37940C86BDF}" type="presParOf" srcId="{B45FA328-F716-478A-85C1-4CAA2F8D889A}" destId="{53C932D0-5E74-4629-ABC5-0C393EE415E5}" srcOrd="11" destOrd="0" presId="urn:microsoft.com/office/officeart/2005/8/layout/cycle5"/>
    <dgm:cxn modelId="{BB625F78-AAFB-44DA-8937-6EF665428229}" type="presParOf" srcId="{B45FA328-F716-478A-85C1-4CAA2F8D889A}" destId="{49821150-DE1F-498D-8317-D6A4FA9E3905}" srcOrd="12" destOrd="0" presId="urn:microsoft.com/office/officeart/2005/8/layout/cycle5"/>
    <dgm:cxn modelId="{3C74A195-ACAB-4F68-BEF0-993C7C265167}" type="presParOf" srcId="{B45FA328-F716-478A-85C1-4CAA2F8D889A}" destId="{504872EF-706D-4EF8-9BB0-F0DB1CDE9AF7}" srcOrd="13" destOrd="0" presId="urn:microsoft.com/office/officeart/2005/8/layout/cycle5"/>
    <dgm:cxn modelId="{25430513-6530-4B79-97A2-44A6CF5A9B7C}" type="presParOf" srcId="{B45FA328-F716-478A-85C1-4CAA2F8D889A}" destId="{F95B10D8-81C1-4DB1-A514-C73830A17057}" srcOrd="14" destOrd="0" presId="urn:microsoft.com/office/officeart/2005/8/layout/cycle5"/>
    <dgm:cxn modelId="{175F9979-F468-4875-BDC7-B5307FC73E41}" type="presParOf" srcId="{B45FA328-F716-478A-85C1-4CAA2F8D889A}" destId="{99B071A5-952F-41D0-A52B-FF61E5371CA4}" srcOrd="15" destOrd="0" presId="urn:microsoft.com/office/officeart/2005/8/layout/cycle5"/>
    <dgm:cxn modelId="{07910C0D-42F4-431F-869D-8B1E8D5D5095}" type="presParOf" srcId="{B45FA328-F716-478A-85C1-4CAA2F8D889A}" destId="{D86C986B-22D8-4975-83E5-D58D6E945240}" srcOrd="16" destOrd="0" presId="urn:microsoft.com/office/officeart/2005/8/layout/cycle5"/>
    <dgm:cxn modelId="{AD55B0B7-E684-49D6-86D5-A4767C72E49D}" type="presParOf" srcId="{B45FA328-F716-478A-85C1-4CAA2F8D889A}" destId="{15BAFFDD-DE30-4ED1-A42C-1B9CF7743A21}" srcOrd="17" destOrd="0" presId="urn:microsoft.com/office/officeart/2005/8/layout/cycle5"/>
    <dgm:cxn modelId="{E2E0392A-5282-4C7F-A0D7-84D162841CCC}" type="presParOf" srcId="{B45FA328-F716-478A-85C1-4CAA2F8D889A}" destId="{E7E4B1D6-4432-4EA9-83FF-55EFC99C411D}" srcOrd="18" destOrd="0" presId="urn:microsoft.com/office/officeart/2005/8/layout/cycle5"/>
    <dgm:cxn modelId="{523C8603-F6CF-4E7C-A7B3-1CBA6004A0BB}" type="presParOf" srcId="{B45FA328-F716-478A-85C1-4CAA2F8D889A}" destId="{5FB01632-C951-4F78-9A72-474B51BD772F}" srcOrd="19" destOrd="0" presId="urn:microsoft.com/office/officeart/2005/8/layout/cycle5"/>
    <dgm:cxn modelId="{D355AC53-5CA3-44AC-BFCA-53A95EA9A72E}" type="presParOf" srcId="{B45FA328-F716-478A-85C1-4CAA2F8D889A}" destId="{2B82BDA6-F880-4E60-8B26-30E33609F6A2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93C324-074B-4205-99D4-CB9579EDB88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A103C-5B73-4962-9695-B9703216933D}">
      <dgm:prSet phldrT="[Text]" custT="1"/>
      <dgm:spPr/>
      <dgm:t>
        <a:bodyPr/>
        <a:lstStyle/>
        <a:p>
          <a:r>
            <a:rPr lang="en-US" sz="1200" b="1" dirty="0"/>
            <a:t>August </a:t>
          </a:r>
          <a:br>
            <a:rPr lang="en-US" sz="1200" b="1" dirty="0"/>
          </a:br>
          <a:r>
            <a:rPr lang="en-US" sz="1200" b="1" dirty="0"/>
            <a:t>Pre-Semester Meeting</a:t>
          </a:r>
        </a:p>
        <a:p>
          <a:r>
            <a:rPr lang="en-US" sz="1200" b="0" dirty="0"/>
            <a:t>(Review goals and assessments for the year)</a:t>
          </a:r>
          <a:endParaRPr lang="en-US" sz="1200" b="1" dirty="0"/>
        </a:p>
      </dgm:t>
    </dgm:pt>
    <dgm:pt modelId="{DCC140E1-8887-40B6-9D19-252DD1E7D29D}" type="parTrans" cxnId="{E11AE412-4F58-4402-9DA7-6A82701B2B59}">
      <dgm:prSet/>
      <dgm:spPr/>
      <dgm:t>
        <a:bodyPr/>
        <a:lstStyle/>
        <a:p>
          <a:endParaRPr lang="en-US"/>
        </a:p>
      </dgm:t>
    </dgm:pt>
    <dgm:pt modelId="{2BBA3841-4887-4D63-A720-7F639925432E}" type="sibTrans" cxnId="{E11AE412-4F58-4402-9DA7-6A82701B2B59}">
      <dgm:prSet/>
      <dgm:spPr/>
      <dgm:t>
        <a:bodyPr/>
        <a:lstStyle/>
        <a:p>
          <a:endParaRPr lang="en-US" sz="1400"/>
        </a:p>
      </dgm:t>
    </dgm:pt>
    <dgm:pt modelId="{CBEF3086-037D-46AB-A682-25C640094616}">
      <dgm:prSet phldrT="[Text]" custT="1"/>
      <dgm:spPr/>
      <dgm:t>
        <a:bodyPr/>
        <a:lstStyle/>
        <a:p>
          <a:r>
            <a:rPr lang="en-US" sz="1200" b="1" dirty="0"/>
            <a:t>October  </a:t>
          </a:r>
          <a:br>
            <a:rPr lang="en-US" sz="1200" b="1" dirty="0"/>
          </a:br>
          <a:r>
            <a:rPr lang="en-US" sz="1200" b="1" dirty="0"/>
            <a:t>Previous Year Assessment Report DUE to </a:t>
          </a:r>
          <a:r>
            <a:rPr lang="en-US" sz="1200" b="1" dirty="0" err="1"/>
            <a:t>OoA</a:t>
          </a:r>
          <a:br>
            <a:rPr lang="en-US" sz="1200" b="1" dirty="0"/>
          </a:br>
          <a:r>
            <a:rPr lang="en-US" sz="1050" b="0" dirty="0"/>
            <a:t>(Manhattan)</a:t>
          </a:r>
        </a:p>
      </dgm:t>
    </dgm:pt>
    <dgm:pt modelId="{D6B74FED-BD7E-4FA4-BF72-96A34CA8D032}" type="parTrans" cxnId="{3A8CB41E-C9CA-499A-8927-9B18F44EB4F2}">
      <dgm:prSet/>
      <dgm:spPr/>
      <dgm:t>
        <a:bodyPr/>
        <a:lstStyle/>
        <a:p>
          <a:endParaRPr lang="en-US"/>
        </a:p>
      </dgm:t>
    </dgm:pt>
    <dgm:pt modelId="{7287FBEA-D7C3-4F75-BBEB-40FF26F13BD5}" type="sibTrans" cxnId="{3A8CB41E-C9CA-499A-8927-9B18F44EB4F2}">
      <dgm:prSet/>
      <dgm:spPr/>
      <dgm:t>
        <a:bodyPr/>
        <a:lstStyle/>
        <a:p>
          <a:endParaRPr lang="en-US" sz="1400"/>
        </a:p>
      </dgm:t>
    </dgm:pt>
    <dgm:pt modelId="{454DB8CC-8A3D-4BD0-80B2-69DE2B4D9CA8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200" dirty="0">
              <a:solidFill>
                <a:schemeClr val="bg1"/>
              </a:solidFill>
            </a:rPr>
            <a:t> </a:t>
          </a:r>
          <a:r>
            <a:rPr lang="en-US" sz="1200" b="1" dirty="0">
              <a:solidFill>
                <a:schemeClr val="bg1"/>
              </a:solidFill>
            </a:rPr>
            <a:t>February/March               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Review APRR Data w/Matrix Teams</a:t>
          </a:r>
        </a:p>
        <a:p>
          <a:pPr algn="ctr"/>
          <a:r>
            <a:rPr lang="en-US" sz="1200" b="1" dirty="0">
              <a:solidFill>
                <a:schemeClr val="bg1"/>
              </a:solidFill>
            </a:rPr>
            <a:t>Industry Advisory Day</a:t>
          </a:r>
          <a:endParaRPr lang="en-US" sz="1200" b="0" dirty="0">
            <a:solidFill>
              <a:schemeClr val="bg1"/>
            </a:solidFill>
          </a:endParaRPr>
        </a:p>
      </dgm:t>
    </dgm:pt>
    <dgm:pt modelId="{9BCA99AE-3021-4F82-B0B0-76B7DD4E88CB}" type="parTrans" cxnId="{D218099A-617E-4E66-AA81-9EDEFC31FE5F}">
      <dgm:prSet/>
      <dgm:spPr/>
      <dgm:t>
        <a:bodyPr/>
        <a:lstStyle/>
        <a:p>
          <a:endParaRPr lang="en-US"/>
        </a:p>
      </dgm:t>
    </dgm:pt>
    <dgm:pt modelId="{1855B1D0-BE36-4A80-B246-6C12887699DC}" type="sibTrans" cxnId="{D218099A-617E-4E66-AA81-9EDEFC31FE5F}">
      <dgm:prSet/>
      <dgm:spPr/>
      <dgm:t>
        <a:bodyPr/>
        <a:lstStyle/>
        <a:p>
          <a:endParaRPr lang="en-US" sz="1400"/>
        </a:p>
      </dgm:t>
    </dgm:pt>
    <dgm:pt modelId="{1EC5B58D-17C5-44A6-9CBB-711C0145916E}">
      <dgm:prSet phldrT="[Text]" custT="1"/>
      <dgm:spPr/>
      <dgm:t>
        <a:bodyPr/>
        <a:lstStyle/>
        <a:p>
          <a:r>
            <a:rPr lang="en-US" sz="1200" b="1" dirty="0"/>
            <a:t>  May Data Reporting </a:t>
          </a:r>
          <a:br>
            <a:rPr lang="en-US" sz="1200" b="1" dirty="0"/>
          </a:br>
          <a:r>
            <a:rPr lang="en-US" sz="800" b="0" dirty="0"/>
            <a:t>(Spring Data to Option Coordinator)</a:t>
          </a:r>
          <a:r>
            <a:rPr lang="en-US" sz="800" b="1" dirty="0"/>
            <a:t>         </a:t>
          </a:r>
          <a:br>
            <a:rPr lang="en-US" sz="1200" b="1" dirty="0"/>
          </a:br>
          <a:r>
            <a:rPr lang="en-US" sz="1200" b="1" dirty="0"/>
            <a:t>Year End - Review Meetings</a:t>
          </a:r>
          <a:br>
            <a:rPr lang="en-US" sz="1200" b="1" dirty="0"/>
          </a:br>
          <a:r>
            <a:rPr lang="en-US" sz="800" b="1" dirty="0"/>
            <a:t> </a:t>
          </a:r>
          <a:r>
            <a:rPr lang="en-US" sz="800" dirty="0"/>
            <a:t>(review outcomes, methods, results;     set goals for next </a:t>
          </a:r>
          <a:r>
            <a:rPr lang="en-US" sz="800" dirty="0" err="1"/>
            <a:t>yr</a:t>
          </a:r>
          <a:r>
            <a:rPr lang="en-US" sz="800" dirty="0"/>
            <a:t>)</a:t>
          </a:r>
          <a:endParaRPr lang="en-US" sz="1050" dirty="0"/>
        </a:p>
      </dgm:t>
    </dgm:pt>
    <dgm:pt modelId="{F1274861-9151-488E-9F79-6BFACE21DFCC}" type="parTrans" cxnId="{7175E407-4369-4EFF-B50E-C1FA545F3B93}">
      <dgm:prSet/>
      <dgm:spPr/>
      <dgm:t>
        <a:bodyPr/>
        <a:lstStyle/>
        <a:p>
          <a:endParaRPr lang="en-US"/>
        </a:p>
      </dgm:t>
    </dgm:pt>
    <dgm:pt modelId="{D6EF1220-A7E5-4448-8DE8-4CADEBD0E0D0}" type="sibTrans" cxnId="{7175E407-4369-4EFF-B50E-C1FA545F3B93}">
      <dgm:prSet/>
      <dgm:spPr/>
      <dgm:t>
        <a:bodyPr/>
        <a:lstStyle/>
        <a:p>
          <a:endParaRPr lang="en-US" sz="1400"/>
        </a:p>
      </dgm:t>
    </dgm:pt>
    <dgm:pt modelId="{EB25CBD0-1AE1-4FE7-B4DE-18A335744EC3}">
      <dgm:prSet phldrT="[Text]" custT="1"/>
      <dgm:spPr/>
      <dgm:t>
        <a:bodyPr/>
        <a:lstStyle/>
        <a:p>
          <a:r>
            <a:rPr lang="en-US" sz="1200" b="1" dirty="0"/>
            <a:t>December  </a:t>
          </a:r>
          <a:br>
            <a:rPr lang="en-US" sz="1200" b="1" dirty="0"/>
          </a:br>
          <a:r>
            <a:rPr lang="en-US" sz="1200" b="1" dirty="0"/>
            <a:t>Data Reporting</a:t>
          </a:r>
          <a:br>
            <a:rPr lang="en-US" sz="1200" b="1" dirty="0"/>
          </a:br>
          <a:r>
            <a:rPr lang="en-US" sz="1050" b="0" dirty="0"/>
            <a:t>(Submit Fall Data and </a:t>
          </a:r>
          <a:br>
            <a:rPr lang="en-US" sz="1050" b="0" dirty="0"/>
          </a:br>
          <a:r>
            <a:rPr lang="en-US" sz="1050" b="0" dirty="0"/>
            <a:t>Review </a:t>
          </a:r>
          <a:r>
            <a:rPr lang="en-US" sz="1050" b="0" dirty="0" err="1"/>
            <a:t>OoA</a:t>
          </a:r>
          <a:r>
            <a:rPr lang="en-US" sz="1050" b="0" dirty="0"/>
            <a:t> Feedback)</a:t>
          </a:r>
        </a:p>
      </dgm:t>
    </dgm:pt>
    <dgm:pt modelId="{D3DA8982-D288-4583-87BD-F964141F2298}" type="parTrans" cxnId="{CE261321-C215-4B24-9A2C-14750E3314D0}">
      <dgm:prSet/>
      <dgm:spPr/>
      <dgm:t>
        <a:bodyPr/>
        <a:lstStyle/>
        <a:p>
          <a:endParaRPr lang="en-US"/>
        </a:p>
      </dgm:t>
    </dgm:pt>
    <dgm:pt modelId="{984EAB56-5C56-421A-9707-C5226E0681A0}" type="sibTrans" cxnId="{CE261321-C215-4B24-9A2C-14750E3314D0}">
      <dgm:prSet/>
      <dgm:spPr/>
      <dgm:t>
        <a:bodyPr/>
        <a:lstStyle/>
        <a:p>
          <a:endParaRPr lang="en-US" sz="1400"/>
        </a:p>
      </dgm:t>
    </dgm:pt>
    <dgm:pt modelId="{45540F58-7AD3-4C04-9B36-44428CA1A3D9}">
      <dgm:prSet phldrT="[Text]" custT="1"/>
      <dgm:spPr/>
      <dgm:t>
        <a:bodyPr/>
        <a:lstStyle/>
        <a:p>
          <a:r>
            <a:rPr lang="en-US" sz="1200" b="1" dirty="0"/>
            <a:t>December/January  </a:t>
          </a:r>
          <a:br>
            <a:rPr lang="en-US" sz="1200" b="1" dirty="0"/>
          </a:br>
          <a:r>
            <a:rPr lang="en-US" sz="1200" b="1" dirty="0"/>
            <a:t>Meeting w/</a:t>
          </a:r>
          <a:r>
            <a:rPr lang="en-US" sz="1200" b="1" dirty="0" err="1"/>
            <a:t>OoA</a:t>
          </a:r>
          <a:br>
            <a:rPr lang="en-US" sz="1200" b="1" dirty="0"/>
          </a:br>
          <a:r>
            <a:rPr lang="en-US" sz="1050" b="0" dirty="0"/>
            <a:t>(Respond to Feedback on prior year report; clarify questions)</a:t>
          </a:r>
        </a:p>
      </dgm:t>
    </dgm:pt>
    <dgm:pt modelId="{067BFE10-6F14-4B29-8004-C12CA85BBF0A}" type="parTrans" cxnId="{3DA8511F-95F7-4DC3-B7AB-A1B474A21504}">
      <dgm:prSet/>
      <dgm:spPr/>
      <dgm:t>
        <a:bodyPr/>
        <a:lstStyle/>
        <a:p>
          <a:endParaRPr lang="en-US"/>
        </a:p>
      </dgm:t>
    </dgm:pt>
    <dgm:pt modelId="{83371EFF-DAD4-4814-9829-D8F588445370}" type="sibTrans" cxnId="{3DA8511F-95F7-4DC3-B7AB-A1B474A21504}">
      <dgm:prSet/>
      <dgm:spPr/>
      <dgm:t>
        <a:bodyPr/>
        <a:lstStyle/>
        <a:p>
          <a:endParaRPr lang="en-US" sz="1400"/>
        </a:p>
      </dgm:t>
    </dgm:pt>
    <dgm:pt modelId="{08D7BA86-0CE9-4BC0-91B5-B508DE794F6F}">
      <dgm:prSet phldrT="[Text]" custT="1"/>
      <dgm:spPr/>
      <dgm:t>
        <a:bodyPr/>
        <a:lstStyle/>
        <a:p>
          <a:r>
            <a:rPr lang="en-US" sz="1050" b="1" dirty="0"/>
            <a:t>  May/June           </a:t>
          </a:r>
          <a:br>
            <a:rPr lang="en-US" sz="1050" b="1" dirty="0"/>
          </a:br>
          <a:r>
            <a:rPr lang="en-US" sz="1050" b="1" dirty="0"/>
            <a:t>Degree Option Reports Due </a:t>
          </a:r>
          <a:br>
            <a:rPr lang="en-US" sz="1050" b="1" dirty="0"/>
          </a:br>
          <a:r>
            <a:rPr lang="en-US" sz="1050" b="0" dirty="0"/>
            <a:t>(To Department Head and AD)</a:t>
          </a:r>
        </a:p>
      </dgm:t>
    </dgm:pt>
    <dgm:pt modelId="{3808DF5E-F04F-4AFF-A541-C59617F1B147}" type="parTrans" cxnId="{E1676DC5-1922-416A-8592-BBD1E4E636E1}">
      <dgm:prSet/>
      <dgm:spPr/>
      <dgm:t>
        <a:bodyPr/>
        <a:lstStyle/>
        <a:p>
          <a:endParaRPr lang="en-US"/>
        </a:p>
      </dgm:t>
    </dgm:pt>
    <dgm:pt modelId="{FC806F80-522B-47C1-A67A-ADB973B772E8}" type="sibTrans" cxnId="{E1676DC5-1922-416A-8592-BBD1E4E636E1}">
      <dgm:prSet/>
      <dgm:spPr/>
      <dgm:t>
        <a:bodyPr/>
        <a:lstStyle/>
        <a:p>
          <a:endParaRPr lang="en-US"/>
        </a:p>
      </dgm:t>
    </dgm:pt>
    <dgm:pt modelId="{B45FA328-F716-478A-85C1-4CAA2F8D889A}" type="pres">
      <dgm:prSet presAssocID="{7293C324-074B-4205-99D4-CB9579EDB880}" presName="cycle" presStyleCnt="0">
        <dgm:presLayoutVars>
          <dgm:dir/>
          <dgm:resizeHandles val="exact"/>
        </dgm:presLayoutVars>
      </dgm:prSet>
      <dgm:spPr/>
    </dgm:pt>
    <dgm:pt modelId="{CC7E43AC-1537-44F1-B23F-5A7B3513FB11}" type="pres">
      <dgm:prSet presAssocID="{CA6A103C-5B73-4962-9695-B9703216933D}" presName="node" presStyleLbl="node1" presStyleIdx="0" presStyleCnt="7" custScaleX="190102" custScaleY="108605" custRadScaleRad="96850" custRadScaleInc="23517">
        <dgm:presLayoutVars>
          <dgm:bulletEnabled val="1"/>
        </dgm:presLayoutVars>
      </dgm:prSet>
      <dgm:spPr/>
    </dgm:pt>
    <dgm:pt modelId="{A540B29F-0131-4EC3-8ADD-BFC40F25D073}" type="pres">
      <dgm:prSet presAssocID="{CA6A103C-5B73-4962-9695-B9703216933D}" presName="spNode" presStyleCnt="0"/>
      <dgm:spPr/>
    </dgm:pt>
    <dgm:pt modelId="{384591D6-0B27-4BEC-AB13-15DAC4A2D75E}" type="pres">
      <dgm:prSet presAssocID="{2BBA3841-4887-4D63-A720-7F639925432E}" presName="sibTrans" presStyleLbl="sibTrans1D1" presStyleIdx="0" presStyleCnt="7"/>
      <dgm:spPr/>
    </dgm:pt>
    <dgm:pt modelId="{612D0DD5-4159-4A65-9DCB-E72FADA841EE}" type="pres">
      <dgm:prSet presAssocID="{CBEF3086-037D-46AB-A682-25C640094616}" presName="node" presStyleLbl="node1" presStyleIdx="1" presStyleCnt="7" custScaleX="216116" custScaleY="104790" custRadScaleRad="102103" custRadScaleInc="70527">
        <dgm:presLayoutVars>
          <dgm:bulletEnabled val="1"/>
        </dgm:presLayoutVars>
      </dgm:prSet>
      <dgm:spPr>
        <a:xfrm>
          <a:off x="3346029" y="960578"/>
          <a:ext cx="2355264" cy="778120"/>
        </a:xfrm>
        <a:prstGeom prst="roundRect">
          <a:avLst/>
        </a:prstGeom>
      </dgm:spPr>
    </dgm:pt>
    <dgm:pt modelId="{29837C70-5F48-4C0B-96AD-B76BF90444A1}" type="pres">
      <dgm:prSet presAssocID="{CBEF3086-037D-46AB-A682-25C640094616}" presName="spNode" presStyleCnt="0"/>
      <dgm:spPr/>
    </dgm:pt>
    <dgm:pt modelId="{8788279D-3873-4764-95E3-5FD770240948}" type="pres">
      <dgm:prSet presAssocID="{7287FBEA-D7C3-4F75-BBEB-40FF26F13BD5}" presName="sibTrans" presStyleLbl="sibTrans1D1" presStyleIdx="1" presStyleCnt="7"/>
      <dgm:spPr/>
    </dgm:pt>
    <dgm:pt modelId="{A90D0623-9E5C-40C3-A59D-451C918068EE}" type="pres">
      <dgm:prSet presAssocID="{EB25CBD0-1AE1-4FE7-B4DE-18A335744EC3}" presName="node" presStyleLbl="node1" presStyleIdx="2" presStyleCnt="7" custScaleX="219630" custRadScaleRad="101710" custRadScaleInc="-33365">
        <dgm:presLayoutVars>
          <dgm:bulletEnabled val="1"/>
        </dgm:presLayoutVars>
      </dgm:prSet>
      <dgm:spPr/>
    </dgm:pt>
    <dgm:pt modelId="{1FB51F03-C15A-4304-9CB1-1709FA40290F}" type="pres">
      <dgm:prSet presAssocID="{EB25CBD0-1AE1-4FE7-B4DE-18A335744EC3}" presName="spNode" presStyleCnt="0"/>
      <dgm:spPr/>
    </dgm:pt>
    <dgm:pt modelId="{AE6BC998-DB63-4AAF-B419-D5E6ACD3E9C4}" type="pres">
      <dgm:prSet presAssocID="{984EAB56-5C56-421A-9707-C5226E0681A0}" presName="sibTrans" presStyleLbl="sibTrans1D1" presStyleIdx="2" presStyleCnt="7"/>
      <dgm:spPr/>
    </dgm:pt>
    <dgm:pt modelId="{78594930-88B5-4BC3-8CE9-C74DBEB7F944}" type="pres">
      <dgm:prSet presAssocID="{45540F58-7AD3-4C04-9B36-44428CA1A3D9}" presName="node" presStyleLbl="node1" presStyleIdx="3" presStyleCnt="7" custScaleX="215791" custScaleY="111339" custRadScaleRad="96308" custRadScaleInc="-96972">
        <dgm:presLayoutVars>
          <dgm:bulletEnabled val="1"/>
        </dgm:presLayoutVars>
      </dgm:prSet>
      <dgm:spPr/>
    </dgm:pt>
    <dgm:pt modelId="{CCB7981B-83C1-47B7-83DF-419058ACBDFC}" type="pres">
      <dgm:prSet presAssocID="{45540F58-7AD3-4C04-9B36-44428CA1A3D9}" presName="spNode" presStyleCnt="0"/>
      <dgm:spPr/>
    </dgm:pt>
    <dgm:pt modelId="{53C932D0-5E74-4629-ABC5-0C393EE415E5}" type="pres">
      <dgm:prSet presAssocID="{83371EFF-DAD4-4814-9829-D8F588445370}" presName="sibTrans" presStyleLbl="sibTrans1D1" presStyleIdx="3" presStyleCnt="7"/>
      <dgm:spPr/>
    </dgm:pt>
    <dgm:pt modelId="{49821150-DE1F-498D-8317-D6A4FA9E3905}" type="pres">
      <dgm:prSet presAssocID="{454DB8CC-8A3D-4BD0-80B2-69DE2B4D9CA8}" presName="node" presStyleLbl="node1" presStyleIdx="4" presStyleCnt="7" custScaleX="190830" custScaleY="109051" custRadScaleRad="95352" custRadScaleInc="95119">
        <dgm:presLayoutVars>
          <dgm:bulletEnabled val="1"/>
        </dgm:presLayoutVars>
      </dgm:prSet>
      <dgm:spPr/>
    </dgm:pt>
    <dgm:pt modelId="{504872EF-706D-4EF8-9BB0-F0DB1CDE9AF7}" type="pres">
      <dgm:prSet presAssocID="{454DB8CC-8A3D-4BD0-80B2-69DE2B4D9CA8}" presName="spNode" presStyleCnt="0"/>
      <dgm:spPr/>
    </dgm:pt>
    <dgm:pt modelId="{F95B10D8-81C1-4DB1-A514-C73830A17057}" type="pres">
      <dgm:prSet presAssocID="{1855B1D0-BE36-4A80-B246-6C12887699DC}" presName="sibTrans" presStyleLbl="sibTrans1D1" presStyleIdx="4" presStyleCnt="7"/>
      <dgm:spPr/>
    </dgm:pt>
    <dgm:pt modelId="{99B071A5-952F-41D0-A52B-FF61E5371CA4}" type="pres">
      <dgm:prSet presAssocID="{1EC5B58D-17C5-44A6-9CBB-711C0145916E}" presName="node" presStyleLbl="node1" presStyleIdx="5" presStyleCnt="7" custScaleX="208349" custScaleY="106009" custRadScaleRad="99105" custRadScaleInc="27067">
        <dgm:presLayoutVars>
          <dgm:bulletEnabled val="1"/>
        </dgm:presLayoutVars>
      </dgm:prSet>
      <dgm:spPr/>
    </dgm:pt>
    <dgm:pt modelId="{D86C986B-22D8-4975-83E5-D58D6E945240}" type="pres">
      <dgm:prSet presAssocID="{1EC5B58D-17C5-44A6-9CBB-711C0145916E}" presName="spNode" presStyleCnt="0"/>
      <dgm:spPr/>
    </dgm:pt>
    <dgm:pt modelId="{15BAFFDD-DE30-4ED1-A42C-1B9CF7743A21}" type="pres">
      <dgm:prSet presAssocID="{D6EF1220-A7E5-4448-8DE8-4CADEBD0E0D0}" presName="sibTrans" presStyleLbl="sibTrans1D1" presStyleIdx="5" presStyleCnt="7"/>
      <dgm:spPr/>
    </dgm:pt>
    <dgm:pt modelId="{E7E4B1D6-4432-4EA9-83FF-55EFC99C411D}" type="pres">
      <dgm:prSet presAssocID="{08D7BA86-0CE9-4BC0-91B5-B508DE794F6F}" presName="node" presStyleLbl="node1" presStyleIdx="6" presStyleCnt="7" custScaleX="210012" custScaleY="104357" custRadScaleRad="100413" custRadScaleInc="-74765">
        <dgm:presLayoutVars>
          <dgm:bulletEnabled val="1"/>
        </dgm:presLayoutVars>
      </dgm:prSet>
      <dgm:spPr/>
    </dgm:pt>
    <dgm:pt modelId="{5FB01632-C951-4F78-9A72-474B51BD772F}" type="pres">
      <dgm:prSet presAssocID="{08D7BA86-0CE9-4BC0-91B5-B508DE794F6F}" presName="spNode" presStyleCnt="0"/>
      <dgm:spPr/>
    </dgm:pt>
    <dgm:pt modelId="{2B82BDA6-F880-4E60-8B26-30E33609F6A2}" type="pres">
      <dgm:prSet presAssocID="{FC806F80-522B-47C1-A67A-ADB973B772E8}" presName="sibTrans" presStyleLbl="sibTrans1D1" presStyleIdx="6" presStyleCnt="7"/>
      <dgm:spPr/>
    </dgm:pt>
  </dgm:ptLst>
  <dgm:cxnLst>
    <dgm:cxn modelId="{7175E407-4369-4EFF-B50E-C1FA545F3B93}" srcId="{7293C324-074B-4205-99D4-CB9579EDB880}" destId="{1EC5B58D-17C5-44A6-9CBB-711C0145916E}" srcOrd="5" destOrd="0" parTransId="{F1274861-9151-488E-9F79-6BFACE21DFCC}" sibTransId="{D6EF1220-A7E5-4448-8DE8-4CADEBD0E0D0}"/>
    <dgm:cxn modelId="{E11AE412-4F58-4402-9DA7-6A82701B2B59}" srcId="{7293C324-074B-4205-99D4-CB9579EDB880}" destId="{CA6A103C-5B73-4962-9695-B9703216933D}" srcOrd="0" destOrd="0" parTransId="{DCC140E1-8887-40B6-9D19-252DD1E7D29D}" sibTransId="{2BBA3841-4887-4D63-A720-7F639925432E}"/>
    <dgm:cxn modelId="{3A8CB41E-C9CA-499A-8927-9B18F44EB4F2}" srcId="{7293C324-074B-4205-99D4-CB9579EDB880}" destId="{CBEF3086-037D-46AB-A682-25C640094616}" srcOrd="1" destOrd="0" parTransId="{D6B74FED-BD7E-4FA4-BF72-96A34CA8D032}" sibTransId="{7287FBEA-D7C3-4F75-BBEB-40FF26F13BD5}"/>
    <dgm:cxn modelId="{3DA8511F-95F7-4DC3-B7AB-A1B474A21504}" srcId="{7293C324-074B-4205-99D4-CB9579EDB880}" destId="{45540F58-7AD3-4C04-9B36-44428CA1A3D9}" srcOrd="3" destOrd="0" parTransId="{067BFE10-6F14-4B29-8004-C12CA85BBF0A}" sibTransId="{83371EFF-DAD4-4814-9829-D8F588445370}"/>
    <dgm:cxn modelId="{3D749A1F-C56D-4E24-9A43-75D4301FB2F0}" type="presOf" srcId="{7287FBEA-D7C3-4F75-BBEB-40FF26F13BD5}" destId="{8788279D-3873-4764-95E3-5FD770240948}" srcOrd="0" destOrd="0" presId="urn:microsoft.com/office/officeart/2005/8/layout/cycle5"/>
    <dgm:cxn modelId="{CE261321-C215-4B24-9A2C-14750E3314D0}" srcId="{7293C324-074B-4205-99D4-CB9579EDB880}" destId="{EB25CBD0-1AE1-4FE7-B4DE-18A335744EC3}" srcOrd="2" destOrd="0" parTransId="{D3DA8982-D288-4583-87BD-F964141F2298}" sibTransId="{984EAB56-5C56-421A-9707-C5226E0681A0}"/>
    <dgm:cxn modelId="{B8CD0F23-E712-45C8-98AA-875A4C3EB590}" type="presOf" srcId="{454DB8CC-8A3D-4BD0-80B2-69DE2B4D9CA8}" destId="{49821150-DE1F-498D-8317-D6A4FA9E3905}" srcOrd="0" destOrd="0" presId="urn:microsoft.com/office/officeart/2005/8/layout/cycle5"/>
    <dgm:cxn modelId="{4D551523-8F5C-4DD8-AD10-96F7D93687FE}" type="presOf" srcId="{CBEF3086-037D-46AB-A682-25C640094616}" destId="{612D0DD5-4159-4A65-9DCB-E72FADA841EE}" srcOrd="0" destOrd="0" presId="urn:microsoft.com/office/officeart/2005/8/layout/cycle5"/>
    <dgm:cxn modelId="{00899532-3AE0-4431-AE8B-941C171CB42B}" type="presOf" srcId="{CA6A103C-5B73-4962-9695-B9703216933D}" destId="{CC7E43AC-1537-44F1-B23F-5A7B3513FB11}" srcOrd="0" destOrd="0" presId="urn:microsoft.com/office/officeart/2005/8/layout/cycle5"/>
    <dgm:cxn modelId="{C0D2FE38-AAE6-4D1F-8078-6557504E6DCD}" type="presOf" srcId="{08D7BA86-0CE9-4BC0-91B5-B508DE794F6F}" destId="{E7E4B1D6-4432-4EA9-83FF-55EFC99C411D}" srcOrd="0" destOrd="0" presId="urn:microsoft.com/office/officeart/2005/8/layout/cycle5"/>
    <dgm:cxn modelId="{E35AD55A-754E-4A65-A275-B3CBB9800E92}" type="presOf" srcId="{83371EFF-DAD4-4814-9829-D8F588445370}" destId="{53C932D0-5E74-4629-ABC5-0C393EE415E5}" srcOrd="0" destOrd="0" presId="urn:microsoft.com/office/officeart/2005/8/layout/cycle5"/>
    <dgm:cxn modelId="{2BEE778E-1FDA-4F49-BA5D-6EC3B6687C40}" type="presOf" srcId="{984EAB56-5C56-421A-9707-C5226E0681A0}" destId="{AE6BC998-DB63-4AAF-B419-D5E6ACD3E9C4}" srcOrd="0" destOrd="0" presId="urn:microsoft.com/office/officeart/2005/8/layout/cycle5"/>
    <dgm:cxn modelId="{D218099A-617E-4E66-AA81-9EDEFC31FE5F}" srcId="{7293C324-074B-4205-99D4-CB9579EDB880}" destId="{454DB8CC-8A3D-4BD0-80B2-69DE2B4D9CA8}" srcOrd="4" destOrd="0" parTransId="{9BCA99AE-3021-4F82-B0B0-76B7DD4E88CB}" sibTransId="{1855B1D0-BE36-4A80-B246-6C12887699DC}"/>
    <dgm:cxn modelId="{0CDD849C-2D84-496F-8544-3CC9F4170267}" type="presOf" srcId="{FC806F80-522B-47C1-A67A-ADB973B772E8}" destId="{2B82BDA6-F880-4E60-8B26-30E33609F6A2}" srcOrd="0" destOrd="0" presId="urn:microsoft.com/office/officeart/2005/8/layout/cycle5"/>
    <dgm:cxn modelId="{94B6C19C-50C6-43C3-B7C7-809B036428E3}" type="presOf" srcId="{1855B1D0-BE36-4A80-B246-6C12887699DC}" destId="{F95B10D8-81C1-4DB1-A514-C73830A17057}" srcOrd="0" destOrd="0" presId="urn:microsoft.com/office/officeart/2005/8/layout/cycle5"/>
    <dgm:cxn modelId="{EC3339BE-530A-46F5-9D37-FA143E5DE8A5}" type="presOf" srcId="{D6EF1220-A7E5-4448-8DE8-4CADEBD0E0D0}" destId="{15BAFFDD-DE30-4ED1-A42C-1B9CF7743A21}" srcOrd="0" destOrd="0" presId="urn:microsoft.com/office/officeart/2005/8/layout/cycle5"/>
    <dgm:cxn modelId="{32B8D5C1-825A-4414-A99E-6DE60BCC8E6C}" type="presOf" srcId="{1EC5B58D-17C5-44A6-9CBB-711C0145916E}" destId="{99B071A5-952F-41D0-A52B-FF61E5371CA4}" srcOrd="0" destOrd="0" presId="urn:microsoft.com/office/officeart/2005/8/layout/cycle5"/>
    <dgm:cxn modelId="{796C3AC5-2F59-48FD-9953-944815DA0B36}" type="presOf" srcId="{2BBA3841-4887-4D63-A720-7F639925432E}" destId="{384591D6-0B27-4BEC-AB13-15DAC4A2D75E}" srcOrd="0" destOrd="0" presId="urn:microsoft.com/office/officeart/2005/8/layout/cycle5"/>
    <dgm:cxn modelId="{E1676DC5-1922-416A-8592-BBD1E4E636E1}" srcId="{7293C324-074B-4205-99D4-CB9579EDB880}" destId="{08D7BA86-0CE9-4BC0-91B5-B508DE794F6F}" srcOrd="6" destOrd="0" parTransId="{3808DF5E-F04F-4AFF-A541-C59617F1B147}" sibTransId="{FC806F80-522B-47C1-A67A-ADB973B772E8}"/>
    <dgm:cxn modelId="{C1AD06D3-0816-401F-BFAB-EE27D27E1B11}" type="presOf" srcId="{7293C324-074B-4205-99D4-CB9579EDB880}" destId="{B45FA328-F716-478A-85C1-4CAA2F8D889A}" srcOrd="0" destOrd="0" presId="urn:microsoft.com/office/officeart/2005/8/layout/cycle5"/>
    <dgm:cxn modelId="{6C9C05E6-BB52-49D2-9A2D-FF0D2A07C64C}" type="presOf" srcId="{45540F58-7AD3-4C04-9B36-44428CA1A3D9}" destId="{78594930-88B5-4BC3-8CE9-C74DBEB7F944}" srcOrd="0" destOrd="0" presId="urn:microsoft.com/office/officeart/2005/8/layout/cycle5"/>
    <dgm:cxn modelId="{977B70F3-FCB0-44AF-AC78-BE43F69F58F6}" type="presOf" srcId="{EB25CBD0-1AE1-4FE7-B4DE-18A335744EC3}" destId="{A90D0623-9E5C-40C3-A59D-451C918068EE}" srcOrd="0" destOrd="0" presId="urn:microsoft.com/office/officeart/2005/8/layout/cycle5"/>
    <dgm:cxn modelId="{12279A39-7323-422C-A041-0FFFB284C004}" type="presParOf" srcId="{B45FA328-F716-478A-85C1-4CAA2F8D889A}" destId="{CC7E43AC-1537-44F1-B23F-5A7B3513FB11}" srcOrd="0" destOrd="0" presId="urn:microsoft.com/office/officeart/2005/8/layout/cycle5"/>
    <dgm:cxn modelId="{5D35226E-352A-4A08-8565-A73A235016E2}" type="presParOf" srcId="{B45FA328-F716-478A-85C1-4CAA2F8D889A}" destId="{A540B29F-0131-4EC3-8ADD-BFC40F25D073}" srcOrd="1" destOrd="0" presId="urn:microsoft.com/office/officeart/2005/8/layout/cycle5"/>
    <dgm:cxn modelId="{10670949-D9C2-424C-BDCB-637645088309}" type="presParOf" srcId="{B45FA328-F716-478A-85C1-4CAA2F8D889A}" destId="{384591D6-0B27-4BEC-AB13-15DAC4A2D75E}" srcOrd="2" destOrd="0" presId="urn:microsoft.com/office/officeart/2005/8/layout/cycle5"/>
    <dgm:cxn modelId="{48CEF2E2-5E2C-476E-9F02-A4B1BDC66057}" type="presParOf" srcId="{B45FA328-F716-478A-85C1-4CAA2F8D889A}" destId="{612D0DD5-4159-4A65-9DCB-E72FADA841EE}" srcOrd="3" destOrd="0" presId="urn:microsoft.com/office/officeart/2005/8/layout/cycle5"/>
    <dgm:cxn modelId="{11E9A9F5-70C1-41D7-A17E-75290D74FBEE}" type="presParOf" srcId="{B45FA328-F716-478A-85C1-4CAA2F8D889A}" destId="{29837C70-5F48-4C0B-96AD-B76BF90444A1}" srcOrd="4" destOrd="0" presId="urn:microsoft.com/office/officeart/2005/8/layout/cycle5"/>
    <dgm:cxn modelId="{9AF0C0D5-787B-47D2-94F0-8FB44C17C768}" type="presParOf" srcId="{B45FA328-F716-478A-85C1-4CAA2F8D889A}" destId="{8788279D-3873-4764-95E3-5FD770240948}" srcOrd="5" destOrd="0" presId="urn:microsoft.com/office/officeart/2005/8/layout/cycle5"/>
    <dgm:cxn modelId="{627E2DC1-93CD-4782-89E0-D6F915F5E82F}" type="presParOf" srcId="{B45FA328-F716-478A-85C1-4CAA2F8D889A}" destId="{A90D0623-9E5C-40C3-A59D-451C918068EE}" srcOrd="6" destOrd="0" presId="urn:microsoft.com/office/officeart/2005/8/layout/cycle5"/>
    <dgm:cxn modelId="{28921017-F52A-4F1B-865C-4D3703823C83}" type="presParOf" srcId="{B45FA328-F716-478A-85C1-4CAA2F8D889A}" destId="{1FB51F03-C15A-4304-9CB1-1709FA40290F}" srcOrd="7" destOrd="0" presId="urn:microsoft.com/office/officeart/2005/8/layout/cycle5"/>
    <dgm:cxn modelId="{157A9642-FD5F-4225-A190-69F4001E9F46}" type="presParOf" srcId="{B45FA328-F716-478A-85C1-4CAA2F8D889A}" destId="{AE6BC998-DB63-4AAF-B419-D5E6ACD3E9C4}" srcOrd="8" destOrd="0" presId="urn:microsoft.com/office/officeart/2005/8/layout/cycle5"/>
    <dgm:cxn modelId="{1ABD77A1-F1B9-4059-8156-F6D0ABE7A3FE}" type="presParOf" srcId="{B45FA328-F716-478A-85C1-4CAA2F8D889A}" destId="{78594930-88B5-4BC3-8CE9-C74DBEB7F944}" srcOrd="9" destOrd="0" presId="urn:microsoft.com/office/officeart/2005/8/layout/cycle5"/>
    <dgm:cxn modelId="{F220CFC4-F99C-4D40-8D2B-832D7FEBC352}" type="presParOf" srcId="{B45FA328-F716-478A-85C1-4CAA2F8D889A}" destId="{CCB7981B-83C1-47B7-83DF-419058ACBDFC}" srcOrd="10" destOrd="0" presId="urn:microsoft.com/office/officeart/2005/8/layout/cycle5"/>
    <dgm:cxn modelId="{99FDB8F1-EF36-4A2E-907E-C37940C86BDF}" type="presParOf" srcId="{B45FA328-F716-478A-85C1-4CAA2F8D889A}" destId="{53C932D0-5E74-4629-ABC5-0C393EE415E5}" srcOrd="11" destOrd="0" presId="urn:microsoft.com/office/officeart/2005/8/layout/cycle5"/>
    <dgm:cxn modelId="{BB625F78-AAFB-44DA-8937-6EF665428229}" type="presParOf" srcId="{B45FA328-F716-478A-85C1-4CAA2F8D889A}" destId="{49821150-DE1F-498D-8317-D6A4FA9E3905}" srcOrd="12" destOrd="0" presId="urn:microsoft.com/office/officeart/2005/8/layout/cycle5"/>
    <dgm:cxn modelId="{3C74A195-ACAB-4F68-BEF0-993C7C265167}" type="presParOf" srcId="{B45FA328-F716-478A-85C1-4CAA2F8D889A}" destId="{504872EF-706D-4EF8-9BB0-F0DB1CDE9AF7}" srcOrd="13" destOrd="0" presId="urn:microsoft.com/office/officeart/2005/8/layout/cycle5"/>
    <dgm:cxn modelId="{25430513-6530-4B79-97A2-44A6CF5A9B7C}" type="presParOf" srcId="{B45FA328-F716-478A-85C1-4CAA2F8D889A}" destId="{F95B10D8-81C1-4DB1-A514-C73830A17057}" srcOrd="14" destOrd="0" presId="urn:microsoft.com/office/officeart/2005/8/layout/cycle5"/>
    <dgm:cxn modelId="{175F9979-F468-4875-BDC7-B5307FC73E41}" type="presParOf" srcId="{B45FA328-F716-478A-85C1-4CAA2F8D889A}" destId="{99B071A5-952F-41D0-A52B-FF61E5371CA4}" srcOrd="15" destOrd="0" presId="urn:microsoft.com/office/officeart/2005/8/layout/cycle5"/>
    <dgm:cxn modelId="{07910C0D-42F4-431F-869D-8B1E8D5D5095}" type="presParOf" srcId="{B45FA328-F716-478A-85C1-4CAA2F8D889A}" destId="{D86C986B-22D8-4975-83E5-D58D6E945240}" srcOrd="16" destOrd="0" presId="urn:microsoft.com/office/officeart/2005/8/layout/cycle5"/>
    <dgm:cxn modelId="{AD55B0B7-E684-49D6-86D5-A4767C72E49D}" type="presParOf" srcId="{B45FA328-F716-478A-85C1-4CAA2F8D889A}" destId="{15BAFFDD-DE30-4ED1-A42C-1B9CF7743A21}" srcOrd="17" destOrd="0" presId="urn:microsoft.com/office/officeart/2005/8/layout/cycle5"/>
    <dgm:cxn modelId="{E2E0392A-5282-4C7F-A0D7-84D162841CCC}" type="presParOf" srcId="{B45FA328-F716-478A-85C1-4CAA2F8D889A}" destId="{E7E4B1D6-4432-4EA9-83FF-55EFC99C411D}" srcOrd="18" destOrd="0" presId="urn:microsoft.com/office/officeart/2005/8/layout/cycle5"/>
    <dgm:cxn modelId="{523C8603-F6CF-4E7C-A7B3-1CBA6004A0BB}" type="presParOf" srcId="{B45FA328-F716-478A-85C1-4CAA2F8D889A}" destId="{5FB01632-C951-4F78-9A72-474B51BD772F}" srcOrd="19" destOrd="0" presId="urn:microsoft.com/office/officeart/2005/8/layout/cycle5"/>
    <dgm:cxn modelId="{D355AC53-5CA3-44AC-BFCA-53A95EA9A72E}" type="presParOf" srcId="{B45FA328-F716-478A-85C1-4CAA2F8D889A}" destId="{2B82BDA6-F880-4E60-8B26-30E33609F6A2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BDDBC-7D4C-4B5D-8F92-FDD41461984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7C3F3-EC6F-4A32-9240-C24EB455363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APRR &amp; Consultant Work</a:t>
          </a:r>
        </a:p>
      </dgm:t>
    </dgm:pt>
    <dgm:pt modelId="{A134C9F6-A866-4A93-A123-96596E303809}" type="parTrans" cxnId="{104732DA-6586-49D8-99CE-75A42F332CE1}">
      <dgm:prSet/>
      <dgm:spPr/>
      <dgm:t>
        <a:bodyPr/>
        <a:lstStyle/>
        <a:p>
          <a:endParaRPr lang="en-US"/>
        </a:p>
      </dgm:t>
    </dgm:pt>
    <dgm:pt modelId="{7944B1D0-2511-42D7-A07B-41BE53278E97}" type="sibTrans" cxnId="{104732DA-6586-49D8-99CE-75A42F332CE1}">
      <dgm:prSet/>
      <dgm:spPr/>
      <dgm:t>
        <a:bodyPr/>
        <a:lstStyle/>
        <a:p>
          <a:endParaRPr lang="en-US"/>
        </a:p>
      </dgm:t>
    </dgm:pt>
    <dgm:pt modelId="{909C6752-76AB-48E3-A1C7-B412ECE5277F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SLOs</a:t>
          </a:r>
        </a:p>
      </dgm:t>
    </dgm:pt>
    <dgm:pt modelId="{C9C79487-EC0E-4FA7-8B42-56C6F88F9CB3}" type="parTrans" cxnId="{BEBBA36E-AE16-48C6-B2BA-C57DCD2238DF}">
      <dgm:prSet/>
      <dgm:spPr/>
      <dgm:t>
        <a:bodyPr/>
        <a:lstStyle/>
        <a:p>
          <a:endParaRPr lang="en-US"/>
        </a:p>
      </dgm:t>
    </dgm:pt>
    <dgm:pt modelId="{9F2D3CBC-F9ED-46B7-8AE8-EC1F42FFCA55}" type="sibTrans" cxnId="{BEBBA36E-AE16-48C6-B2BA-C57DCD2238DF}">
      <dgm:prSet/>
      <dgm:spPr/>
      <dgm:t>
        <a:bodyPr/>
        <a:lstStyle/>
        <a:p>
          <a:endParaRPr lang="en-US"/>
        </a:p>
      </dgm:t>
    </dgm:pt>
    <dgm:pt modelId="{CEDE005A-98BE-41F4-B842-ABC2EC17513D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Advisory Committee</a:t>
          </a:r>
        </a:p>
      </dgm:t>
    </dgm:pt>
    <dgm:pt modelId="{AFEE2347-7650-44F7-9227-CD4EB317124D}" type="parTrans" cxnId="{CA513289-2778-4463-9987-7E9DCD7F593E}">
      <dgm:prSet/>
      <dgm:spPr/>
      <dgm:t>
        <a:bodyPr/>
        <a:lstStyle/>
        <a:p>
          <a:endParaRPr lang="en-US"/>
        </a:p>
      </dgm:t>
    </dgm:pt>
    <dgm:pt modelId="{B1AC24BD-BD1F-48CC-A235-92A65E9E402E}" type="sibTrans" cxnId="{CA513289-2778-4463-9987-7E9DCD7F593E}">
      <dgm:prSet/>
      <dgm:spPr/>
      <dgm:t>
        <a:bodyPr/>
        <a:lstStyle/>
        <a:p>
          <a:endParaRPr lang="en-US"/>
        </a:p>
      </dgm:t>
    </dgm:pt>
    <dgm:pt modelId="{CFD5125B-2733-4C16-9B48-85CA11CCD996}">
      <dgm:prSet phldrT="[Text]"/>
      <dgm:spPr/>
      <dgm:t>
        <a:bodyPr/>
        <a:lstStyle/>
        <a:p>
          <a:r>
            <a:rPr lang="en-US" dirty="0"/>
            <a:t>Big TAKE-AWAYS</a:t>
          </a:r>
        </a:p>
      </dgm:t>
    </dgm:pt>
    <dgm:pt modelId="{E75C52BE-0540-4AF7-BD54-8AD54D85FA24}" type="parTrans" cxnId="{7F5BEC36-3C3B-485E-ADC0-80CDC29936B3}">
      <dgm:prSet/>
      <dgm:spPr/>
      <dgm:t>
        <a:bodyPr/>
        <a:lstStyle/>
        <a:p>
          <a:endParaRPr lang="en-US"/>
        </a:p>
      </dgm:t>
    </dgm:pt>
    <dgm:pt modelId="{82B5A52F-FB84-4574-8C13-CD506EFBE03E}" type="sibTrans" cxnId="{7F5BEC36-3C3B-485E-ADC0-80CDC29936B3}">
      <dgm:prSet/>
      <dgm:spPr/>
      <dgm:t>
        <a:bodyPr/>
        <a:lstStyle/>
        <a:p>
          <a:endParaRPr lang="en-US"/>
        </a:p>
      </dgm:t>
    </dgm:pt>
    <dgm:pt modelId="{42B809FD-EEFE-4E2E-BD2D-5287E30689C0}" type="pres">
      <dgm:prSet presAssocID="{482BDDBC-7D4C-4B5D-8F92-FDD414619844}" presName="Name0" presStyleCnt="0">
        <dgm:presLayoutVars>
          <dgm:chMax val="4"/>
          <dgm:resizeHandles val="exact"/>
        </dgm:presLayoutVars>
      </dgm:prSet>
      <dgm:spPr/>
    </dgm:pt>
    <dgm:pt modelId="{80BDF663-E692-4A6A-8632-887A135552C4}" type="pres">
      <dgm:prSet presAssocID="{482BDDBC-7D4C-4B5D-8F92-FDD414619844}" presName="ellipse" presStyleLbl="trBgShp" presStyleIdx="0" presStyleCnt="1"/>
      <dgm:spPr/>
    </dgm:pt>
    <dgm:pt modelId="{80EA2E4F-F428-42CC-B7C4-C070037501BD}" type="pres">
      <dgm:prSet presAssocID="{482BDDBC-7D4C-4B5D-8F92-FDD414619844}" presName="arrow1" presStyleLbl="fgShp" presStyleIdx="0" presStyleCnt="1"/>
      <dgm:spPr/>
    </dgm:pt>
    <dgm:pt modelId="{EFA65541-FD83-4AB0-8CCB-2E1C149A51F1}" type="pres">
      <dgm:prSet presAssocID="{482BDDBC-7D4C-4B5D-8F92-FDD414619844}" presName="rectangle" presStyleLbl="revTx" presStyleIdx="0" presStyleCnt="1">
        <dgm:presLayoutVars>
          <dgm:bulletEnabled val="1"/>
        </dgm:presLayoutVars>
      </dgm:prSet>
      <dgm:spPr/>
    </dgm:pt>
    <dgm:pt modelId="{42B8EA08-8618-47CD-900F-CBD893879C77}" type="pres">
      <dgm:prSet presAssocID="{909C6752-76AB-48E3-A1C7-B412ECE5277F}" presName="item1" presStyleLbl="node1" presStyleIdx="0" presStyleCnt="3">
        <dgm:presLayoutVars>
          <dgm:bulletEnabled val="1"/>
        </dgm:presLayoutVars>
      </dgm:prSet>
      <dgm:spPr/>
    </dgm:pt>
    <dgm:pt modelId="{A6F34981-CBF8-4706-B5F8-E5DF14193A2F}" type="pres">
      <dgm:prSet presAssocID="{CEDE005A-98BE-41F4-B842-ABC2EC17513D}" presName="item2" presStyleLbl="node1" presStyleIdx="1" presStyleCnt="3">
        <dgm:presLayoutVars>
          <dgm:bulletEnabled val="1"/>
        </dgm:presLayoutVars>
      </dgm:prSet>
      <dgm:spPr/>
    </dgm:pt>
    <dgm:pt modelId="{FCFD5DAD-3C80-41BD-A273-ECE72D8594E5}" type="pres">
      <dgm:prSet presAssocID="{CFD5125B-2733-4C16-9B48-85CA11CCD996}" presName="item3" presStyleLbl="node1" presStyleIdx="2" presStyleCnt="3">
        <dgm:presLayoutVars>
          <dgm:bulletEnabled val="1"/>
        </dgm:presLayoutVars>
      </dgm:prSet>
      <dgm:spPr/>
    </dgm:pt>
    <dgm:pt modelId="{DB61BFCC-AD17-4058-9600-635A4C1D7DB1}" type="pres">
      <dgm:prSet presAssocID="{482BDDBC-7D4C-4B5D-8F92-FDD414619844}" presName="funnel" presStyleLbl="trAlignAcc1" presStyleIdx="0" presStyleCnt="1"/>
      <dgm:spPr/>
    </dgm:pt>
  </dgm:ptLst>
  <dgm:cxnLst>
    <dgm:cxn modelId="{7F5BEC36-3C3B-485E-ADC0-80CDC29936B3}" srcId="{482BDDBC-7D4C-4B5D-8F92-FDD414619844}" destId="{CFD5125B-2733-4C16-9B48-85CA11CCD996}" srcOrd="3" destOrd="0" parTransId="{E75C52BE-0540-4AF7-BD54-8AD54D85FA24}" sibTransId="{82B5A52F-FB84-4574-8C13-CD506EFBE03E}"/>
    <dgm:cxn modelId="{1A008D3E-DB0C-40A8-9430-17E2019D18F1}" type="presOf" srcId="{482BDDBC-7D4C-4B5D-8F92-FDD414619844}" destId="{42B809FD-EEFE-4E2E-BD2D-5287E30689C0}" srcOrd="0" destOrd="0" presId="urn:microsoft.com/office/officeart/2005/8/layout/funnel1"/>
    <dgm:cxn modelId="{BEBBA36E-AE16-48C6-B2BA-C57DCD2238DF}" srcId="{482BDDBC-7D4C-4B5D-8F92-FDD414619844}" destId="{909C6752-76AB-48E3-A1C7-B412ECE5277F}" srcOrd="1" destOrd="0" parTransId="{C9C79487-EC0E-4FA7-8B42-56C6F88F9CB3}" sibTransId="{9F2D3CBC-F9ED-46B7-8AE8-EC1F42FFCA55}"/>
    <dgm:cxn modelId="{2921BE7A-4FEF-4908-8778-7D5558AD2AAE}" type="presOf" srcId="{909C6752-76AB-48E3-A1C7-B412ECE5277F}" destId="{A6F34981-CBF8-4706-B5F8-E5DF14193A2F}" srcOrd="0" destOrd="0" presId="urn:microsoft.com/office/officeart/2005/8/layout/funnel1"/>
    <dgm:cxn modelId="{5490ED80-CD35-4E24-94FF-C9872D7593CC}" type="presOf" srcId="{0EB7C3F3-EC6F-4A32-9240-C24EB4553636}" destId="{FCFD5DAD-3C80-41BD-A273-ECE72D8594E5}" srcOrd="0" destOrd="0" presId="urn:microsoft.com/office/officeart/2005/8/layout/funnel1"/>
    <dgm:cxn modelId="{CA513289-2778-4463-9987-7E9DCD7F593E}" srcId="{482BDDBC-7D4C-4B5D-8F92-FDD414619844}" destId="{CEDE005A-98BE-41F4-B842-ABC2EC17513D}" srcOrd="2" destOrd="0" parTransId="{AFEE2347-7650-44F7-9227-CD4EB317124D}" sibTransId="{B1AC24BD-BD1F-48CC-A235-92A65E9E402E}"/>
    <dgm:cxn modelId="{DEF4A5A6-DD8D-4CBE-AC13-567736E040C3}" type="presOf" srcId="{CFD5125B-2733-4C16-9B48-85CA11CCD996}" destId="{EFA65541-FD83-4AB0-8CCB-2E1C149A51F1}" srcOrd="0" destOrd="0" presId="urn:microsoft.com/office/officeart/2005/8/layout/funnel1"/>
    <dgm:cxn modelId="{104732DA-6586-49D8-99CE-75A42F332CE1}" srcId="{482BDDBC-7D4C-4B5D-8F92-FDD414619844}" destId="{0EB7C3F3-EC6F-4A32-9240-C24EB4553636}" srcOrd="0" destOrd="0" parTransId="{A134C9F6-A866-4A93-A123-96596E303809}" sibTransId="{7944B1D0-2511-42D7-A07B-41BE53278E97}"/>
    <dgm:cxn modelId="{546548F7-3D1D-4B47-B266-18F345301A3F}" type="presOf" srcId="{CEDE005A-98BE-41F4-B842-ABC2EC17513D}" destId="{42B8EA08-8618-47CD-900F-CBD893879C77}" srcOrd="0" destOrd="0" presId="urn:microsoft.com/office/officeart/2005/8/layout/funnel1"/>
    <dgm:cxn modelId="{0815D95C-3C49-40CE-ACA3-43FA923A81A9}" type="presParOf" srcId="{42B809FD-EEFE-4E2E-BD2D-5287E30689C0}" destId="{80BDF663-E692-4A6A-8632-887A135552C4}" srcOrd="0" destOrd="0" presId="urn:microsoft.com/office/officeart/2005/8/layout/funnel1"/>
    <dgm:cxn modelId="{0E08AFA1-10D7-499A-BFF0-F91D91F5DB64}" type="presParOf" srcId="{42B809FD-EEFE-4E2E-BD2D-5287E30689C0}" destId="{80EA2E4F-F428-42CC-B7C4-C070037501BD}" srcOrd="1" destOrd="0" presId="urn:microsoft.com/office/officeart/2005/8/layout/funnel1"/>
    <dgm:cxn modelId="{87B90E97-E209-47CA-B57F-1641BDEC0426}" type="presParOf" srcId="{42B809FD-EEFE-4E2E-BD2D-5287E30689C0}" destId="{EFA65541-FD83-4AB0-8CCB-2E1C149A51F1}" srcOrd="2" destOrd="0" presId="urn:microsoft.com/office/officeart/2005/8/layout/funnel1"/>
    <dgm:cxn modelId="{60C3182F-78F0-4315-8E70-F69F8CCF36AE}" type="presParOf" srcId="{42B809FD-EEFE-4E2E-BD2D-5287E30689C0}" destId="{42B8EA08-8618-47CD-900F-CBD893879C77}" srcOrd="3" destOrd="0" presId="urn:microsoft.com/office/officeart/2005/8/layout/funnel1"/>
    <dgm:cxn modelId="{70F9B1A4-3DDC-4038-A43B-780B5E415FBE}" type="presParOf" srcId="{42B809FD-EEFE-4E2E-BD2D-5287E30689C0}" destId="{A6F34981-CBF8-4706-B5F8-E5DF14193A2F}" srcOrd="4" destOrd="0" presId="urn:microsoft.com/office/officeart/2005/8/layout/funnel1"/>
    <dgm:cxn modelId="{8111E924-694C-4B1B-9871-053D34D07C84}" type="presParOf" srcId="{42B809FD-EEFE-4E2E-BD2D-5287E30689C0}" destId="{FCFD5DAD-3C80-41BD-A273-ECE72D8594E5}" srcOrd="5" destOrd="0" presId="urn:microsoft.com/office/officeart/2005/8/layout/funnel1"/>
    <dgm:cxn modelId="{C6E02E76-7809-4FCC-96FE-CE7006910C85}" type="presParOf" srcId="{42B809FD-EEFE-4E2E-BD2D-5287E30689C0}" destId="{DB61BFCC-AD17-4058-9600-635A4C1D7DB1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43AC-1537-44F1-B23F-5A7B3513FB11}">
      <dsp:nvSpPr>
        <dsp:cNvPr id="0" name=""/>
        <dsp:cNvSpPr/>
      </dsp:nvSpPr>
      <dsp:spPr>
        <a:xfrm>
          <a:off x="3106289" y="-43683"/>
          <a:ext cx="2054889" cy="108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August                   Pre-Semester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Meeting</a:t>
          </a:r>
        </a:p>
      </dsp:txBody>
      <dsp:txXfrm>
        <a:off x="3159437" y="9465"/>
        <a:ext cx="1948593" cy="982450"/>
      </dsp:txXfrm>
    </dsp:sp>
    <dsp:sp modelId="{384591D6-0B27-4BEC-AB13-15DAC4A2D75E}">
      <dsp:nvSpPr>
        <dsp:cNvPr id="0" name=""/>
        <dsp:cNvSpPr/>
      </dsp:nvSpPr>
      <dsp:spPr>
        <a:xfrm>
          <a:off x="2478144" y="501621"/>
          <a:ext cx="3313539" cy="3313539"/>
        </a:xfrm>
        <a:custGeom>
          <a:avLst/>
          <a:gdLst/>
          <a:ahLst/>
          <a:cxnLst/>
          <a:rect l="0" t="0" r="0" b="0"/>
          <a:pathLst>
            <a:path>
              <a:moveTo>
                <a:pt x="2822552" y="479554"/>
              </a:moveTo>
              <a:arcTo wR="1656769" hR="1656769" stAng="18883226" swAng="1186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D0DD5-4159-4A65-9DCB-E72FADA841EE}">
      <dsp:nvSpPr>
        <dsp:cNvPr id="0" name=""/>
        <dsp:cNvSpPr/>
      </dsp:nvSpPr>
      <dsp:spPr>
        <a:xfrm>
          <a:off x="4622817" y="1617434"/>
          <a:ext cx="2336679" cy="1125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December  </a:t>
          </a:r>
          <a:br>
            <a:rPr lang="en-US" sz="2000" b="1" kern="1200" dirty="0"/>
          </a:br>
          <a:r>
            <a:rPr lang="en-US" sz="2000" b="1" kern="1200" dirty="0"/>
            <a:t>Data Reporting</a:t>
          </a:r>
          <a:br>
            <a:rPr lang="en-US" sz="2000" b="1" kern="1200" dirty="0"/>
          </a:br>
          <a:r>
            <a:rPr lang="en-US" sz="1600" b="0" kern="1200" dirty="0"/>
            <a:t>(Review/Respond to ASL Feedback)</a:t>
          </a:r>
        </a:p>
      </dsp:txBody>
      <dsp:txXfrm>
        <a:off x="4677772" y="1672389"/>
        <a:ext cx="2226769" cy="1015858"/>
      </dsp:txXfrm>
    </dsp:sp>
    <dsp:sp modelId="{8788279D-3873-4764-95E3-5FD770240948}">
      <dsp:nvSpPr>
        <dsp:cNvPr id="0" name=""/>
        <dsp:cNvSpPr/>
      </dsp:nvSpPr>
      <dsp:spPr>
        <a:xfrm>
          <a:off x="2476200" y="505025"/>
          <a:ext cx="3313539" cy="3313539"/>
        </a:xfrm>
        <a:custGeom>
          <a:avLst/>
          <a:gdLst/>
          <a:ahLst/>
          <a:cxnLst/>
          <a:rect l="0" t="0" r="0" b="0"/>
          <a:pathLst>
            <a:path>
              <a:moveTo>
                <a:pt x="3154489" y="2365091"/>
              </a:moveTo>
              <a:arcTo wR="1656769" hR="1656769" stAng="1518662" swAng="8685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21150-DE1F-498D-8317-D6A4FA9E3905}">
      <dsp:nvSpPr>
        <dsp:cNvPr id="0" name=""/>
        <dsp:cNvSpPr/>
      </dsp:nvSpPr>
      <dsp:spPr>
        <a:xfrm>
          <a:off x="3136759" y="3267600"/>
          <a:ext cx="2176806" cy="1093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</a:t>
          </a:r>
          <a:r>
            <a:rPr lang="en-US" sz="2000" b="1" kern="1200" dirty="0"/>
            <a:t>May 	          Data Reporting</a:t>
          </a:r>
        </a:p>
      </dsp:txBody>
      <dsp:txXfrm>
        <a:off x="3190125" y="3320966"/>
        <a:ext cx="2070074" cy="986485"/>
      </dsp:txXfrm>
    </dsp:sp>
    <dsp:sp modelId="{F95B10D8-81C1-4DB1-A514-C73830A17057}">
      <dsp:nvSpPr>
        <dsp:cNvPr id="0" name=""/>
        <dsp:cNvSpPr/>
      </dsp:nvSpPr>
      <dsp:spPr>
        <a:xfrm>
          <a:off x="2478330" y="504850"/>
          <a:ext cx="3313539" cy="3313539"/>
        </a:xfrm>
        <a:custGeom>
          <a:avLst/>
          <a:gdLst/>
          <a:ahLst/>
          <a:cxnLst/>
          <a:rect l="0" t="0" r="0" b="0"/>
          <a:pathLst>
            <a:path>
              <a:moveTo>
                <a:pt x="516282" y="2858507"/>
              </a:moveTo>
              <a:arcTo wR="1656769" hR="1656769" stAng="8010120" swAng="11869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071A5-952F-41D0-A52B-FF61E5371CA4}">
      <dsp:nvSpPr>
        <dsp:cNvPr id="0" name=""/>
        <dsp:cNvSpPr/>
      </dsp:nvSpPr>
      <dsp:spPr>
        <a:xfrm>
          <a:off x="1181849" y="1625053"/>
          <a:ext cx="2590214" cy="1110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 May          Program Report </a:t>
          </a:r>
          <a:r>
            <a:rPr lang="en-US" sz="1600" kern="1200" dirty="0"/>
            <a:t>(outcomes, methods, results, review)</a:t>
          </a:r>
        </a:p>
      </dsp:txBody>
      <dsp:txXfrm>
        <a:off x="1236061" y="1679265"/>
        <a:ext cx="2481790" cy="1002106"/>
      </dsp:txXfrm>
    </dsp:sp>
    <dsp:sp modelId="{15BAFFDD-DE30-4ED1-A42C-1B9CF7743A21}">
      <dsp:nvSpPr>
        <dsp:cNvPr id="0" name=""/>
        <dsp:cNvSpPr/>
      </dsp:nvSpPr>
      <dsp:spPr>
        <a:xfrm>
          <a:off x="2476725" y="500878"/>
          <a:ext cx="3313539" cy="3313539"/>
        </a:xfrm>
        <a:custGeom>
          <a:avLst/>
          <a:gdLst/>
          <a:ahLst/>
          <a:cxnLst/>
          <a:rect l="0" t="0" r="0" b="0"/>
          <a:pathLst>
            <a:path>
              <a:moveTo>
                <a:pt x="158267" y="950104"/>
              </a:moveTo>
              <a:arcTo wR="1656769" hR="1656769" stAng="12314861" swAng="11963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651C3-E3AF-4CB9-A56B-7C8CF8588250}">
      <dsp:nvSpPr>
        <dsp:cNvPr id="0" name=""/>
        <dsp:cNvSpPr/>
      </dsp:nvSpPr>
      <dsp:spPr>
        <a:xfrm rot="5400000">
          <a:off x="5732142" y="-2292674"/>
          <a:ext cx="1035328" cy="5882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All Programs attend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Report Summary Information from May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Program teams discuss needs for fall/new academic year</a:t>
          </a:r>
        </a:p>
      </dsp:txBody>
      <dsp:txXfrm rot="-5400000">
        <a:off x="3308722" y="181287"/>
        <a:ext cx="5831629" cy="934246"/>
      </dsp:txXfrm>
    </dsp:sp>
    <dsp:sp modelId="{7CD40967-5AD5-437D-BDE7-9DCEDFCC541C}">
      <dsp:nvSpPr>
        <dsp:cNvPr id="0" name=""/>
        <dsp:cNvSpPr/>
      </dsp:nvSpPr>
      <dsp:spPr>
        <a:xfrm>
          <a:off x="0" y="1330"/>
          <a:ext cx="3308721" cy="12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August                 Pre-Semester Meeting</a:t>
          </a:r>
        </a:p>
      </dsp:txBody>
      <dsp:txXfrm>
        <a:off x="63176" y="64506"/>
        <a:ext cx="3182369" cy="1167809"/>
      </dsp:txXfrm>
    </dsp:sp>
    <dsp:sp modelId="{B903A02E-2EE3-4951-AE4E-CEEA13A66DFA}">
      <dsp:nvSpPr>
        <dsp:cNvPr id="0" name=""/>
        <dsp:cNvSpPr/>
      </dsp:nvSpPr>
      <dsp:spPr>
        <a:xfrm rot="5400000">
          <a:off x="5732142" y="-933805"/>
          <a:ext cx="1035328" cy="5882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Program meetings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Enter any data from fall semester into program report for the year</a:t>
          </a:r>
        </a:p>
      </dsp:txBody>
      <dsp:txXfrm rot="-5400000">
        <a:off x="3308722" y="1540156"/>
        <a:ext cx="5831629" cy="934246"/>
      </dsp:txXfrm>
    </dsp:sp>
    <dsp:sp modelId="{099572F3-215B-40E8-BADF-55BAAA815476}">
      <dsp:nvSpPr>
        <dsp:cNvPr id="0" name=""/>
        <dsp:cNvSpPr/>
      </dsp:nvSpPr>
      <dsp:spPr>
        <a:xfrm>
          <a:off x="0" y="1360199"/>
          <a:ext cx="3308721" cy="12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December        Data Collection Meeting</a:t>
          </a:r>
        </a:p>
      </dsp:txBody>
      <dsp:txXfrm>
        <a:off x="63176" y="1423375"/>
        <a:ext cx="3182369" cy="1167809"/>
      </dsp:txXfrm>
    </dsp:sp>
    <dsp:sp modelId="{D301D77F-79A7-4BAA-8008-EDE4A3769935}">
      <dsp:nvSpPr>
        <dsp:cNvPr id="0" name=""/>
        <dsp:cNvSpPr/>
      </dsp:nvSpPr>
      <dsp:spPr>
        <a:xfrm rot="5400000">
          <a:off x="5586435" y="434894"/>
          <a:ext cx="1302340" cy="58706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Program meetings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Enter data from spring semester into program report for the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Work within programs to finalize data report and summary report</a:t>
          </a:r>
        </a:p>
      </dsp:txBody>
      <dsp:txXfrm rot="-5400000">
        <a:off x="3302262" y="2782643"/>
        <a:ext cx="5807112" cy="1175190"/>
      </dsp:txXfrm>
    </dsp:sp>
    <dsp:sp modelId="{455F1324-438D-486F-91E2-B28715750596}">
      <dsp:nvSpPr>
        <dsp:cNvPr id="0" name=""/>
        <dsp:cNvSpPr/>
      </dsp:nvSpPr>
      <dsp:spPr>
        <a:xfrm>
          <a:off x="0" y="2723158"/>
          <a:ext cx="3302261" cy="12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May                   Data Collection Meeting</a:t>
          </a:r>
        </a:p>
      </dsp:txBody>
      <dsp:txXfrm>
        <a:off x="63176" y="2786334"/>
        <a:ext cx="3175909" cy="1167809"/>
      </dsp:txXfrm>
    </dsp:sp>
    <dsp:sp modelId="{5EC906DB-3863-4E4A-8D6A-A93661019D36}">
      <dsp:nvSpPr>
        <dsp:cNvPr id="0" name=""/>
        <dsp:cNvSpPr/>
      </dsp:nvSpPr>
      <dsp:spPr>
        <a:xfrm rot="5400000">
          <a:off x="5613829" y="1792111"/>
          <a:ext cx="1271953" cy="5882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All Programs attend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Share key data, summary reflections and ideas for future improvement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Submit annual data report (includes outcomes, data, and summary/reflection</a:t>
          </a:r>
        </a:p>
      </dsp:txBody>
      <dsp:txXfrm rot="-5400000">
        <a:off x="3308721" y="4159311"/>
        <a:ext cx="5820078" cy="1147769"/>
      </dsp:txXfrm>
    </dsp:sp>
    <dsp:sp modelId="{2436E25A-1025-4048-834F-A0739EC73F16}">
      <dsp:nvSpPr>
        <dsp:cNvPr id="0" name=""/>
        <dsp:cNvSpPr/>
      </dsp:nvSpPr>
      <dsp:spPr>
        <a:xfrm>
          <a:off x="0" y="4086116"/>
          <a:ext cx="3308721" cy="1294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May             Program Report/Reflection</a:t>
          </a:r>
        </a:p>
      </dsp:txBody>
      <dsp:txXfrm>
        <a:off x="63176" y="4149292"/>
        <a:ext cx="3182369" cy="1167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43AC-1537-44F1-B23F-5A7B3513FB11}">
      <dsp:nvSpPr>
        <dsp:cNvPr id="0" name=""/>
        <dsp:cNvSpPr/>
      </dsp:nvSpPr>
      <dsp:spPr>
        <a:xfrm>
          <a:off x="2894015" y="46936"/>
          <a:ext cx="2702009" cy="1003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August </a:t>
          </a:r>
          <a:br>
            <a:rPr lang="en-US" sz="1200" b="1" kern="1200" dirty="0"/>
          </a:br>
          <a:r>
            <a:rPr lang="en-US" sz="1200" b="1" kern="1200" dirty="0"/>
            <a:t>Pre-Semester Meeting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(Review goals and assessments for the year)</a:t>
          </a:r>
          <a:endParaRPr lang="en-US" sz="1200" b="1" kern="1200" dirty="0"/>
        </a:p>
      </dsp:txBody>
      <dsp:txXfrm>
        <a:off x="2942996" y="95917"/>
        <a:ext cx="2604047" cy="905413"/>
      </dsp:txXfrm>
    </dsp:sp>
    <dsp:sp modelId="{384591D6-0B27-4BEC-AB13-15DAC4A2D75E}">
      <dsp:nvSpPr>
        <dsp:cNvPr id="0" name=""/>
        <dsp:cNvSpPr/>
      </dsp:nvSpPr>
      <dsp:spPr>
        <a:xfrm>
          <a:off x="1847955" y="804938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3866621" y="305358"/>
              </a:moveTo>
              <a:arcTo wR="2635291" hR="2635291" stAng="17871342" swAng="530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D0DD5-4159-4A65-9DCB-E72FADA841EE}">
      <dsp:nvSpPr>
        <dsp:cNvPr id="0" name=""/>
        <dsp:cNvSpPr/>
      </dsp:nvSpPr>
      <dsp:spPr>
        <a:xfrm>
          <a:off x="4938109" y="1410728"/>
          <a:ext cx="3071758" cy="96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October  </a:t>
          </a:r>
          <a:br>
            <a:rPr lang="en-US" sz="1200" b="1" kern="1200" dirty="0"/>
          </a:br>
          <a:r>
            <a:rPr lang="en-US" sz="1200" b="1" kern="1200" dirty="0"/>
            <a:t>Previous Year Assessment Report DUE to </a:t>
          </a:r>
          <a:r>
            <a:rPr lang="en-US" sz="1200" b="1" kern="1200" dirty="0" err="1"/>
            <a:t>OoA</a:t>
          </a:r>
          <a:br>
            <a:rPr lang="en-US" sz="1200" b="1" kern="1200" dirty="0"/>
          </a:br>
          <a:r>
            <a:rPr lang="en-US" sz="1050" b="0" kern="1200" dirty="0"/>
            <a:t>(Manhattan)</a:t>
          </a:r>
        </a:p>
      </dsp:txBody>
      <dsp:txXfrm>
        <a:off x="4985369" y="1457988"/>
        <a:ext cx="2977238" cy="873609"/>
      </dsp:txXfrm>
    </dsp:sp>
    <dsp:sp modelId="{8788279D-3873-4764-95E3-5FD770240948}">
      <dsp:nvSpPr>
        <dsp:cNvPr id="0" name=""/>
        <dsp:cNvSpPr/>
      </dsp:nvSpPr>
      <dsp:spPr>
        <a:xfrm>
          <a:off x="1410143" y="78496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5261532" y="2417082"/>
              </a:moveTo>
              <a:arcTo wR="2635291" hR="2635291" stAng="21315020" swAng="460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0623-9E5C-40C3-A59D-451C918068EE}">
      <dsp:nvSpPr>
        <dsp:cNvPr id="0" name=""/>
        <dsp:cNvSpPr/>
      </dsp:nvSpPr>
      <dsp:spPr>
        <a:xfrm>
          <a:off x="5089631" y="2965683"/>
          <a:ext cx="3121704" cy="923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December  </a:t>
          </a:r>
          <a:br>
            <a:rPr lang="en-US" sz="1200" b="1" kern="1200" dirty="0"/>
          </a:br>
          <a:r>
            <a:rPr lang="en-US" sz="1200" b="1" kern="1200" dirty="0"/>
            <a:t>Data Reporting</a:t>
          </a:r>
          <a:br>
            <a:rPr lang="en-US" sz="1200" b="1" kern="1200" dirty="0"/>
          </a:br>
          <a:r>
            <a:rPr lang="en-US" sz="1050" b="0" kern="1200" dirty="0"/>
            <a:t>(Submit Fall Data and </a:t>
          </a:r>
          <a:br>
            <a:rPr lang="en-US" sz="1050" b="0" kern="1200" dirty="0"/>
          </a:br>
          <a:r>
            <a:rPr lang="en-US" sz="1050" b="0" kern="1200" dirty="0"/>
            <a:t>Review </a:t>
          </a:r>
          <a:r>
            <a:rPr lang="en-US" sz="1050" b="0" kern="1200" dirty="0" err="1"/>
            <a:t>OoA</a:t>
          </a:r>
          <a:r>
            <a:rPr lang="en-US" sz="1050" b="0" kern="1200" dirty="0"/>
            <a:t> Feedback)</a:t>
          </a:r>
        </a:p>
      </dsp:txBody>
      <dsp:txXfrm>
        <a:off x="5134731" y="3010783"/>
        <a:ext cx="3031504" cy="833675"/>
      </dsp:txXfrm>
    </dsp:sp>
    <dsp:sp modelId="{AE6BC998-DB63-4AAF-B419-D5E6ACD3E9C4}">
      <dsp:nvSpPr>
        <dsp:cNvPr id="0" name=""/>
        <dsp:cNvSpPr/>
      </dsp:nvSpPr>
      <dsp:spPr>
        <a:xfrm>
          <a:off x="1500748" y="191768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4990580" y="3817395"/>
              </a:moveTo>
              <a:arcTo wR="2635291" hR="2635291" stAng="1599107" swAng="5197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94930-88B5-4BC3-8CE9-C74DBEB7F944}">
      <dsp:nvSpPr>
        <dsp:cNvPr id="0" name=""/>
        <dsp:cNvSpPr/>
      </dsp:nvSpPr>
      <dsp:spPr>
        <a:xfrm>
          <a:off x="4241362" y="4456316"/>
          <a:ext cx="3067138" cy="1028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December/January  </a:t>
          </a:r>
          <a:br>
            <a:rPr lang="en-US" sz="1200" b="1" kern="1200" dirty="0"/>
          </a:br>
          <a:r>
            <a:rPr lang="en-US" sz="1200" b="1" kern="1200" dirty="0"/>
            <a:t>Meeting w/</a:t>
          </a:r>
          <a:r>
            <a:rPr lang="en-US" sz="1200" b="1" kern="1200" dirty="0" err="1"/>
            <a:t>OoA</a:t>
          </a:r>
          <a:br>
            <a:rPr lang="en-US" sz="1200" b="1" kern="1200" dirty="0"/>
          </a:br>
          <a:r>
            <a:rPr lang="en-US" sz="1050" b="0" kern="1200" dirty="0"/>
            <a:t>(Respond to Feedback on prior year report; clarify questions)</a:t>
          </a:r>
        </a:p>
      </dsp:txBody>
      <dsp:txXfrm>
        <a:off x="4291576" y="4506530"/>
        <a:ext cx="2966710" cy="928205"/>
      </dsp:txXfrm>
    </dsp:sp>
    <dsp:sp modelId="{53C932D0-5E74-4629-ABC5-0C393EE415E5}">
      <dsp:nvSpPr>
        <dsp:cNvPr id="0" name=""/>
        <dsp:cNvSpPr/>
      </dsp:nvSpPr>
      <dsp:spPr>
        <a:xfrm>
          <a:off x="1469381" y="343202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3122569" y="5225140"/>
              </a:moveTo>
              <a:arcTo wR="2635291" hR="2635291" stAng="4760665" swAng="13595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21150-DE1F-498D-8317-D6A4FA9E3905}">
      <dsp:nvSpPr>
        <dsp:cNvPr id="0" name=""/>
        <dsp:cNvSpPr/>
      </dsp:nvSpPr>
      <dsp:spPr>
        <a:xfrm>
          <a:off x="1027346" y="4457617"/>
          <a:ext cx="2712356" cy="1007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  </a:t>
          </a:r>
          <a:r>
            <a:rPr lang="en-US" sz="1200" b="1" kern="1200" dirty="0"/>
            <a:t>May 	               </a:t>
          </a:r>
          <a:br>
            <a:rPr lang="en-US" sz="1200" b="1" kern="1200" dirty="0"/>
          </a:br>
          <a:r>
            <a:rPr lang="en-US" sz="1200" b="1" kern="1200" dirty="0"/>
            <a:t>Data Reporting </a:t>
          </a:r>
          <a:br>
            <a:rPr lang="en-US" sz="1200" b="1" kern="1200" dirty="0"/>
          </a:br>
          <a:r>
            <a:rPr lang="en-US" sz="1050" b="0" kern="1200" dirty="0"/>
            <a:t>(Submit Spring Data to </a:t>
          </a:r>
          <a:br>
            <a:rPr lang="en-US" sz="1050" b="0" kern="1200" dirty="0"/>
          </a:br>
          <a:r>
            <a:rPr lang="en-US" sz="1050" b="0" kern="1200" dirty="0"/>
            <a:t>Option Coordinator)</a:t>
          </a:r>
          <a:endParaRPr lang="en-US" sz="1200" b="0" kern="1200" dirty="0"/>
        </a:p>
      </dsp:txBody>
      <dsp:txXfrm>
        <a:off x="1076528" y="4506799"/>
        <a:ext cx="2613992" cy="909131"/>
      </dsp:txXfrm>
    </dsp:sp>
    <dsp:sp modelId="{F95B10D8-81C1-4DB1-A514-C73830A17057}">
      <dsp:nvSpPr>
        <dsp:cNvPr id="0" name=""/>
        <dsp:cNvSpPr/>
      </dsp:nvSpPr>
      <dsp:spPr>
        <a:xfrm>
          <a:off x="1278565" y="59942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596214" y="4304700"/>
              </a:moveTo>
              <a:arcTo wR="2635291" hR="2635291" stAng="8441552" swAng="4813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071A5-952F-41D0-A52B-FF61E5371CA4}">
      <dsp:nvSpPr>
        <dsp:cNvPr id="0" name=""/>
        <dsp:cNvSpPr/>
      </dsp:nvSpPr>
      <dsp:spPr>
        <a:xfrm>
          <a:off x="8" y="2978167"/>
          <a:ext cx="2961362" cy="97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  May           </a:t>
          </a:r>
          <a:br>
            <a:rPr lang="en-US" sz="1200" b="1" kern="1200" dirty="0"/>
          </a:br>
          <a:r>
            <a:rPr lang="en-US" sz="1200" b="1" kern="1200" dirty="0"/>
            <a:t>Year End - Review Meetings</a:t>
          </a:r>
          <a:br>
            <a:rPr lang="en-US" sz="1200" b="1" kern="1200" dirty="0"/>
          </a:br>
          <a:r>
            <a:rPr lang="en-US" sz="1200" b="1" kern="1200" dirty="0"/>
            <a:t> </a:t>
          </a:r>
          <a:r>
            <a:rPr lang="en-US" sz="1050" kern="1200" dirty="0"/>
            <a:t>(outcomes, methods, results, review and set goals for next </a:t>
          </a:r>
          <a:r>
            <a:rPr lang="en-US" sz="1050" kern="1200" dirty="0" err="1"/>
            <a:t>yr</a:t>
          </a:r>
          <a:r>
            <a:rPr lang="en-US" sz="1050" kern="1200" dirty="0"/>
            <a:t>)</a:t>
          </a:r>
        </a:p>
      </dsp:txBody>
      <dsp:txXfrm>
        <a:off x="47818" y="3025977"/>
        <a:ext cx="2865742" cy="883771"/>
      </dsp:txXfrm>
    </dsp:sp>
    <dsp:sp modelId="{15BAFFDD-DE30-4ED1-A42C-1B9CF7743A21}">
      <dsp:nvSpPr>
        <dsp:cNvPr id="0" name=""/>
        <dsp:cNvSpPr/>
      </dsp:nvSpPr>
      <dsp:spPr>
        <a:xfrm>
          <a:off x="1456077" y="297202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801" y="2570281"/>
              </a:moveTo>
              <a:arcTo wR="2635291" hR="2635291" stAng="10884814" swAng="4345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4B1D6-4432-4EA9-83FF-55EFC99C411D}">
      <dsp:nvSpPr>
        <dsp:cNvPr id="0" name=""/>
        <dsp:cNvSpPr/>
      </dsp:nvSpPr>
      <dsp:spPr>
        <a:xfrm>
          <a:off x="189769" y="1462715"/>
          <a:ext cx="2984999" cy="96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  May           </a:t>
          </a:r>
          <a:br>
            <a:rPr lang="en-US" sz="1050" b="1" kern="1200" dirty="0"/>
          </a:br>
          <a:r>
            <a:rPr lang="en-US" sz="1050" b="1" kern="1200" dirty="0"/>
            <a:t>Degree Option Reports Due </a:t>
          </a:r>
          <a:br>
            <a:rPr lang="en-US" sz="1050" b="1" kern="1200" dirty="0"/>
          </a:br>
          <a:r>
            <a:rPr lang="en-US" sz="1050" b="0" kern="1200" dirty="0"/>
            <a:t>(To Department Head and AD)</a:t>
          </a:r>
        </a:p>
      </dsp:txBody>
      <dsp:txXfrm>
        <a:off x="236834" y="1509780"/>
        <a:ext cx="2890869" cy="869998"/>
      </dsp:txXfrm>
    </dsp:sp>
    <dsp:sp modelId="{2B82BDA6-F880-4E60-8B26-30E33609F6A2}">
      <dsp:nvSpPr>
        <dsp:cNvPr id="0" name=""/>
        <dsp:cNvSpPr/>
      </dsp:nvSpPr>
      <dsp:spPr>
        <a:xfrm>
          <a:off x="1276447" y="622638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864131" y="683944"/>
              </a:moveTo>
              <a:arcTo wR="2635291" hR="2635291" stAng="13666273" swAng="880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43AC-1537-44F1-B23F-5A7B3513FB11}">
      <dsp:nvSpPr>
        <dsp:cNvPr id="0" name=""/>
        <dsp:cNvSpPr/>
      </dsp:nvSpPr>
      <dsp:spPr>
        <a:xfrm>
          <a:off x="2894015" y="46936"/>
          <a:ext cx="2702009" cy="1003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August </a:t>
          </a:r>
          <a:br>
            <a:rPr lang="en-US" sz="1200" b="1" kern="1200" dirty="0"/>
          </a:br>
          <a:r>
            <a:rPr lang="en-US" sz="1200" b="1" kern="1200" dirty="0"/>
            <a:t>Pre-Semester Meeting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(Review goals and assessments for the year)</a:t>
          </a:r>
          <a:endParaRPr lang="en-US" sz="1200" b="1" kern="1200" dirty="0"/>
        </a:p>
      </dsp:txBody>
      <dsp:txXfrm>
        <a:off x="2942996" y="95917"/>
        <a:ext cx="2604047" cy="905413"/>
      </dsp:txXfrm>
    </dsp:sp>
    <dsp:sp modelId="{384591D6-0B27-4BEC-AB13-15DAC4A2D75E}">
      <dsp:nvSpPr>
        <dsp:cNvPr id="0" name=""/>
        <dsp:cNvSpPr/>
      </dsp:nvSpPr>
      <dsp:spPr>
        <a:xfrm>
          <a:off x="1847955" y="804938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3866621" y="305358"/>
              </a:moveTo>
              <a:arcTo wR="2635291" hR="2635291" stAng="17871342" swAng="530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D0DD5-4159-4A65-9DCB-E72FADA841EE}">
      <dsp:nvSpPr>
        <dsp:cNvPr id="0" name=""/>
        <dsp:cNvSpPr/>
      </dsp:nvSpPr>
      <dsp:spPr>
        <a:xfrm>
          <a:off x="4938109" y="1410728"/>
          <a:ext cx="3071758" cy="96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October  </a:t>
          </a:r>
          <a:br>
            <a:rPr lang="en-US" sz="1200" b="1" kern="1200" dirty="0"/>
          </a:br>
          <a:r>
            <a:rPr lang="en-US" sz="1200" b="1" kern="1200" dirty="0"/>
            <a:t>Previous Year Assessment Report DUE to </a:t>
          </a:r>
          <a:r>
            <a:rPr lang="en-US" sz="1200" b="1" kern="1200" dirty="0" err="1"/>
            <a:t>OoA</a:t>
          </a:r>
          <a:br>
            <a:rPr lang="en-US" sz="1200" b="1" kern="1200" dirty="0"/>
          </a:br>
          <a:r>
            <a:rPr lang="en-US" sz="1050" b="0" kern="1200" dirty="0"/>
            <a:t>(Manhattan)</a:t>
          </a:r>
        </a:p>
      </dsp:txBody>
      <dsp:txXfrm>
        <a:off x="4985369" y="1457988"/>
        <a:ext cx="2977238" cy="873609"/>
      </dsp:txXfrm>
    </dsp:sp>
    <dsp:sp modelId="{8788279D-3873-4764-95E3-5FD770240948}">
      <dsp:nvSpPr>
        <dsp:cNvPr id="0" name=""/>
        <dsp:cNvSpPr/>
      </dsp:nvSpPr>
      <dsp:spPr>
        <a:xfrm>
          <a:off x="1410143" y="78496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5261532" y="2417082"/>
              </a:moveTo>
              <a:arcTo wR="2635291" hR="2635291" stAng="21315020" swAng="460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0623-9E5C-40C3-A59D-451C918068EE}">
      <dsp:nvSpPr>
        <dsp:cNvPr id="0" name=""/>
        <dsp:cNvSpPr/>
      </dsp:nvSpPr>
      <dsp:spPr>
        <a:xfrm>
          <a:off x="5089631" y="2965683"/>
          <a:ext cx="3121704" cy="923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December  </a:t>
          </a:r>
          <a:br>
            <a:rPr lang="en-US" sz="1200" b="1" kern="1200" dirty="0"/>
          </a:br>
          <a:r>
            <a:rPr lang="en-US" sz="1200" b="1" kern="1200" dirty="0"/>
            <a:t>Data Reporting</a:t>
          </a:r>
          <a:br>
            <a:rPr lang="en-US" sz="1200" b="1" kern="1200" dirty="0"/>
          </a:br>
          <a:r>
            <a:rPr lang="en-US" sz="1050" b="0" kern="1200" dirty="0"/>
            <a:t>(Submit Fall Data and </a:t>
          </a:r>
          <a:br>
            <a:rPr lang="en-US" sz="1050" b="0" kern="1200" dirty="0"/>
          </a:br>
          <a:r>
            <a:rPr lang="en-US" sz="1050" b="0" kern="1200" dirty="0"/>
            <a:t>Review </a:t>
          </a:r>
          <a:r>
            <a:rPr lang="en-US" sz="1050" b="0" kern="1200" dirty="0" err="1"/>
            <a:t>OoA</a:t>
          </a:r>
          <a:r>
            <a:rPr lang="en-US" sz="1050" b="0" kern="1200" dirty="0"/>
            <a:t> Feedback)</a:t>
          </a:r>
        </a:p>
      </dsp:txBody>
      <dsp:txXfrm>
        <a:off x="5134731" y="3010783"/>
        <a:ext cx="3031504" cy="833675"/>
      </dsp:txXfrm>
    </dsp:sp>
    <dsp:sp modelId="{AE6BC998-DB63-4AAF-B419-D5E6ACD3E9C4}">
      <dsp:nvSpPr>
        <dsp:cNvPr id="0" name=""/>
        <dsp:cNvSpPr/>
      </dsp:nvSpPr>
      <dsp:spPr>
        <a:xfrm>
          <a:off x="1500748" y="191768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4990580" y="3817395"/>
              </a:moveTo>
              <a:arcTo wR="2635291" hR="2635291" stAng="1599107" swAng="5197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94930-88B5-4BC3-8CE9-C74DBEB7F944}">
      <dsp:nvSpPr>
        <dsp:cNvPr id="0" name=""/>
        <dsp:cNvSpPr/>
      </dsp:nvSpPr>
      <dsp:spPr>
        <a:xfrm>
          <a:off x="4241362" y="4456316"/>
          <a:ext cx="3067138" cy="1028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December/January  </a:t>
          </a:r>
          <a:br>
            <a:rPr lang="en-US" sz="1200" b="1" kern="1200" dirty="0"/>
          </a:br>
          <a:r>
            <a:rPr lang="en-US" sz="1200" b="1" kern="1200" dirty="0"/>
            <a:t>Meeting w/</a:t>
          </a:r>
          <a:r>
            <a:rPr lang="en-US" sz="1200" b="1" kern="1200" dirty="0" err="1"/>
            <a:t>OoA</a:t>
          </a:r>
          <a:br>
            <a:rPr lang="en-US" sz="1200" b="1" kern="1200" dirty="0"/>
          </a:br>
          <a:r>
            <a:rPr lang="en-US" sz="1050" b="0" kern="1200" dirty="0"/>
            <a:t>(Respond to Feedback on prior year report; clarify questions)</a:t>
          </a:r>
        </a:p>
      </dsp:txBody>
      <dsp:txXfrm>
        <a:off x="4291576" y="4506530"/>
        <a:ext cx="2966710" cy="928205"/>
      </dsp:txXfrm>
    </dsp:sp>
    <dsp:sp modelId="{53C932D0-5E74-4629-ABC5-0C393EE415E5}">
      <dsp:nvSpPr>
        <dsp:cNvPr id="0" name=""/>
        <dsp:cNvSpPr/>
      </dsp:nvSpPr>
      <dsp:spPr>
        <a:xfrm>
          <a:off x="1469381" y="343202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3122569" y="5225140"/>
              </a:moveTo>
              <a:arcTo wR="2635291" hR="2635291" stAng="4760665" swAng="13595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21150-DE1F-498D-8317-D6A4FA9E3905}">
      <dsp:nvSpPr>
        <dsp:cNvPr id="0" name=""/>
        <dsp:cNvSpPr/>
      </dsp:nvSpPr>
      <dsp:spPr>
        <a:xfrm>
          <a:off x="1027346" y="4457617"/>
          <a:ext cx="2712356" cy="100749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 </a:t>
          </a:r>
          <a:r>
            <a:rPr lang="en-US" sz="1200" b="1" kern="1200" dirty="0">
              <a:solidFill>
                <a:schemeClr val="bg1"/>
              </a:solidFill>
            </a:rPr>
            <a:t>February/March               </a:t>
          </a:r>
          <a:br>
            <a:rPr lang="en-US" sz="1200" b="1" kern="1200" dirty="0">
              <a:solidFill>
                <a:schemeClr val="bg1"/>
              </a:solidFill>
            </a:rPr>
          </a:br>
          <a:r>
            <a:rPr lang="en-US" sz="1200" b="1" kern="1200" dirty="0">
              <a:solidFill>
                <a:schemeClr val="bg1"/>
              </a:solidFill>
            </a:rPr>
            <a:t>Review APRR Data w/Matrix Teams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Industry Advisory Day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1076528" y="4506799"/>
        <a:ext cx="2613992" cy="909131"/>
      </dsp:txXfrm>
    </dsp:sp>
    <dsp:sp modelId="{F95B10D8-81C1-4DB1-A514-C73830A17057}">
      <dsp:nvSpPr>
        <dsp:cNvPr id="0" name=""/>
        <dsp:cNvSpPr/>
      </dsp:nvSpPr>
      <dsp:spPr>
        <a:xfrm>
          <a:off x="1278565" y="59942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596214" y="4304700"/>
              </a:moveTo>
              <a:arcTo wR="2635291" hR="2635291" stAng="8441552" swAng="4813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071A5-952F-41D0-A52B-FF61E5371CA4}">
      <dsp:nvSpPr>
        <dsp:cNvPr id="0" name=""/>
        <dsp:cNvSpPr/>
      </dsp:nvSpPr>
      <dsp:spPr>
        <a:xfrm>
          <a:off x="8" y="2978167"/>
          <a:ext cx="2961362" cy="97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  May Data Reporting </a:t>
          </a:r>
          <a:br>
            <a:rPr lang="en-US" sz="1200" b="1" kern="1200" dirty="0"/>
          </a:br>
          <a:r>
            <a:rPr lang="en-US" sz="800" b="0" kern="1200" dirty="0"/>
            <a:t>(Spring Data to Option Coordinator)</a:t>
          </a:r>
          <a:r>
            <a:rPr lang="en-US" sz="800" b="1" kern="1200" dirty="0"/>
            <a:t>         </a:t>
          </a:r>
          <a:br>
            <a:rPr lang="en-US" sz="1200" b="1" kern="1200" dirty="0"/>
          </a:br>
          <a:r>
            <a:rPr lang="en-US" sz="1200" b="1" kern="1200" dirty="0"/>
            <a:t>Year End - Review Meetings</a:t>
          </a:r>
          <a:br>
            <a:rPr lang="en-US" sz="1200" b="1" kern="1200" dirty="0"/>
          </a:br>
          <a:r>
            <a:rPr lang="en-US" sz="800" b="1" kern="1200" dirty="0"/>
            <a:t> </a:t>
          </a:r>
          <a:r>
            <a:rPr lang="en-US" sz="800" kern="1200" dirty="0"/>
            <a:t>(review outcomes, methods, results;     set goals for next </a:t>
          </a:r>
          <a:r>
            <a:rPr lang="en-US" sz="800" kern="1200" dirty="0" err="1"/>
            <a:t>yr</a:t>
          </a:r>
          <a:r>
            <a:rPr lang="en-US" sz="800" kern="1200" dirty="0"/>
            <a:t>)</a:t>
          </a:r>
          <a:endParaRPr lang="en-US" sz="1050" kern="1200" dirty="0"/>
        </a:p>
      </dsp:txBody>
      <dsp:txXfrm>
        <a:off x="47818" y="3025977"/>
        <a:ext cx="2865742" cy="883771"/>
      </dsp:txXfrm>
    </dsp:sp>
    <dsp:sp modelId="{15BAFFDD-DE30-4ED1-A42C-1B9CF7743A21}">
      <dsp:nvSpPr>
        <dsp:cNvPr id="0" name=""/>
        <dsp:cNvSpPr/>
      </dsp:nvSpPr>
      <dsp:spPr>
        <a:xfrm>
          <a:off x="1456077" y="297202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801" y="2570281"/>
              </a:moveTo>
              <a:arcTo wR="2635291" hR="2635291" stAng="10884814" swAng="4345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4B1D6-4432-4EA9-83FF-55EFC99C411D}">
      <dsp:nvSpPr>
        <dsp:cNvPr id="0" name=""/>
        <dsp:cNvSpPr/>
      </dsp:nvSpPr>
      <dsp:spPr>
        <a:xfrm>
          <a:off x="189769" y="1462715"/>
          <a:ext cx="2984999" cy="96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  May/June           </a:t>
          </a:r>
          <a:br>
            <a:rPr lang="en-US" sz="1050" b="1" kern="1200" dirty="0"/>
          </a:br>
          <a:r>
            <a:rPr lang="en-US" sz="1050" b="1" kern="1200" dirty="0"/>
            <a:t>Degree Option Reports Due </a:t>
          </a:r>
          <a:br>
            <a:rPr lang="en-US" sz="1050" b="1" kern="1200" dirty="0"/>
          </a:br>
          <a:r>
            <a:rPr lang="en-US" sz="1050" b="0" kern="1200" dirty="0"/>
            <a:t>(To Department Head and AD)</a:t>
          </a:r>
        </a:p>
      </dsp:txBody>
      <dsp:txXfrm>
        <a:off x="236834" y="1509780"/>
        <a:ext cx="2890869" cy="869998"/>
      </dsp:txXfrm>
    </dsp:sp>
    <dsp:sp modelId="{2B82BDA6-F880-4E60-8B26-30E33609F6A2}">
      <dsp:nvSpPr>
        <dsp:cNvPr id="0" name=""/>
        <dsp:cNvSpPr/>
      </dsp:nvSpPr>
      <dsp:spPr>
        <a:xfrm>
          <a:off x="1276447" y="622638"/>
          <a:ext cx="5270582" cy="5270582"/>
        </a:xfrm>
        <a:custGeom>
          <a:avLst/>
          <a:gdLst/>
          <a:ahLst/>
          <a:cxnLst/>
          <a:rect l="0" t="0" r="0" b="0"/>
          <a:pathLst>
            <a:path>
              <a:moveTo>
                <a:pt x="864131" y="683944"/>
              </a:moveTo>
              <a:arcTo wR="2635291" hR="2635291" stAng="13666273" swAng="880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DF663-E692-4A6A-8632-887A135552C4}">
      <dsp:nvSpPr>
        <dsp:cNvPr id="0" name=""/>
        <dsp:cNvSpPr/>
      </dsp:nvSpPr>
      <dsp:spPr>
        <a:xfrm>
          <a:off x="2263637" y="196424"/>
          <a:ext cx="3898275" cy="13538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A2E4F-F428-42CC-B7C4-C070037501BD}">
      <dsp:nvSpPr>
        <dsp:cNvPr id="0" name=""/>
        <dsp:cNvSpPr/>
      </dsp:nvSpPr>
      <dsp:spPr>
        <a:xfrm>
          <a:off x="3841079" y="3511470"/>
          <a:ext cx="755479" cy="48350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65541-FD83-4AB0-8CCB-2E1C149A51F1}">
      <dsp:nvSpPr>
        <dsp:cNvPr id="0" name=""/>
        <dsp:cNvSpPr/>
      </dsp:nvSpPr>
      <dsp:spPr>
        <a:xfrm>
          <a:off x="2405667" y="3898275"/>
          <a:ext cx="3626303" cy="90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Big TAKE-AWAYS</a:t>
          </a:r>
        </a:p>
      </dsp:txBody>
      <dsp:txXfrm>
        <a:off x="2405667" y="3898275"/>
        <a:ext cx="3626303" cy="906575"/>
      </dsp:txXfrm>
    </dsp:sp>
    <dsp:sp modelId="{42B8EA08-8618-47CD-900F-CBD893879C77}">
      <dsp:nvSpPr>
        <dsp:cNvPr id="0" name=""/>
        <dsp:cNvSpPr/>
      </dsp:nvSpPr>
      <dsp:spPr>
        <a:xfrm>
          <a:off x="3680917" y="1654803"/>
          <a:ext cx="1359863" cy="135986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Advisory Committee</a:t>
          </a:r>
        </a:p>
      </dsp:txBody>
      <dsp:txXfrm>
        <a:off x="3880064" y="1853950"/>
        <a:ext cx="961569" cy="961569"/>
      </dsp:txXfrm>
    </dsp:sp>
    <dsp:sp modelId="{A6F34981-CBF8-4706-B5F8-E5DF14193A2F}">
      <dsp:nvSpPr>
        <dsp:cNvPr id="0" name=""/>
        <dsp:cNvSpPr/>
      </dsp:nvSpPr>
      <dsp:spPr>
        <a:xfrm>
          <a:off x="2707859" y="634603"/>
          <a:ext cx="1359863" cy="135986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SLOs</a:t>
          </a:r>
        </a:p>
      </dsp:txBody>
      <dsp:txXfrm>
        <a:off x="2907006" y="833750"/>
        <a:ext cx="961569" cy="961569"/>
      </dsp:txXfrm>
    </dsp:sp>
    <dsp:sp modelId="{FCFD5DAD-3C80-41BD-A273-ECE72D8594E5}">
      <dsp:nvSpPr>
        <dsp:cNvPr id="0" name=""/>
        <dsp:cNvSpPr/>
      </dsp:nvSpPr>
      <dsp:spPr>
        <a:xfrm>
          <a:off x="4097942" y="305818"/>
          <a:ext cx="1359863" cy="135986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APRR &amp; Consultant Work</a:t>
          </a:r>
        </a:p>
      </dsp:txBody>
      <dsp:txXfrm>
        <a:off x="4297089" y="504965"/>
        <a:ext cx="961569" cy="961569"/>
      </dsp:txXfrm>
    </dsp:sp>
    <dsp:sp modelId="{DB61BFCC-AD17-4058-9600-635A4C1D7DB1}">
      <dsp:nvSpPr>
        <dsp:cNvPr id="0" name=""/>
        <dsp:cNvSpPr/>
      </dsp:nvSpPr>
      <dsp:spPr>
        <a:xfrm>
          <a:off x="2103475" y="30219"/>
          <a:ext cx="4230687" cy="33845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78C5C8-A3A7-4C23-9A63-835BB466032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349F4-33C4-4969-A9B3-ACE08207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B8E85C-0885-4256-893F-BE6E1B4A242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EE4DA-FC89-4DE4-A6A6-89E5C4AE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9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E4DA-FC89-4DE4-A6A6-89E5C4AEFD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E4DA-FC89-4DE4-A6A6-89E5C4AEFD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– May 20 (last contract day) report in Canvas</a:t>
            </a:r>
          </a:p>
          <a:p>
            <a:r>
              <a:rPr lang="en-US" dirty="0"/>
              <a:t>June 1-October 15: Submit Report and Data Form</a:t>
            </a:r>
          </a:p>
          <a:p>
            <a:r>
              <a:rPr lang="en-US" dirty="0"/>
              <a:t>October</a:t>
            </a:r>
            <a:r>
              <a:rPr lang="en-US" baseline="0" dirty="0"/>
              <a:t> 15-December 1: ASL Reviews</a:t>
            </a:r>
          </a:p>
          <a:p>
            <a:r>
              <a:rPr lang="en-US" baseline="0" dirty="0"/>
              <a:t>December 1-March 1: Review/Respond to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E4DA-FC89-4DE4-A6A6-89E5C4AEFD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E4DA-FC89-4DE4-A6A6-89E5C4AEF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E4DA-FC89-4DE4-A6A6-89E5C4AEF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– May 20 (last contract day) report in Canvas</a:t>
            </a:r>
          </a:p>
          <a:p>
            <a:r>
              <a:rPr lang="en-US" dirty="0"/>
              <a:t>June 1-October 15: Submit Report and Data Form</a:t>
            </a:r>
          </a:p>
          <a:p>
            <a:r>
              <a:rPr lang="en-US" dirty="0"/>
              <a:t>October</a:t>
            </a:r>
            <a:r>
              <a:rPr lang="en-US" baseline="0" dirty="0"/>
              <a:t> 15-December 1: ASL Reviews</a:t>
            </a:r>
          </a:p>
          <a:p>
            <a:r>
              <a:rPr lang="en-US" baseline="0" dirty="0"/>
              <a:t>December 1-March 1: Review/Respond to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EE4DA-FC89-4DE4-A6A6-89E5C4AEF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68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EE4DA-FC89-4DE4-A6A6-89E5C4AEF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68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EE4DA-FC89-4DE4-A6A6-89E5C4AEF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1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993" y="2067457"/>
            <a:ext cx="9997439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589" y="3669707"/>
            <a:ext cx="87782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5715-B728-014D-870A-1F84FF3D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C817-4E3C-3E43-ABDC-3E97C8564D14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94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2" y="1219201"/>
            <a:ext cx="10183905" cy="4826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6B4C-4C48-944C-B298-ABCF9E83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0D50E-83AE-B944-BDDA-99DE69F8E0E5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0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839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7839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B145-AFA3-5C4F-B88A-8FAECB1D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28EB4-8F1D-6846-BA2C-D35AC671F4A6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98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1" y="1219200"/>
            <a:ext cx="4908811" cy="486510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589" y="1219200"/>
            <a:ext cx="4908811" cy="486510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752B7-9A8D-6E47-9BC1-D6EA622F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D07C1-FF4E-D846-9376-3498176A875E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35113"/>
            <a:ext cx="4876800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174875"/>
            <a:ext cx="487680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7355" y="1535113"/>
            <a:ext cx="4876800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7355" y="2174875"/>
            <a:ext cx="487680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BA71A0-D91F-B24E-B680-5F0572C1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2604C6-78EE-7D4F-B0E0-116142FE15FD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0E79BA-0006-9D41-8784-7BB3BB76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C6F3CE-014B-904D-AFF7-784249F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CDBC23-8B1B-A04E-B3C0-378D638B8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4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2357AE-C63F-8A4F-A6F0-787E69E6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CB989-AF7E-504A-93B3-A534CF0AE147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620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F7C194-DDD3-D641-868F-C83B9216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3D7B5-DD9C-B541-881E-A19322A8AC40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03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258" y="273053"/>
            <a:ext cx="6004143" cy="5853113"/>
          </a:xfrm>
        </p:spPr>
        <p:txBody>
          <a:bodyPr/>
          <a:lstStyle>
            <a:lvl1pPr>
              <a:defRPr sz="4267">
                <a:latin typeface="+mn-lt"/>
              </a:defRPr>
            </a:lvl1pPr>
            <a:lvl2pPr>
              <a:defRPr sz="3733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667">
                <a:latin typeface="+mn-lt"/>
              </a:defRPr>
            </a:lvl4pPr>
            <a:lvl5pPr>
              <a:defRPr sz="2667"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1122" y="1435103"/>
            <a:ext cx="4011084" cy="4691063"/>
          </a:xfrm>
        </p:spPr>
        <p:txBody>
          <a:bodyPr/>
          <a:lstStyle>
            <a:lvl1pPr marL="0" indent="0">
              <a:buNone/>
              <a:defRPr sz="1867"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B58A-2B66-2545-930A-A272235D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39759-FBD6-4B49-A852-952CB14AA216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640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26" y="4646944"/>
            <a:ext cx="8182249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9926" y="273899"/>
            <a:ext cx="8182249" cy="4373044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9926" y="5230385"/>
            <a:ext cx="8182249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E1126B-F75F-2444-AED3-04FA000C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F2BD4-8A67-1A48-A8FA-BAE19BF4460C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533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944B-E6C0-4B49-9884-33BAE225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2A2D3-8E15-5449-B471-AB5BC31E267B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885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43840"/>
            <a:ext cx="2743200" cy="5851525"/>
          </a:xfrm>
        </p:spPr>
        <p:txBody>
          <a:bodyPr vert="eaVer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120" y="243840"/>
            <a:ext cx="72948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E9FE-CE82-5945-8C12-145C87CD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80835-2EF5-444A-9B95-9E6732942619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048A5C-A751-9249-977B-6556232E82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41122" y="243840"/>
            <a:ext cx="1018390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4C7208-DFEB-1340-9033-E90F7097E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41122" y="1219201"/>
            <a:ext cx="10183905" cy="48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D980-0CFA-B54F-B2F7-82F6B47A4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120" y="621792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</a:defRPr>
            </a:lvl1pPr>
          </a:lstStyle>
          <a:p>
            <a:fld id="{2AE2FA84-FC98-6946-AE70-61FF329000AB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2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09570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60957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4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09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78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marL="990550" indent="-380981" algn="l" defTabSz="60957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j-lt"/>
          <a:ea typeface="ＭＳ Ｐゴシック" charset="0"/>
          <a:cs typeface="Lucida Sans"/>
        </a:defRPr>
      </a:lvl2pPr>
      <a:lvl3pPr marL="1523925" indent="-304784" algn="l" defTabSz="60957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3pPr>
      <a:lvl4pPr marL="2133493" indent="-304784" algn="l" defTabSz="60957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j-lt"/>
          <a:ea typeface="ＭＳ Ｐゴシック" charset="0"/>
          <a:cs typeface="Lucida Sans"/>
        </a:defRPr>
      </a:lvl4pPr>
      <a:lvl5pPr marL="2743062" indent="-304784" algn="l" defTabSz="60957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j-lt"/>
          <a:ea typeface="ＭＳ Ｐゴシック" charset="0"/>
          <a:cs typeface="Lucida San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-state.edu/assessment/slo/undergradobj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82639"/>
            <a:ext cx="10218420" cy="26458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Program assessment </a:t>
            </a:r>
            <a:r>
              <a:rPr lang="en-US" dirty="0"/>
              <a:t>Implementing a cycle of continuous improvement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February 10,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4541520"/>
            <a:ext cx="588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Terri Gaeddert, Associate Dean for Academics</a:t>
            </a:r>
          </a:p>
          <a:p>
            <a:r>
              <a:rPr lang="en-US" dirty="0"/>
              <a:t>Kansas State University Salina</a:t>
            </a:r>
          </a:p>
          <a:p>
            <a:r>
              <a:rPr lang="en-US" dirty="0"/>
              <a:t>College of Technology and Aviation</a:t>
            </a:r>
          </a:p>
        </p:txBody>
      </p:sp>
    </p:spTree>
    <p:extLst>
      <p:ext uri="{BB962C8B-B14F-4D97-AF65-F5344CB8AC3E}">
        <p14:creationId xmlns:p14="http://schemas.microsoft.com/office/powerpoint/2010/main" val="333680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B57EDBE5-E7D7-4CD2-B551-56FEE490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18" y="275167"/>
            <a:ext cx="10221383" cy="1785861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Lucida Sans" panose="020B0602030504020204" pitchFamily="34" charset="0"/>
                <a:cs typeface="Lucida Sans" panose="020B0602030504020204" pitchFamily="34" charset="0"/>
              </a:rPr>
              <a:t>Assessment Report Summary - May 2022</a:t>
            </a:r>
            <a:br>
              <a:rPr lang="en-US" altLang="en-US" sz="3200" dirty="0">
                <a:latin typeface="Lucida Sans" panose="020B0602030504020204" pitchFamily="34" charset="0"/>
                <a:cs typeface="Lucida Sans" panose="020B0602030504020204" pitchFamily="34" charset="0"/>
              </a:rPr>
            </a:br>
            <a:r>
              <a:rPr lang="en-US" altLang="en-US" sz="3200" dirty="0">
                <a:latin typeface="Lucida Sans" panose="020B0602030504020204" pitchFamily="34" charset="0"/>
                <a:cs typeface="Lucida Sans" panose="020B0602030504020204" pitchFamily="34" charset="0"/>
              </a:rPr>
              <a:t>Three BIG TAKE-AWAYS from this year’s work</a:t>
            </a:r>
            <a:br>
              <a:rPr lang="en-US" altLang="en-US" sz="3200" dirty="0">
                <a:latin typeface="Lucida Sans" panose="020B0602030504020204" pitchFamily="34" charset="0"/>
                <a:cs typeface="Lucida Sans" panose="020B0602030504020204" pitchFamily="34" charset="0"/>
              </a:rPr>
            </a:br>
            <a:endParaRPr lang="en-US" altLang="en-US" sz="3200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F869EE-FCCE-4AAE-98B3-64B08AC426FE}"/>
              </a:ext>
            </a:extLst>
          </p:cNvPr>
          <p:cNvGraphicFramePr/>
          <p:nvPr/>
        </p:nvGraphicFramePr>
        <p:xfrm>
          <a:off x="1432075" y="1754415"/>
          <a:ext cx="8437639" cy="483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74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184A5DA2-B0FB-4359-9A9E-5BE5C95B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18" y="275167"/>
            <a:ext cx="10599335" cy="13462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Lucida Sans" panose="020B0602030504020204" pitchFamily="34" charset="0"/>
                <a:cs typeface="Lucida Sans" panose="020B0602030504020204" pitchFamily="34" charset="0"/>
              </a:rPr>
              <a:t>Assessment Report Summary - May 2022</a:t>
            </a:r>
            <a:br>
              <a:rPr lang="en-US" altLang="en-US" sz="3200" dirty="0">
                <a:latin typeface="Lucida Sans" panose="020B0602030504020204" pitchFamily="34" charset="0"/>
                <a:cs typeface="Lucida Sans" panose="020B0602030504020204" pitchFamily="34" charset="0"/>
              </a:rPr>
            </a:br>
            <a:r>
              <a:rPr lang="en-US" altLang="en-US" sz="3200" dirty="0">
                <a:latin typeface="Lucida Sans" panose="020B0602030504020204" pitchFamily="34" charset="0"/>
                <a:cs typeface="Lucida Sans" panose="020B0602030504020204" pitchFamily="34" charset="0"/>
              </a:rPr>
              <a:t>Three BIG TAKE-AWAYS from </a:t>
            </a:r>
            <a:r>
              <a:rPr lang="en-US" altLang="en-US" sz="3200" b="1" dirty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MET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B303D51-D867-4416-B096-388486EC2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3051" y="1786468"/>
            <a:ext cx="9857316" cy="427566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Industrial Advisory Board</a:t>
            </a:r>
          </a:p>
          <a:p>
            <a:pPr lvl="1" eaLnBrk="1" hangingPunct="1">
              <a:defRPr/>
            </a:pPr>
            <a:r>
              <a:rPr lang="en-US" altLang="en-US" sz="1800" dirty="0"/>
              <a:t>Business Acumen</a:t>
            </a:r>
          </a:p>
          <a:p>
            <a:pPr lvl="1" eaLnBrk="1" hangingPunct="1">
              <a:defRPr/>
            </a:pPr>
            <a:r>
              <a:rPr lang="en-US" altLang="en-US" sz="1800" dirty="0"/>
              <a:t>Technical Writing Skills</a:t>
            </a:r>
          </a:p>
          <a:p>
            <a:pPr lvl="1" eaLnBrk="1" hangingPunct="1">
              <a:defRPr/>
            </a:pPr>
            <a:r>
              <a:rPr lang="en-US" altLang="en-US" sz="1800" dirty="0"/>
              <a:t>Geometric Dimension and Tolerance</a:t>
            </a:r>
          </a:p>
          <a:p>
            <a:pPr lvl="1"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2000" dirty="0"/>
              <a:t>ABET Reaccreditation in Fall 2022</a:t>
            </a:r>
          </a:p>
          <a:p>
            <a:pPr lvl="1" eaLnBrk="1" hangingPunct="1">
              <a:defRPr/>
            </a:pPr>
            <a:r>
              <a:rPr lang="en-US" altLang="en-US" sz="1800" dirty="0"/>
              <a:t>Preparing for this visit</a:t>
            </a:r>
          </a:p>
          <a:p>
            <a:pPr lvl="1" eaLnBrk="1" hangingPunct="1">
              <a:defRPr/>
            </a:pPr>
            <a:r>
              <a:rPr lang="en-US" altLang="en-US" sz="1800" dirty="0"/>
              <a:t>F21 and S22 assessment data is collected, report to follow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Development work into Aerospace materials, processes, and courses. </a:t>
            </a:r>
          </a:p>
          <a:p>
            <a:pPr lvl="1" eaLnBrk="1" hangingPunct="1">
              <a:defRPr/>
            </a:pPr>
            <a:r>
              <a:rPr lang="en-US" altLang="en-US" sz="1800" dirty="0"/>
              <a:t>U.S. Space Command Fair</a:t>
            </a:r>
          </a:p>
          <a:p>
            <a:pPr lvl="1" eaLnBrk="1" hangingPunct="1">
              <a:defRPr/>
            </a:pPr>
            <a:r>
              <a:rPr lang="en-US" altLang="en-US" sz="1800" dirty="0"/>
              <a:t>Hypersonic Technology</a:t>
            </a:r>
          </a:p>
          <a:p>
            <a:pPr lvl="1" eaLnBrk="1" hangingPunct="1">
              <a:defRPr/>
            </a:pPr>
            <a:r>
              <a:rPr lang="en-US" altLang="en-US" sz="1800" dirty="0"/>
              <a:t>Composites</a:t>
            </a:r>
          </a:p>
          <a:p>
            <a:pPr eaLnBrk="1" hangingPunct="1"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184A5DA2-B0FB-4359-9A9E-5BE5C95B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18" y="124339"/>
            <a:ext cx="10599335" cy="1346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Lucida Sans" panose="020B0602030504020204" pitchFamily="34" charset="0"/>
                <a:cs typeface="Lucida Sans" panose="020B0602030504020204" pitchFamily="34" charset="0"/>
              </a:rPr>
              <a:t>Assessment Report Summary - May 2022</a:t>
            </a:r>
            <a:br>
              <a:rPr lang="en-US" altLang="en-US" sz="2800" dirty="0">
                <a:latin typeface="Lucida Sans" panose="020B0602030504020204" pitchFamily="34" charset="0"/>
                <a:cs typeface="Lucida Sans" panose="020B0602030504020204" pitchFamily="34" charset="0"/>
              </a:rPr>
            </a:br>
            <a:r>
              <a:rPr lang="en-US" altLang="en-US" sz="2800" dirty="0">
                <a:latin typeface="Lucida Sans" panose="020B0602030504020204" pitchFamily="34" charset="0"/>
                <a:cs typeface="Lucida Sans" panose="020B0602030504020204" pitchFamily="34" charset="0"/>
              </a:rPr>
              <a:t>Three BIG TAKE-AWAYS from </a:t>
            </a:r>
            <a:r>
              <a:rPr lang="en-US" altLang="en-US" sz="2800" dirty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Robotics &amp; Automation ET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CE01D50-0E55-8FBF-0F59-532A1E5DC3E9}"/>
              </a:ext>
            </a:extLst>
          </p:cNvPr>
          <p:cNvGraphicFramePr>
            <a:graphicFrameLocks noGrp="1"/>
          </p:cNvGraphicFramePr>
          <p:nvPr/>
        </p:nvGraphicFramePr>
        <p:xfrm>
          <a:off x="1447085" y="1611941"/>
          <a:ext cx="10427205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735">
                  <a:extLst>
                    <a:ext uri="{9D8B030D-6E8A-4147-A177-3AD203B41FA5}">
                      <a16:colId xmlns:a16="http://schemas.microsoft.com/office/drawing/2014/main" val="1106769391"/>
                    </a:ext>
                  </a:extLst>
                </a:gridCol>
                <a:gridCol w="3475735">
                  <a:extLst>
                    <a:ext uri="{9D8B030D-6E8A-4147-A177-3AD203B41FA5}">
                      <a16:colId xmlns:a16="http://schemas.microsoft.com/office/drawing/2014/main" val="372293766"/>
                    </a:ext>
                  </a:extLst>
                </a:gridCol>
                <a:gridCol w="3475735">
                  <a:extLst>
                    <a:ext uri="{9D8B030D-6E8A-4147-A177-3AD203B41FA5}">
                      <a16:colId xmlns:a16="http://schemas.microsoft.com/office/drawing/2014/main" val="2212382195"/>
                    </a:ext>
                  </a:extLst>
                </a:gridCol>
              </a:tblGrid>
              <a:tr h="4805680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900" b="1" dirty="0">
                          <a:solidFill>
                            <a:srgbClr val="7030A0"/>
                          </a:solidFill>
                        </a:rPr>
                        <a:t>Industry Connections Strengthened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RAET Graduate Alex Reichard job with Automatic Systems Inc., KC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Advisory Board Expansion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Mars (Topeka)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Pfizer (McPherson)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Plant Tour Field Trip 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2021 Topeka/Sabetha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2022  Hebron, NE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Expanding the Lab Experience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Equipment/Software Implementations: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Robot Conveyor Cell  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(hardware, software, HMI) 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Collaborative Robot 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Mini Conveyor Cells 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New PLC/HMI stations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MET 240 Industrial Robotics course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Integrating concepts between courses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Freshman Experience Support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Field Trips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 Success Center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 community building</a:t>
                      </a:r>
                    </a:p>
                    <a:p>
                      <a:pPr marL="342900" indent="-342900" algn="l" defTabSz="609585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support for students with misfocused expectations of college or </a:t>
                      </a: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field of RAET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609585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1643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82639"/>
            <a:ext cx="10218420" cy="26458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Program assessment </a:t>
            </a:r>
            <a:r>
              <a:rPr lang="en-US" dirty="0"/>
              <a:t>Create a system for continuous improvement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613900" cy="114299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Take one step.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1% better tomorrow than today!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5400" y="5394130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Terri Gaeddert, Associate Dean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Kansas State University Salina</a:t>
            </a:r>
          </a:p>
        </p:txBody>
      </p:sp>
    </p:spTree>
    <p:extLst>
      <p:ext uri="{BB962C8B-B14F-4D97-AF65-F5344CB8AC3E}">
        <p14:creationId xmlns:p14="http://schemas.microsoft.com/office/powerpoint/2010/main" val="282916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0700" y="1597729"/>
            <a:ext cx="93897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Continuous improvement in all programs</a:t>
            </a:r>
            <a:endParaRPr lang="en-US" sz="3600" b="1" dirty="0"/>
          </a:p>
          <a:p>
            <a:r>
              <a:rPr lang="en-US" sz="3600" b="1" dirty="0"/>
              <a:t>HOW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 systematic assessment process </a:t>
            </a:r>
          </a:p>
          <a:p>
            <a:pPr marL="914400" lvl="1" indent="-457200">
              <a:buFontTx/>
              <a:buChar char="-"/>
            </a:pPr>
            <a:r>
              <a:rPr lang="en-US" sz="2800" b="1" dirty="0"/>
              <a:t>Successful data collection</a:t>
            </a:r>
          </a:p>
          <a:p>
            <a:pPr marL="914400" lvl="1" indent="-457200">
              <a:buFontTx/>
              <a:buChar char="-"/>
            </a:pPr>
            <a:r>
              <a:rPr lang="en-US" sz="2800" b="1" dirty="0"/>
              <a:t>Thoughtful reflection on data</a:t>
            </a:r>
          </a:p>
          <a:p>
            <a:r>
              <a:rPr lang="en-US" sz="3600" b="1" dirty="0"/>
              <a:t>WHEN/WHAT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Annual assessment reports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563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EAE62D6-66E0-4A18-9D38-4251228DA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091" y="1816948"/>
            <a:ext cx="9857316" cy="42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70"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Content Placeholder 5" descr="Calvin &amp; Hobbes gif">
            <a:extLst>
              <a:ext uri="{FF2B5EF4-FFF2-40B4-BE49-F238E27FC236}">
                <a16:creationId xmlns:a16="http://schemas.microsoft.com/office/drawing/2014/main" id="{4565C6E7-FDFA-4FAB-A974-752810F9D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2041" y="884767"/>
            <a:ext cx="6997416" cy="4563533"/>
          </a:xfrm>
          <a:noFill/>
        </p:spPr>
      </p:pic>
    </p:spTree>
    <p:extLst>
      <p:ext uri="{BB962C8B-B14F-4D97-AF65-F5344CB8AC3E}">
        <p14:creationId xmlns:p14="http://schemas.microsoft.com/office/powerpoint/2010/main" val="117777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980" y="814387"/>
            <a:ext cx="757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Systematic Assessment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5285068"/>
              </p:ext>
            </p:extLst>
          </p:nvPr>
        </p:nvGraphicFramePr>
        <p:xfrm>
          <a:off x="3787140" y="1760220"/>
          <a:ext cx="8140700" cy="431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031" y="3046125"/>
            <a:ext cx="3554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/>
              <a:t>A cycle of continuous improvement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/>
              <a:t>May 2017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512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54809551"/>
              </p:ext>
            </p:extLst>
          </p:nvPr>
        </p:nvGraphicFramePr>
        <p:xfrm>
          <a:off x="2426677" y="1078523"/>
          <a:ext cx="9190892" cy="538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27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6" y="499322"/>
            <a:ext cx="11042876" cy="59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EAE62D6-66E0-4A18-9D38-4251228DA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092" y="1816948"/>
            <a:ext cx="4817109" cy="42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70"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C444C7-947D-4696-9614-238117F4F34F}"/>
              </a:ext>
            </a:extLst>
          </p:cNvPr>
          <p:cNvSpPr txBox="1">
            <a:spLocks/>
          </p:cNvSpPr>
          <p:nvPr/>
        </p:nvSpPr>
        <p:spPr bwMode="auto">
          <a:xfrm>
            <a:off x="1393371" y="275167"/>
            <a:ext cx="101890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1pPr>
            <a:lvl2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2pPr>
            <a:lvl3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3pPr>
            <a:lvl4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4pPr>
            <a:lvl5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8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en-US" sz="4800" dirty="0">
                <a:latin typeface="Lucida Sans" panose="020B0602030504020204" pitchFamily="34" charset="0"/>
                <a:cs typeface="Lucida Sans" panose="020B0602030504020204" pitchFamily="34" charset="0"/>
              </a:rPr>
              <a:t>Annual Assessment Cycle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8CC51B7-7198-4C5D-BA3E-076EB73EE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1816949"/>
            <a:ext cx="3874115" cy="387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4A97430-F643-451E-848B-58C65D4B7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514928"/>
            <a:ext cx="5792711" cy="534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892" indent="-342892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1pPr>
            <a:lvl2pPr marL="742931" indent="-285743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2pPr>
            <a:lvl3pPr marL="1142972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4pPr>
            <a:lvl5pPr marL="2057348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Lucida Sans" panose="020B0602030504020204" pitchFamily="34" charset="0"/>
                <a:cs typeface="Lucida Sans" panose="020B0602030504020204" pitchFamily="34" charset="0"/>
              </a:rPr>
              <a:t>KSU Undergraduate Student Learning Outcomes </a:t>
            </a:r>
            <a:r>
              <a:rPr lang="en-US" altLang="en-US" sz="2667" dirty="0">
                <a:latin typeface="Lucida Sans" panose="020B0602030504020204" pitchFamily="34" charset="0"/>
                <a:cs typeface="Lucida Sans" panose="020B0602030504020204" pitchFamily="34" charset="0"/>
              </a:rPr>
              <a:t>(SLOs)</a:t>
            </a:r>
            <a:endParaRPr lang="en-US" altLang="en-US" sz="2667" i="1" dirty="0"/>
          </a:p>
          <a:p>
            <a:pPr>
              <a:defRPr/>
            </a:pPr>
            <a:r>
              <a:rPr lang="en-US" altLang="en-US" sz="2400" dirty="0"/>
              <a:t>Knowledge</a:t>
            </a:r>
          </a:p>
          <a:p>
            <a:pPr>
              <a:defRPr/>
            </a:pPr>
            <a:r>
              <a:rPr lang="en-US" altLang="en-US" sz="2400" dirty="0"/>
              <a:t>Communication (written and oral)</a:t>
            </a:r>
          </a:p>
          <a:p>
            <a:pPr>
              <a:defRPr/>
            </a:pPr>
            <a:r>
              <a:rPr lang="en-US" altLang="en-US" sz="2400" dirty="0"/>
              <a:t>Diversity Awareness</a:t>
            </a:r>
          </a:p>
          <a:p>
            <a:pPr>
              <a:defRPr/>
            </a:pPr>
            <a:r>
              <a:rPr lang="en-US" altLang="en-US" sz="2400" dirty="0"/>
              <a:t>Academic &amp; Professional Integrity</a:t>
            </a:r>
          </a:p>
          <a:p>
            <a:pPr>
              <a:defRPr/>
            </a:pPr>
            <a:r>
              <a:rPr lang="en-US" altLang="en-US" sz="2400" dirty="0"/>
              <a:t>Critical Thinking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600" i="1" dirty="0"/>
              <a:t>Adopted by KSU Faculty Senate April 13, 2004</a:t>
            </a:r>
            <a:endParaRPr lang="en-US" altLang="en-US" sz="1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1400" dirty="0">
                <a:hlinkClick r:id="rId3"/>
              </a:rPr>
              <a:t>http://www.k-state.edu/assessment/slo/undergradobj</a:t>
            </a:r>
            <a:endParaRPr lang="en-US" altLang="en-US" sz="1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0998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787140" y="619278"/>
          <a:ext cx="8211336" cy="594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033" y="3046126"/>
            <a:ext cx="3554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  <a:ea typeface="ＭＳ Ｐゴシック" panose="020B0600070205080204" pitchFamily="34" charset="-128"/>
              </a:rPr>
              <a:t>A cycle of continuous improvement</a:t>
            </a:r>
            <a:endParaRPr lang="en-US" sz="4400" dirty="0">
              <a:solidFill>
                <a:prstClr val="white"/>
              </a:solidFill>
              <a:latin typeface="Century Gothic" panose="020B0502020202020204"/>
              <a:ea typeface="ＭＳ Ｐゴシック" panose="020B0600070205080204" pitchFamily="34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38103-9ACB-45AE-8509-F15E392549AD}"/>
              </a:ext>
            </a:extLst>
          </p:cNvPr>
          <p:cNvSpPr/>
          <p:nvPr/>
        </p:nvSpPr>
        <p:spPr>
          <a:xfrm>
            <a:off x="3946358" y="619278"/>
            <a:ext cx="60959" cy="60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A97147-D5D4-4F0B-940C-9BF1BC83479E}"/>
              </a:ext>
            </a:extLst>
          </p:cNvPr>
          <p:cNvSpPr/>
          <p:nvPr/>
        </p:nvSpPr>
        <p:spPr>
          <a:xfrm>
            <a:off x="193524" y="297893"/>
            <a:ext cx="4411579" cy="2123923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entury Gothic" panose="020B0502020202020204"/>
              </a:rPr>
              <a:t>Added broader review of programs (APRR) to annual review process      in Feb/Mar 2022.</a:t>
            </a:r>
          </a:p>
        </p:txBody>
      </p:sp>
    </p:spTree>
    <p:extLst>
      <p:ext uri="{BB962C8B-B14F-4D97-AF65-F5344CB8AC3E}">
        <p14:creationId xmlns:p14="http://schemas.microsoft.com/office/powerpoint/2010/main" val="25840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787140" y="619278"/>
          <a:ext cx="8211336" cy="594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033" y="3046126"/>
            <a:ext cx="3554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A cycle of continuous improvement</a:t>
            </a:r>
            <a:endParaRPr lang="en-US" sz="4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38103-9ACB-45AE-8509-F15E392549AD}"/>
              </a:ext>
            </a:extLst>
          </p:cNvPr>
          <p:cNvSpPr/>
          <p:nvPr/>
        </p:nvSpPr>
        <p:spPr>
          <a:xfrm>
            <a:off x="3946358" y="619278"/>
            <a:ext cx="60959" cy="60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A97147-D5D4-4F0B-940C-9BF1BC83479E}"/>
              </a:ext>
            </a:extLst>
          </p:cNvPr>
          <p:cNvSpPr/>
          <p:nvPr/>
        </p:nvSpPr>
        <p:spPr>
          <a:xfrm>
            <a:off x="192607" y="242391"/>
            <a:ext cx="4411579" cy="2123923"/>
          </a:xfrm>
          <a:custGeom>
            <a:avLst/>
            <a:gdLst>
              <a:gd name="connsiteX0" fmla="*/ 0 w 4411579"/>
              <a:gd name="connsiteY0" fmla="*/ 353994 h 2123923"/>
              <a:gd name="connsiteX1" fmla="*/ 353994 w 4411579"/>
              <a:gd name="connsiteY1" fmla="*/ 0 h 2123923"/>
              <a:gd name="connsiteX2" fmla="*/ 920114 w 4411579"/>
              <a:gd name="connsiteY2" fmla="*/ 0 h 2123923"/>
              <a:gd name="connsiteX3" fmla="*/ 1375127 w 4411579"/>
              <a:gd name="connsiteY3" fmla="*/ 0 h 2123923"/>
              <a:gd name="connsiteX4" fmla="*/ 1941247 w 4411579"/>
              <a:gd name="connsiteY4" fmla="*/ 0 h 2123923"/>
              <a:gd name="connsiteX5" fmla="*/ 2359224 w 4411579"/>
              <a:gd name="connsiteY5" fmla="*/ 0 h 2123923"/>
              <a:gd name="connsiteX6" fmla="*/ 2925344 w 4411579"/>
              <a:gd name="connsiteY6" fmla="*/ 0 h 2123923"/>
              <a:gd name="connsiteX7" fmla="*/ 3380357 w 4411579"/>
              <a:gd name="connsiteY7" fmla="*/ 0 h 2123923"/>
              <a:gd name="connsiteX8" fmla="*/ 4057585 w 4411579"/>
              <a:gd name="connsiteY8" fmla="*/ 0 h 2123923"/>
              <a:gd name="connsiteX9" fmla="*/ 4411579 w 4411579"/>
              <a:gd name="connsiteY9" fmla="*/ 353994 h 2123923"/>
              <a:gd name="connsiteX10" fmla="*/ 4411579 w 4411579"/>
              <a:gd name="connsiteY10" fmla="*/ 797654 h 2123923"/>
              <a:gd name="connsiteX11" fmla="*/ 4411579 w 4411579"/>
              <a:gd name="connsiteY11" fmla="*/ 1227154 h 2123923"/>
              <a:gd name="connsiteX12" fmla="*/ 4411579 w 4411579"/>
              <a:gd name="connsiteY12" fmla="*/ 1769929 h 2123923"/>
              <a:gd name="connsiteX13" fmla="*/ 4057585 w 4411579"/>
              <a:gd name="connsiteY13" fmla="*/ 2123923 h 2123923"/>
              <a:gd name="connsiteX14" fmla="*/ 3639608 w 4411579"/>
              <a:gd name="connsiteY14" fmla="*/ 2123923 h 2123923"/>
              <a:gd name="connsiteX15" fmla="*/ 3036452 w 4411579"/>
              <a:gd name="connsiteY15" fmla="*/ 2123923 h 2123923"/>
              <a:gd name="connsiteX16" fmla="*/ 2507368 w 4411579"/>
              <a:gd name="connsiteY16" fmla="*/ 2123923 h 2123923"/>
              <a:gd name="connsiteX17" fmla="*/ 1904211 w 4411579"/>
              <a:gd name="connsiteY17" fmla="*/ 2123923 h 2123923"/>
              <a:gd name="connsiteX18" fmla="*/ 1338091 w 4411579"/>
              <a:gd name="connsiteY18" fmla="*/ 2123923 h 2123923"/>
              <a:gd name="connsiteX19" fmla="*/ 846043 w 4411579"/>
              <a:gd name="connsiteY19" fmla="*/ 2123923 h 2123923"/>
              <a:gd name="connsiteX20" fmla="*/ 353994 w 4411579"/>
              <a:gd name="connsiteY20" fmla="*/ 2123923 h 2123923"/>
              <a:gd name="connsiteX21" fmla="*/ 0 w 4411579"/>
              <a:gd name="connsiteY21" fmla="*/ 1769929 h 2123923"/>
              <a:gd name="connsiteX22" fmla="*/ 0 w 4411579"/>
              <a:gd name="connsiteY22" fmla="*/ 1297951 h 2123923"/>
              <a:gd name="connsiteX23" fmla="*/ 0 w 4411579"/>
              <a:gd name="connsiteY23" fmla="*/ 797654 h 2123923"/>
              <a:gd name="connsiteX24" fmla="*/ 0 w 4411579"/>
              <a:gd name="connsiteY24" fmla="*/ 353994 h 212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1579" h="2123923" fill="none" extrusionOk="0">
                <a:moveTo>
                  <a:pt x="0" y="353994"/>
                </a:moveTo>
                <a:cubicBezTo>
                  <a:pt x="-12078" y="182734"/>
                  <a:pt x="153143" y="-7093"/>
                  <a:pt x="353994" y="0"/>
                </a:cubicBezTo>
                <a:cubicBezTo>
                  <a:pt x="550234" y="-33336"/>
                  <a:pt x="717075" y="56427"/>
                  <a:pt x="920114" y="0"/>
                </a:cubicBezTo>
                <a:cubicBezTo>
                  <a:pt x="1123153" y="-56427"/>
                  <a:pt x="1236638" y="18177"/>
                  <a:pt x="1375127" y="0"/>
                </a:cubicBezTo>
                <a:cubicBezTo>
                  <a:pt x="1513616" y="-18177"/>
                  <a:pt x="1799465" y="17920"/>
                  <a:pt x="1941247" y="0"/>
                </a:cubicBezTo>
                <a:cubicBezTo>
                  <a:pt x="2083029" y="-17920"/>
                  <a:pt x="2159928" y="20308"/>
                  <a:pt x="2359224" y="0"/>
                </a:cubicBezTo>
                <a:cubicBezTo>
                  <a:pt x="2558520" y="-20308"/>
                  <a:pt x="2750671" y="23893"/>
                  <a:pt x="2925344" y="0"/>
                </a:cubicBezTo>
                <a:cubicBezTo>
                  <a:pt x="3100017" y="-23893"/>
                  <a:pt x="3277212" y="424"/>
                  <a:pt x="3380357" y="0"/>
                </a:cubicBezTo>
                <a:cubicBezTo>
                  <a:pt x="3483502" y="-424"/>
                  <a:pt x="3783430" y="52189"/>
                  <a:pt x="4057585" y="0"/>
                </a:cubicBezTo>
                <a:cubicBezTo>
                  <a:pt x="4257612" y="-19736"/>
                  <a:pt x="4365335" y="156999"/>
                  <a:pt x="4411579" y="353994"/>
                </a:cubicBezTo>
                <a:cubicBezTo>
                  <a:pt x="4442050" y="490839"/>
                  <a:pt x="4406813" y="685200"/>
                  <a:pt x="4411579" y="797654"/>
                </a:cubicBezTo>
                <a:cubicBezTo>
                  <a:pt x="4416345" y="910108"/>
                  <a:pt x="4380313" y="1065695"/>
                  <a:pt x="4411579" y="1227154"/>
                </a:cubicBezTo>
                <a:cubicBezTo>
                  <a:pt x="4442845" y="1388613"/>
                  <a:pt x="4364311" y="1637459"/>
                  <a:pt x="4411579" y="1769929"/>
                </a:cubicBezTo>
                <a:cubicBezTo>
                  <a:pt x="4425652" y="1999832"/>
                  <a:pt x="4265054" y="2135758"/>
                  <a:pt x="4057585" y="2123923"/>
                </a:cubicBezTo>
                <a:cubicBezTo>
                  <a:pt x="3880886" y="2132489"/>
                  <a:pt x="3765892" y="2097917"/>
                  <a:pt x="3639608" y="2123923"/>
                </a:cubicBezTo>
                <a:cubicBezTo>
                  <a:pt x="3513324" y="2149929"/>
                  <a:pt x="3267627" y="2065809"/>
                  <a:pt x="3036452" y="2123923"/>
                </a:cubicBezTo>
                <a:cubicBezTo>
                  <a:pt x="2805277" y="2182037"/>
                  <a:pt x="2739570" y="2069440"/>
                  <a:pt x="2507368" y="2123923"/>
                </a:cubicBezTo>
                <a:cubicBezTo>
                  <a:pt x="2275166" y="2178406"/>
                  <a:pt x="2177844" y="2081206"/>
                  <a:pt x="1904211" y="2123923"/>
                </a:cubicBezTo>
                <a:cubicBezTo>
                  <a:pt x="1630578" y="2166640"/>
                  <a:pt x="1539011" y="2064104"/>
                  <a:pt x="1338091" y="2123923"/>
                </a:cubicBezTo>
                <a:cubicBezTo>
                  <a:pt x="1137171" y="2183742"/>
                  <a:pt x="993112" y="2079903"/>
                  <a:pt x="846043" y="2123923"/>
                </a:cubicBezTo>
                <a:cubicBezTo>
                  <a:pt x="698974" y="2167943"/>
                  <a:pt x="523334" y="2079498"/>
                  <a:pt x="353994" y="2123923"/>
                </a:cubicBezTo>
                <a:cubicBezTo>
                  <a:pt x="159027" y="2148406"/>
                  <a:pt x="41130" y="1928527"/>
                  <a:pt x="0" y="1769929"/>
                </a:cubicBezTo>
                <a:cubicBezTo>
                  <a:pt x="-21542" y="1557542"/>
                  <a:pt x="5404" y="1426632"/>
                  <a:pt x="0" y="1297951"/>
                </a:cubicBezTo>
                <a:cubicBezTo>
                  <a:pt x="-5404" y="1169270"/>
                  <a:pt x="12731" y="986355"/>
                  <a:pt x="0" y="797654"/>
                </a:cubicBezTo>
                <a:cubicBezTo>
                  <a:pt x="-12731" y="608953"/>
                  <a:pt x="29427" y="548406"/>
                  <a:pt x="0" y="353994"/>
                </a:cubicBezTo>
                <a:close/>
              </a:path>
              <a:path w="4411579" h="2123923" stroke="0" extrusionOk="0">
                <a:moveTo>
                  <a:pt x="0" y="353994"/>
                </a:moveTo>
                <a:cubicBezTo>
                  <a:pt x="-16028" y="148603"/>
                  <a:pt x="107633" y="19087"/>
                  <a:pt x="353994" y="0"/>
                </a:cubicBezTo>
                <a:cubicBezTo>
                  <a:pt x="612401" y="-12970"/>
                  <a:pt x="698953" y="61840"/>
                  <a:pt x="957150" y="0"/>
                </a:cubicBezTo>
                <a:cubicBezTo>
                  <a:pt x="1215347" y="-61840"/>
                  <a:pt x="1297727" y="2100"/>
                  <a:pt x="1449199" y="0"/>
                </a:cubicBezTo>
                <a:cubicBezTo>
                  <a:pt x="1600671" y="-2100"/>
                  <a:pt x="1719159" y="538"/>
                  <a:pt x="1904211" y="0"/>
                </a:cubicBezTo>
                <a:cubicBezTo>
                  <a:pt x="2089263" y="-538"/>
                  <a:pt x="2263035" y="21445"/>
                  <a:pt x="2470332" y="0"/>
                </a:cubicBezTo>
                <a:cubicBezTo>
                  <a:pt x="2677629" y="-21445"/>
                  <a:pt x="2762934" y="41283"/>
                  <a:pt x="2962380" y="0"/>
                </a:cubicBezTo>
                <a:cubicBezTo>
                  <a:pt x="3161826" y="-41283"/>
                  <a:pt x="3416896" y="47116"/>
                  <a:pt x="3565536" y="0"/>
                </a:cubicBezTo>
                <a:cubicBezTo>
                  <a:pt x="3714176" y="-47116"/>
                  <a:pt x="3890635" y="34616"/>
                  <a:pt x="4057585" y="0"/>
                </a:cubicBezTo>
                <a:cubicBezTo>
                  <a:pt x="4230394" y="37545"/>
                  <a:pt x="4403475" y="149089"/>
                  <a:pt x="4411579" y="353994"/>
                </a:cubicBezTo>
                <a:cubicBezTo>
                  <a:pt x="4462502" y="470209"/>
                  <a:pt x="4381716" y="659761"/>
                  <a:pt x="4411579" y="797654"/>
                </a:cubicBezTo>
                <a:cubicBezTo>
                  <a:pt x="4441442" y="935547"/>
                  <a:pt x="4361672" y="1168885"/>
                  <a:pt x="4411579" y="1269632"/>
                </a:cubicBezTo>
                <a:cubicBezTo>
                  <a:pt x="4461486" y="1370379"/>
                  <a:pt x="4361544" y="1569596"/>
                  <a:pt x="4411579" y="1769929"/>
                </a:cubicBezTo>
                <a:cubicBezTo>
                  <a:pt x="4430496" y="1988606"/>
                  <a:pt x="4282763" y="2097943"/>
                  <a:pt x="4057585" y="2123923"/>
                </a:cubicBezTo>
                <a:cubicBezTo>
                  <a:pt x="3835730" y="2151876"/>
                  <a:pt x="3635936" y="2097386"/>
                  <a:pt x="3528501" y="2123923"/>
                </a:cubicBezTo>
                <a:cubicBezTo>
                  <a:pt x="3421066" y="2150460"/>
                  <a:pt x="3257762" y="2065910"/>
                  <a:pt x="2999416" y="2123923"/>
                </a:cubicBezTo>
                <a:cubicBezTo>
                  <a:pt x="2741071" y="2181936"/>
                  <a:pt x="2539140" y="2068224"/>
                  <a:pt x="2396260" y="2123923"/>
                </a:cubicBezTo>
                <a:cubicBezTo>
                  <a:pt x="2253380" y="2179622"/>
                  <a:pt x="2032488" y="2122342"/>
                  <a:pt x="1867175" y="2123923"/>
                </a:cubicBezTo>
                <a:cubicBezTo>
                  <a:pt x="1701862" y="2125504"/>
                  <a:pt x="1648018" y="2117262"/>
                  <a:pt x="1449199" y="2123923"/>
                </a:cubicBezTo>
                <a:cubicBezTo>
                  <a:pt x="1250380" y="2130584"/>
                  <a:pt x="1113114" y="2098894"/>
                  <a:pt x="994186" y="2123923"/>
                </a:cubicBezTo>
                <a:cubicBezTo>
                  <a:pt x="875258" y="2148952"/>
                  <a:pt x="587151" y="2048625"/>
                  <a:pt x="353994" y="2123923"/>
                </a:cubicBezTo>
                <a:cubicBezTo>
                  <a:pt x="208524" y="2113336"/>
                  <a:pt x="2776" y="1991791"/>
                  <a:pt x="0" y="1769929"/>
                </a:cubicBezTo>
                <a:cubicBezTo>
                  <a:pt x="-32753" y="1566083"/>
                  <a:pt x="44534" y="1476038"/>
                  <a:pt x="0" y="1326269"/>
                </a:cubicBezTo>
                <a:cubicBezTo>
                  <a:pt x="-44534" y="1176500"/>
                  <a:pt x="1404" y="1022846"/>
                  <a:pt x="0" y="896769"/>
                </a:cubicBezTo>
                <a:cubicBezTo>
                  <a:pt x="-1404" y="770692"/>
                  <a:pt x="6063" y="599406"/>
                  <a:pt x="0" y="353994"/>
                </a:cubicBezTo>
                <a:close/>
              </a:path>
            </a:pathLst>
          </a:custGeom>
          <a:solidFill>
            <a:srgbClr val="FFFF00"/>
          </a:solidFill>
          <a:ln w="1016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Spring 22 Year End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Review Meetings </a:t>
            </a:r>
            <a:r>
              <a:rPr lang="en-US" sz="1867" b="1" i="1" dirty="0">
                <a:solidFill>
                  <a:srgbClr val="FF0000"/>
                </a:solidFill>
              </a:rPr>
              <a:t>(May 18-19)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will include </a:t>
            </a:r>
            <a:r>
              <a:rPr lang="en-US" sz="2400" b="1" i="1" u="sng" dirty="0">
                <a:solidFill>
                  <a:srgbClr val="FF0000"/>
                </a:solidFill>
              </a:rPr>
              <a:t>updates from meetings w/consultants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B01C20-FEF8-4D27-B349-8E7581196469}"/>
              </a:ext>
            </a:extLst>
          </p:cNvPr>
          <p:cNvSpPr/>
          <p:nvPr/>
        </p:nvSpPr>
        <p:spPr>
          <a:xfrm>
            <a:off x="391627" y="5116871"/>
            <a:ext cx="3554731" cy="141577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ysClr val="windowText" lastClr="000000"/>
                </a:solidFill>
              </a:rPr>
              <a:t>APRR - Use current system already in place for reviewing programs annually.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002CC9-E782-447C-B910-FACFFA958036}"/>
              </a:ext>
            </a:extLst>
          </p:cNvPr>
          <p:cNvCxnSpPr/>
          <p:nvPr/>
        </p:nvCxnSpPr>
        <p:spPr>
          <a:xfrm>
            <a:off x="2588919" y="2366314"/>
            <a:ext cx="1198221" cy="1667583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0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-Vertical-Branding-Widescreen-July2020.potx" id="{6E30CCC1-CD18-E246-921F-40464F11EDB9}" vid="{B0978761-DC1E-D446-BB31-46A0316FB1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4450</TotalTime>
  <Words>888</Words>
  <Application>Microsoft Office PowerPoint</Application>
  <PresentationFormat>Widescreen</PresentationFormat>
  <Paragraphs>126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Lucida Sans</vt:lpstr>
      <vt:lpstr>Wingdings</vt:lpstr>
      <vt:lpstr>Vapor Trail</vt:lpstr>
      <vt:lpstr>2_Office Theme</vt:lpstr>
      <vt:lpstr>Program assessment Implementing a cycle of continuous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Report Summary - May 2022 Three BIG TAKE-AWAYS from this year’s work </vt:lpstr>
      <vt:lpstr>Assessment Report Summary - May 2022 Three BIG TAKE-AWAYS from MET</vt:lpstr>
      <vt:lpstr>Assessment Report Summary - May 2022 Three BIG TAKE-AWAYS from Robotics &amp; Automation ET</vt:lpstr>
      <vt:lpstr>Program assessment Create a system for continuous improvement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Faculty MEETING</dc:title>
  <dc:creator>Terri Gaeddert</dc:creator>
  <cp:lastModifiedBy>Terri Gaeddert</cp:lastModifiedBy>
  <cp:revision>51</cp:revision>
  <cp:lastPrinted>2017-05-15T01:31:30Z</cp:lastPrinted>
  <dcterms:created xsi:type="dcterms:W3CDTF">2017-03-03T00:54:13Z</dcterms:created>
  <dcterms:modified xsi:type="dcterms:W3CDTF">2023-02-10T21:21:56Z</dcterms:modified>
</cp:coreProperties>
</file>