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webextensions/webextension1.xml" ContentType="application/vnd.ms-office.webextension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webextensions/webextension2.xml" ContentType="application/vnd.ms-office.webextension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6" r:id="rId7"/>
    <p:sldId id="269" r:id="rId8"/>
    <p:sldId id="267" r:id="rId9"/>
    <p:sldId id="268" r:id="rId10"/>
    <p:sldId id="263" r:id="rId11"/>
    <p:sldId id="260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2061C-8818-4176-830C-5E1829219264}" v="180" dt="2023-02-09T01:28:41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769" autoAdjust="0"/>
  </p:normalViewPr>
  <p:slideViewPr>
    <p:cSldViewPr snapToGrid="0">
      <p:cViewPr varScale="1">
        <p:scale>
          <a:sx n="99" d="100"/>
          <a:sy n="99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svg"/><Relationship Id="rId1" Type="http://schemas.openxmlformats.org/officeDocument/2006/relationships/image" Target="../media/image1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svg"/><Relationship Id="rId1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E4EBF-5026-4998-ACE5-6A19C8869CA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23CD3D4-667E-44C4-B339-6B9A49F3D192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>
              <a:latin typeface="Bahnschrift SemiLight" panose="020B0502040204020203" pitchFamily="34" charset="0"/>
            </a:rPr>
            <a:t>Retention issues</a:t>
          </a:r>
        </a:p>
      </dgm:t>
    </dgm:pt>
    <dgm:pt modelId="{998BD71A-9446-49B9-9807-F9233A0183AB}" type="parTrans" cxnId="{E0851AAD-6E90-453A-A742-65E691BB779D}">
      <dgm:prSet/>
      <dgm:spPr/>
      <dgm:t>
        <a:bodyPr/>
        <a:lstStyle/>
        <a:p>
          <a:endParaRPr lang="en-US"/>
        </a:p>
      </dgm:t>
    </dgm:pt>
    <dgm:pt modelId="{B3E4961F-86F7-4895-82B7-3FE51FBFFC26}" type="sibTrans" cxnId="{E0851AAD-6E90-453A-A742-65E691BB779D}">
      <dgm:prSet/>
      <dgm:spPr/>
      <dgm:t>
        <a:bodyPr/>
        <a:lstStyle/>
        <a:p>
          <a:endParaRPr lang="en-US"/>
        </a:p>
      </dgm:t>
    </dgm:pt>
    <dgm:pt modelId="{070D08CB-2096-493D-AE69-0EB8AF2ED53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>
              <a:latin typeface="Bahnschrift SemiLight" panose="020B0502040204020203" pitchFamily="34" charset="0"/>
            </a:rPr>
            <a:t>Lack of value in achieving a college degree</a:t>
          </a:r>
        </a:p>
      </dgm:t>
    </dgm:pt>
    <dgm:pt modelId="{4514B337-3A43-4CD4-8553-71D7AB00F135}" type="parTrans" cxnId="{2A39A0EC-22DF-46A9-8D3F-EE502F27C66E}">
      <dgm:prSet/>
      <dgm:spPr/>
      <dgm:t>
        <a:bodyPr/>
        <a:lstStyle/>
        <a:p>
          <a:endParaRPr lang="en-US"/>
        </a:p>
      </dgm:t>
    </dgm:pt>
    <dgm:pt modelId="{1607BBB7-6321-4501-A5E2-4E83647BED9F}" type="sibTrans" cxnId="{2A39A0EC-22DF-46A9-8D3F-EE502F27C66E}">
      <dgm:prSet/>
      <dgm:spPr/>
      <dgm:t>
        <a:bodyPr/>
        <a:lstStyle/>
        <a:p>
          <a:endParaRPr lang="en-US"/>
        </a:p>
      </dgm:t>
    </dgm:pt>
    <dgm:pt modelId="{6C143AE1-1143-4296-94D5-571BDF211AF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>
              <a:latin typeface="Bahnschrift SemiLight" panose="020B0502040204020203" pitchFamily="34" charset="0"/>
            </a:rPr>
            <a:t>Competition from online &amp; larger state institutions</a:t>
          </a:r>
        </a:p>
      </dgm:t>
    </dgm:pt>
    <dgm:pt modelId="{3FB776D8-2582-491F-BC1E-57671D2DB0B9}" type="parTrans" cxnId="{F761FE31-21AD-4DE1-88CB-6BE1B67DE6CD}">
      <dgm:prSet/>
      <dgm:spPr/>
      <dgm:t>
        <a:bodyPr/>
        <a:lstStyle/>
        <a:p>
          <a:endParaRPr lang="en-US"/>
        </a:p>
      </dgm:t>
    </dgm:pt>
    <dgm:pt modelId="{B13DBC31-0133-4DB9-AAC9-3F77B000EC1F}" type="sibTrans" cxnId="{F761FE31-21AD-4DE1-88CB-6BE1B67DE6CD}">
      <dgm:prSet/>
      <dgm:spPr/>
      <dgm:t>
        <a:bodyPr/>
        <a:lstStyle/>
        <a:p>
          <a:endParaRPr lang="en-US"/>
        </a:p>
      </dgm:t>
    </dgm:pt>
    <dgm:pt modelId="{7BA632F8-ECBD-4785-9CE9-767FB11BF920}">
      <dgm:prSet/>
      <dgm:spPr>
        <a:solidFill>
          <a:srgbClr val="3399FF"/>
        </a:solidFill>
      </dgm:spPr>
      <dgm:t>
        <a:bodyPr/>
        <a:lstStyle/>
        <a:p>
          <a:r>
            <a:rPr lang="en-US" b="0" dirty="0">
              <a:solidFill>
                <a:schemeClr val="bg1"/>
              </a:solidFill>
              <a:latin typeface="Bahnschrift SemiLight" panose="020B0502040204020203" pitchFamily="34" charset="0"/>
            </a:rPr>
            <a:t>Trends at our university</a:t>
          </a:r>
          <a:endParaRPr lang="en-US" b="0" dirty="0">
            <a:solidFill>
              <a:schemeClr val="bg1"/>
            </a:solidFill>
          </a:endParaRPr>
        </a:p>
      </dgm:t>
    </dgm:pt>
    <dgm:pt modelId="{F25A6106-0288-494E-AA83-252D221071F1}" type="parTrans" cxnId="{4481C597-0524-4959-8974-58C3F7BF2BB5}">
      <dgm:prSet/>
      <dgm:spPr/>
      <dgm:t>
        <a:bodyPr/>
        <a:lstStyle/>
        <a:p>
          <a:endParaRPr lang="en-US"/>
        </a:p>
      </dgm:t>
    </dgm:pt>
    <dgm:pt modelId="{71765B7C-06A4-4834-870B-6CD3D66815D8}" type="sibTrans" cxnId="{4481C597-0524-4959-8974-58C3F7BF2BB5}">
      <dgm:prSet/>
      <dgm:spPr/>
      <dgm:t>
        <a:bodyPr/>
        <a:lstStyle/>
        <a:p>
          <a:endParaRPr lang="en-US"/>
        </a:p>
      </dgm:t>
    </dgm:pt>
    <dgm:pt modelId="{CA3122FF-14EB-4316-A350-31A78BC509B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>
              <a:latin typeface="Bahnschrift SemiLight" panose="020B0502040204020203" pitchFamily="34" charset="0"/>
            </a:rPr>
            <a:t>Enrollment declines</a:t>
          </a:r>
        </a:p>
      </dgm:t>
    </dgm:pt>
    <dgm:pt modelId="{A0449136-5A4A-49CB-AC65-B720B521D6E7}" type="parTrans" cxnId="{6AF34B1F-CCBF-4DBA-AEC8-A17941539D7B}">
      <dgm:prSet/>
      <dgm:spPr/>
      <dgm:t>
        <a:bodyPr/>
        <a:lstStyle/>
        <a:p>
          <a:endParaRPr lang="en-US"/>
        </a:p>
      </dgm:t>
    </dgm:pt>
    <dgm:pt modelId="{D00F3483-9043-4C9F-903D-77C747DDA41E}" type="sibTrans" cxnId="{6AF34B1F-CCBF-4DBA-AEC8-A17941539D7B}">
      <dgm:prSet/>
      <dgm:spPr/>
      <dgm:t>
        <a:bodyPr/>
        <a:lstStyle/>
        <a:p>
          <a:endParaRPr lang="en-US"/>
        </a:p>
      </dgm:t>
    </dgm:pt>
    <dgm:pt modelId="{D7AB512B-4CCD-4C6A-9D03-55107F02857D}" type="pres">
      <dgm:prSet presAssocID="{3B0E4EBF-5026-4998-ACE5-6A19C8869CA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EDD0062-7D56-421E-8978-4320F395074A}" type="pres">
      <dgm:prSet presAssocID="{7BA632F8-ECBD-4785-9CE9-767FB11BF920}" presName="centerShape" presStyleLbl="node0" presStyleIdx="0" presStyleCnt="1"/>
      <dgm:spPr/>
    </dgm:pt>
    <dgm:pt modelId="{5265A0EC-0718-41F8-91F8-63A6089CE11F}" type="pres">
      <dgm:prSet presAssocID="{A0449136-5A4A-49CB-AC65-B720B521D6E7}" presName="parTrans" presStyleLbl="bgSibTrans2D1" presStyleIdx="0" presStyleCnt="4"/>
      <dgm:spPr/>
    </dgm:pt>
    <dgm:pt modelId="{4FAE298E-DF26-47EA-BD58-7A70C03B6373}" type="pres">
      <dgm:prSet presAssocID="{CA3122FF-14EB-4316-A350-31A78BC509B9}" presName="node" presStyleLbl="node1" presStyleIdx="0" presStyleCnt="4">
        <dgm:presLayoutVars>
          <dgm:bulletEnabled val="1"/>
        </dgm:presLayoutVars>
      </dgm:prSet>
      <dgm:spPr/>
    </dgm:pt>
    <dgm:pt modelId="{4BF400D1-42EA-4315-ABE9-75F522DA1213}" type="pres">
      <dgm:prSet presAssocID="{998BD71A-9446-49B9-9807-F9233A0183AB}" presName="parTrans" presStyleLbl="bgSibTrans2D1" presStyleIdx="1" presStyleCnt="4"/>
      <dgm:spPr/>
    </dgm:pt>
    <dgm:pt modelId="{17142836-8946-436B-AB52-CDA0566211B2}" type="pres">
      <dgm:prSet presAssocID="{F23CD3D4-667E-44C4-B339-6B9A49F3D192}" presName="node" presStyleLbl="node1" presStyleIdx="1" presStyleCnt="4">
        <dgm:presLayoutVars>
          <dgm:bulletEnabled val="1"/>
        </dgm:presLayoutVars>
      </dgm:prSet>
      <dgm:spPr/>
    </dgm:pt>
    <dgm:pt modelId="{C380BE78-0B13-4633-947D-92BD480919AF}" type="pres">
      <dgm:prSet presAssocID="{4514B337-3A43-4CD4-8553-71D7AB00F135}" presName="parTrans" presStyleLbl="bgSibTrans2D1" presStyleIdx="2" presStyleCnt="4"/>
      <dgm:spPr/>
    </dgm:pt>
    <dgm:pt modelId="{4AA8C710-2D59-48FF-AB8A-9EB0CE8BE319}" type="pres">
      <dgm:prSet presAssocID="{070D08CB-2096-493D-AE69-0EB8AF2ED53D}" presName="node" presStyleLbl="node1" presStyleIdx="2" presStyleCnt="4">
        <dgm:presLayoutVars>
          <dgm:bulletEnabled val="1"/>
        </dgm:presLayoutVars>
      </dgm:prSet>
      <dgm:spPr/>
    </dgm:pt>
    <dgm:pt modelId="{8245F5AE-0163-49B6-952A-1C41E76920C7}" type="pres">
      <dgm:prSet presAssocID="{3FB776D8-2582-491F-BC1E-57671D2DB0B9}" presName="parTrans" presStyleLbl="bgSibTrans2D1" presStyleIdx="3" presStyleCnt="4"/>
      <dgm:spPr/>
    </dgm:pt>
    <dgm:pt modelId="{FC2BBE28-5EB8-48AC-87EB-BB8F8456B021}" type="pres">
      <dgm:prSet presAssocID="{6C143AE1-1143-4296-94D5-571BDF211AFD}" presName="node" presStyleLbl="node1" presStyleIdx="3" presStyleCnt="4">
        <dgm:presLayoutVars>
          <dgm:bulletEnabled val="1"/>
        </dgm:presLayoutVars>
      </dgm:prSet>
      <dgm:spPr/>
    </dgm:pt>
  </dgm:ptLst>
  <dgm:cxnLst>
    <dgm:cxn modelId="{6AF34B1F-CCBF-4DBA-AEC8-A17941539D7B}" srcId="{7BA632F8-ECBD-4785-9CE9-767FB11BF920}" destId="{CA3122FF-14EB-4316-A350-31A78BC509B9}" srcOrd="0" destOrd="0" parTransId="{A0449136-5A4A-49CB-AC65-B720B521D6E7}" sibTransId="{D00F3483-9043-4C9F-903D-77C747DDA41E}"/>
    <dgm:cxn modelId="{F761FE31-21AD-4DE1-88CB-6BE1B67DE6CD}" srcId="{7BA632F8-ECBD-4785-9CE9-767FB11BF920}" destId="{6C143AE1-1143-4296-94D5-571BDF211AFD}" srcOrd="3" destOrd="0" parTransId="{3FB776D8-2582-491F-BC1E-57671D2DB0B9}" sibTransId="{B13DBC31-0133-4DB9-AAC9-3F77B000EC1F}"/>
    <dgm:cxn modelId="{CE458637-4AAF-4F2A-A152-A3ABD44FD35E}" type="presOf" srcId="{3B0E4EBF-5026-4998-ACE5-6A19C8869CAB}" destId="{D7AB512B-4CCD-4C6A-9D03-55107F02857D}" srcOrd="0" destOrd="0" presId="urn:microsoft.com/office/officeart/2005/8/layout/radial4"/>
    <dgm:cxn modelId="{67E2745D-3138-4FF1-AF62-A61575E34267}" type="presOf" srcId="{070D08CB-2096-493D-AE69-0EB8AF2ED53D}" destId="{4AA8C710-2D59-48FF-AB8A-9EB0CE8BE319}" srcOrd="0" destOrd="0" presId="urn:microsoft.com/office/officeart/2005/8/layout/radial4"/>
    <dgm:cxn modelId="{633DAA8C-54E4-4551-84EC-7759F40293F9}" type="presOf" srcId="{7BA632F8-ECBD-4785-9CE9-767FB11BF920}" destId="{2EDD0062-7D56-421E-8978-4320F395074A}" srcOrd="0" destOrd="0" presId="urn:microsoft.com/office/officeart/2005/8/layout/radial4"/>
    <dgm:cxn modelId="{4481C597-0524-4959-8974-58C3F7BF2BB5}" srcId="{3B0E4EBF-5026-4998-ACE5-6A19C8869CAB}" destId="{7BA632F8-ECBD-4785-9CE9-767FB11BF920}" srcOrd="0" destOrd="0" parTransId="{F25A6106-0288-494E-AA83-252D221071F1}" sibTransId="{71765B7C-06A4-4834-870B-6CD3D66815D8}"/>
    <dgm:cxn modelId="{0747F5A4-7D54-4913-88EF-DAFEDE9A89ED}" type="presOf" srcId="{6C143AE1-1143-4296-94D5-571BDF211AFD}" destId="{FC2BBE28-5EB8-48AC-87EB-BB8F8456B021}" srcOrd="0" destOrd="0" presId="urn:microsoft.com/office/officeart/2005/8/layout/radial4"/>
    <dgm:cxn modelId="{A50EC7A5-C79F-406A-A29A-BD2D07D8612B}" type="presOf" srcId="{CA3122FF-14EB-4316-A350-31A78BC509B9}" destId="{4FAE298E-DF26-47EA-BD58-7A70C03B6373}" srcOrd="0" destOrd="0" presId="urn:microsoft.com/office/officeart/2005/8/layout/radial4"/>
    <dgm:cxn modelId="{E0851AAD-6E90-453A-A742-65E691BB779D}" srcId="{7BA632F8-ECBD-4785-9CE9-767FB11BF920}" destId="{F23CD3D4-667E-44C4-B339-6B9A49F3D192}" srcOrd="1" destOrd="0" parTransId="{998BD71A-9446-49B9-9807-F9233A0183AB}" sibTransId="{B3E4961F-86F7-4895-82B7-3FE51FBFFC26}"/>
    <dgm:cxn modelId="{E0AE11B3-E19F-4EEE-B028-4FA2D81F7BEE}" type="presOf" srcId="{4514B337-3A43-4CD4-8553-71D7AB00F135}" destId="{C380BE78-0B13-4633-947D-92BD480919AF}" srcOrd="0" destOrd="0" presId="urn:microsoft.com/office/officeart/2005/8/layout/radial4"/>
    <dgm:cxn modelId="{B155A4D7-AE68-440A-9E0C-7D7BF5402751}" type="presOf" srcId="{A0449136-5A4A-49CB-AC65-B720B521D6E7}" destId="{5265A0EC-0718-41F8-91F8-63A6089CE11F}" srcOrd="0" destOrd="0" presId="urn:microsoft.com/office/officeart/2005/8/layout/radial4"/>
    <dgm:cxn modelId="{2A39A0EC-22DF-46A9-8D3F-EE502F27C66E}" srcId="{7BA632F8-ECBD-4785-9CE9-767FB11BF920}" destId="{070D08CB-2096-493D-AE69-0EB8AF2ED53D}" srcOrd="2" destOrd="0" parTransId="{4514B337-3A43-4CD4-8553-71D7AB00F135}" sibTransId="{1607BBB7-6321-4501-A5E2-4E83647BED9F}"/>
    <dgm:cxn modelId="{E80928F2-3407-4D73-9755-24C3F40BEC17}" type="presOf" srcId="{3FB776D8-2582-491F-BC1E-57671D2DB0B9}" destId="{8245F5AE-0163-49B6-952A-1C41E76920C7}" srcOrd="0" destOrd="0" presId="urn:microsoft.com/office/officeart/2005/8/layout/radial4"/>
    <dgm:cxn modelId="{73BE1AF8-CC48-47CE-AB31-EE2002B3340D}" type="presOf" srcId="{F23CD3D4-667E-44C4-B339-6B9A49F3D192}" destId="{17142836-8946-436B-AB52-CDA0566211B2}" srcOrd="0" destOrd="0" presId="urn:microsoft.com/office/officeart/2005/8/layout/radial4"/>
    <dgm:cxn modelId="{C12EC7F9-8714-45C0-B6B3-58FE344D02ED}" type="presOf" srcId="{998BD71A-9446-49B9-9807-F9233A0183AB}" destId="{4BF400D1-42EA-4315-ABE9-75F522DA1213}" srcOrd="0" destOrd="0" presId="urn:microsoft.com/office/officeart/2005/8/layout/radial4"/>
    <dgm:cxn modelId="{262AEE7E-EDD3-443D-9DA1-A901DC1B6ED9}" type="presParOf" srcId="{D7AB512B-4CCD-4C6A-9D03-55107F02857D}" destId="{2EDD0062-7D56-421E-8978-4320F395074A}" srcOrd="0" destOrd="0" presId="urn:microsoft.com/office/officeart/2005/8/layout/radial4"/>
    <dgm:cxn modelId="{625DBC85-2F98-4A6D-A3DA-1D6447E2B8EE}" type="presParOf" srcId="{D7AB512B-4CCD-4C6A-9D03-55107F02857D}" destId="{5265A0EC-0718-41F8-91F8-63A6089CE11F}" srcOrd="1" destOrd="0" presId="urn:microsoft.com/office/officeart/2005/8/layout/radial4"/>
    <dgm:cxn modelId="{EC7221E2-8C6B-4874-A1CF-5E730E0B086D}" type="presParOf" srcId="{D7AB512B-4CCD-4C6A-9D03-55107F02857D}" destId="{4FAE298E-DF26-47EA-BD58-7A70C03B6373}" srcOrd="2" destOrd="0" presId="urn:microsoft.com/office/officeart/2005/8/layout/radial4"/>
    <dgm:cxn modelId="{FD00ECEB-0BD8-48A1-8E4A-EAFC37CBB61E}" type="presParOf" srcId="{D7AB512B-4CCD-4C6A-9D03-55107F02857D}" destId="{4BF400D1-42EA-4315-ABE9-75F522DA1213}" srcOrd="3" destOrd="0" presId="urn:microsoft.com/office/officeart/2005/8/layout/radial4"/>
    <dgm:cxn modelId="{0EB41E27-E483-4214-A027-18743FC60F02}" type="presParOf" srcId="{D7AB512B-4CCD-4C6A-9D03-55107F02857D}" destId="{17142836-8946-436B-AB52-CDA0566211B2}" srcOrd="4" destOrd="0" presId="urn:microsoft.com/office/officeart/2005/8/layout/radial4"/>
    <dgm:cxn modelId="{EB798597-931F-45C7-AD14-153D6F2ABB9B}" type="presParOf" srcId="{D7AB512B-4CCD-4C6A-9D03-55107F02857D}" destId="{C380BE78-0B13-4633-947D-92BD480919AF}" srcOrd="5" destOrd="0" presId="urn:microsoft.com/office/officeart/2005/8/layout/radial4"/>
    <dgm:cxn modelId="{91B03398-7506-4818-8E83-F76725E146D7}" type="presParOf" srcId="{D7AB512B-4CCD-4C6A-9D03-55107F02857D}" destId="{4AA8C710-2D59-48FF-AB8A-9EB0CE8BE319}" srcOrd="6" destOrd="0" presId="urn:microsoft.com/office/officeart/2005/8/layout/radial4"/>
    <dgm:cxn modelId="{E089C337-68CC-4F61-8AA8-EA2FA32CDAB4}" type="presParOf" srcId="{D7AB512B-4CCD-4C6A-9D03-55107F02857D}" destId="{8245F5AE-0163-49B6-952A-1C41E76920C7}" srcOrd="7" destOrd="0" presId="urn:microsoft.com/office/officeart/2005/8/layout/radial4"/>
    <dgm:cxn modelId="{A33049F2-08E2-4DCA-9889-AE02A8313AD7}" type="presParOf" srcId="{D7AB512B-4CCD-4C6A-9D03-55107F02857D}" destId="{FC2BBE28-5EB8-48AC-87EB-BB8F8456B02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6EBFC0-B654-4140-9A9E-B6C7360D91D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DFA3615-5375-409C-B49D-2113CC1B95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Build leadership </a:t>
          </a:r>
        </a:p>
      </dgm:t>
    </dgm:pt>
    <dgm:pt modelId="{C94A22B0-EDAE-4C9B-9659-8EBC66272D05}" type="parTrans" cxnId="{44AFEE75-19E0-435D-BD70-F1F360E6ABD9}">
      <dgm:prSet/>
      <dgm:spPr/>
      <dgm:t>
        <a:bodyPr/>
        <a:lstStyle/>
        <a:p>
          <a:endParaRPr lang="en-US"/>
        </a:p>
      </dgm:t>
    </dgm:pt>
    <dgm:pt modelId="{0B65445C-4B5C-49EC-AF52-6E13E86DC01A}" type="sibTrans" cxnId="{44AFEE75-19E0-435D-BD70-F1F360E6AB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EAF11FF-4E4E-49EC-A5EA-AF55E1C6CD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Reorganize responsibilities</a:t>
          </a:r>
        </a:p>
      </dgm:t>
    </dgm:pt>
    <dgm:pt modelId="{E26D47F7-66B7-4390-861F-384022DFBADF}" type="parTrans" cxnId="{B99159CF-96DF-4F09-8F82-26B4F97D7C51}">
      <dgm:prSet/>
      <dgm:spPr/>
      <dgm:t>
        <a:bodyPr/>
        <a:lstStyle/>
        <a:p>
          <a:endParaRPr lang="en-US"/>
        </a:p>
      </dgm:t>
    </dgm:pt>
    <dgm:pt modelId="{DD43D712-5FF6-44FC-A7EF-6BF8D27B11A4}" type="sibTrans" cxnId="{B99159CF-96DF-4F09-8F82-26B4F97D7C5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825C724-D29F-4A45-8467-E3BA63218D1D}" type="pres">
      <dgm:prSet presAssocID="{AE6EBFC0-B654-4140-9A9E-B6C7360D91DF}" presName="root" presStyleCnt="0">
        <dgm:presLayoutVars>
          <dgm:dir/>
          <dgm:resizeHandles val="exact"/>
        </dgm:presLayoutVars>
      </dgm:prSet>
      <dgm:spPr/>
    </dgm:pt>
    <dgm:pt modelId="{02E609E3-B9A4-4A2F-9D4B-A2032543E664}" type="pres">
      <dgm:prSet presAssocID="{AE6EBFC0-B654-4140-9A9E-B6C7360D91DF}" presName="container" presStyleCnt="0">
        <dgm:presLayoutVars>
          <dgm:dir/>
          <dgm:resizeHandles val="exact"/>
        </dgm:presLayoutVars>
      </dgm:prSet>
      <dgm:spPr/>
    </dgm:pt>
    <dgm:pt modelId="{38A43C15-D283-429E-BAF5-9B20BF82A489}" type="pres">
      <dgm:prSet presAssocID="{DDFA3615-5375-409C-B49D-2113CC1B95F7}" presName="compNode" presStyleCnt="0"/>
      <dgm:spPr/>
    </dgm:pt>
    <dgm:pt modelId="{F9462183-195B-4E36-90BC-F98942E6C2B8}" type="pres">
      <dgm:prSet presAssocID="{DDFA3615-5375-409C-B49D-2113CC1B95F7}" presName="iconBgRect" presStyleLbl="bgShp" presStyleIdx="0" presStyleCnt="2"/>
      <dgm:spPr/>
    </dgm:pt>
    <dgm:pt modelId="{4E19FE84-3AC6-4F6D-A38F-B953ED67957F}" type="pres">
      <dgm:prSet presAssocID="{DDFA3615-5375-409C-B49D-2113CC1B95F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A3D9D16-BB45-40D0-A33C-162A1AF171DC}" type="pres">
      <dgm:prSet presAssocID="{DDFA3615-5375-409C-B49D-2113CC1B95F7}" presName="spaceRect" presStyleCnt="0"/>
      <dgm:spPr/>
    </dgm:pt>
    <dgm:pt modelId="{82950258-7839-47F4-91C8-7B1F317A9547}" type="pres">
      <dgm:prSet presAssocID="{DDFA3615-5375-409C-B49D-2113CC1B95F7}" presName="textRect" presStyleLbl="revTx" presStyleIdx="0" presStyleCnt="2">
        <dgm:presLayoutVars>
          <dgm:chMax val="1"/>
          <dgm:chPref val="1"/>
        </dgm:presLayoutVars>
      </dgm:prSet>
      <dgm:spPr/>
    </dgm:pt>
    <dgm:pt modelId="{C9E6E4D8-6690-4967-92CD-891BEDB9C265}" type="pres">
      <dgm:prSet presAssocID="{0B65445C-4B5C-49EC-AF52-6E13E86DC01A}" presName="sibTrans" presStyleLbl="sibTrans2D1" presStyleIdx="0" presStyleCnt="0"/>
      <dgm:spPr/>
    </dgm:pt>
    <dgm:pt modelId="{59516B88-73CF-47A0-91FF-5EC0BA5DBF87}" type="pres">
      <dgm:prSet presAssocID="{8EAF11FF-4E4E-49EC-A5EA-AF55E1C6CD26}" presName="compNode" presStyleCnt="0"/>
      <dgm:spPr/>
    </dgm:pt>
    <dgm:pt modelId="{7008A91D-3F92-4607-9A12-8C05516901AE}" type="pres">
      <dgm:prSet presAssocID="{8EAF11FF-4E4E-49EC-A5EA-AF55E1C6CD26}" presName="iconBgRect" presStyleLbl="bgShp" presStyleIdx="1" presStyleCnt="2"/>
      <dgm:spPr/>
    </dgm:pt>
    <dgm:pt modelId="{F34E59A0-D777-47F7-B80B-5F723E45985B}" type="pres">
      <dgm:prSet presAssocID="{8EAF11FF-4E4E-49EC-A5EA-AF55E1C6CD2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56F9D66-88AD-4CC0-A5DE-591C82D6EE91}" type="pres">
      <dgm:prSet presAssocID="{8EAF11FF-4E4E-49EC-A5EA-AF55E1C6CD26}" presName="spaceRect" presStyleCnt="0"/>
      <dgm:spPr/>
    </dgm:pt>
    <dgm:pt modelId="{4EAE046A-7D3F-4F7A-AF0A-E92066C06646}" type="pres">
      <dgm:prSet presAssocID="{8EAF11FF-4E4E-49EC-A5EA-AF55E1C6CD2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58D5C07-3153-4FA3-93DB-C72CAC28D0A4}" type="presOf" srcId="{DDFA3615-5375-409C-B49D-2113CC1B95F7}" destId="{82950258-7839-47F4-91C8-7B1F317A9547}" srcOrd="0" destOrd="0" presId="urn:microsoft.com/office/officeart/2018/2/layout/IconCircleList"/>
    <dgm:cxn modelId="{4B11C30F-FD4C-4273-9BD2-1FB4EA89EB87}" type="presOf" srcId="{0B65445C-4B5C-49EC-AF52-6E13E86DC01A}" destId="{C9E6E4D8-6690-4967-92CD-891BEDB9C265}" srcOrd="0" destOrd="0" presId="urn:microsoft.com/office/officeart/2018/2/layout/IconCircleList"/>
    <dgm:cxn modelId="{E1A84D68-526C-4913-A5F8-59D325F0E78A}" type="presOf" srcId="{AE6EBFC0-B654-4140-9A9E-B6C7360D91DF}" destId="{4825C724-D29F-4A45-8467-E3BA63218D1D}" srcOrd="0" destOrd="0" presId="urn:microsoft.com/office/officeart/2018/2/layout/IconCircleList"/>
    <dgm:cxn modelId="{44AFEE75-19E0-435D-BD70-F1F360E6ABD9}" srcId="{AE6EBFC0-B654-4140-9A9E-B6C7360D91DF}" destId="{DDFA3615-5375-409C-B49D-2113CC1B95F7}" srcOrd="0" destOrd="0" parTransId="{C94A22B0-EDAE-4C9B-9659-8EBC66272D05}" sibTransId="{0B65445C-4B5C-49EC-AF52-6E13E86DC01A}"/>
    <dgm:cxn modelId="{B99159CF-96DF-4F09-8F82-26B4F97D7C51}" srcId="{AE6EBFC0-B654-4140-9A9E-B6C7360D91DF}" destId="{8EAF11FF-4E4E-49EC-A5EA-AF55E1C6CD26}" srcOrd="1" destOrd="0" parTransId="{E26D47F7-66B7-4390-861F-384022DFBADF}" sibTransId="{DD43D712-5FF6-44FC-A7EF-6BF8D27B11A4}"/>
    <dgm:cxn modelId="{7C80AADB-B590-42FA-B950-B67D74A83025}" type="presOf" srcId="{8EAF11FF-4E4E-49EC-A5EA-AF55E1C6CD26}" destId="{4EAE046A-7D3F-4F7A-AF0A-E92066C06646}" srcOrd="0" destOrd="0" presId="urn:microsoft.com/office/officeart/2018/2/layout/IconCircleList"/>
    <dgm:cxn modelId="{05284FB1-B06E-47B8-AE01-D99D89A96769}" type="presParOf" srcId="{4825C724-D29F-4A45-8467-E3BA63218D1D}" destId="{02E609E3-B9A4-4A2F-9D4B-A2032543E664}" srcOrd="0" destOrd="0" presId="urn:microsoft.com/office/officeart/2018/2/layout/IconCircleList"/>
    <dgm:cxn modelId="{F05D89F6-604B-4F91-9C4E-EE78E8758C13}" type="presParOf" srcId="{02E609E3-B9A4-4A2F-9D4B-A2032543E664}" destId="{38A43C15-D283-429E-BAF5-9B20BF82A489}" srcOrd="0" destOrd="0" presId="urn:microsoft.com/office/officeart/2018/2/layout/IconCircleList"/>
    <dgm:cxn modelId="{C6F9A9FA-4144-4365-A269-7CF6680BA7AC}" type="presParOf" srcId="{38A43C15-D283-429E-BAF5-9B20BF82A489}" destId="{F9462183-195B-4E36-90BC-F98942E6C2B8}" srcOrd="0" destOrd="0" presId="urn:microsoft.com/office/officeart/2018/2/layout/IconCircleList"/>
    <dgm:cxn modelId="{BDF7A1B2-A732-4999-9D25-FA98C7B8D8A6}" type="presParOf" srcId="{38A43C15-D283-429E-BAF5-9B20BF82A489}" destId="{4E19FE84-3AC6-4F6D-A38F-B953ED67957F}" srcOrd="1" destOrd="0" presId="urn:microsoft.com/office/officeart/2018/2/layout/IconCircleList"/>
    <dgm:cxn modelId="{17CAE3B8-457B-4510-BBA7-E388DCEC0EC6}" type="presParOf" srcId="{38A43C15-D283-429E-BAF5-9B20BF82A489}" destId="{AA3D9D16-BB45-40D0-A33C-162A1AF171DC}" srcOrd="2" destOrd="0" presId="urn:microsoft.com/office/officeart/2018/2/layout/IconCircleList"/>
    <dgm:cxn modelId="{107E970B-7A06-4D60-AFE3-5D85CA11FAE9}" type="presParOf" srcId="{38A43C15-D283-429E-BAF5-9B20BF82A489}" destId="{82950258-7839-47F4-91C8-7B1F317A9547}" srcOrd="3" destOrd="0" presId="urn:microsoft.com/office/officeart/2018/2/layout/IconCircleList"/>
    <dgm:cxn modelId="{4CA77006-5343-41A8-B848-4F7F6525BE8E}" type="presParOf" srcId="{02E609E3-B9A4-4A2F-9D4B-A2032543E664}" destId="{C9E6E4D8-6690-4967-92CD-891BEDB9C265}" srcOrd="1" destOrd="0" presId="urn:microsoft.com/office/officeart/2018/2/layout/IconCircleList"/>
    <dgm:cxn modelId="{8A1BEF37-D91E-4ECD-96BD-FD7FF8CFD89F}" type="presParOf" srcId="{02E609E3-B9A4-4A2F-9D4B-A2032543E664}" destId="{59516B88-73CF-47A0-91FF-5EC0BA5DBF87}" srcOrd="2" destOrd="0" presId="urn:microsoft.com/office/officeart/2018/2/layout/IconCircleList"/>
    <dgm:cxn modelId="{52EE5894-5C78-4A18-BA09-C827C222BCB5}" type="presParOf" srcId="{59516B88-73CF-47A0-91FF-5EC0BA5DBF87}" destId="{7008A91D-3F92-4607-9A12-8C05516901AE}" srcOrd="0" destOrd="0" presId="urn:microsoft.com/office/officeart/2018/2/layout/IconCircleList"/>
    <dgm:cxn modelId="{52224F1A-2429-4B8D-978F-C3ABEFF620D1}" type="presParOf" srcId="{59516B88-73CF-47A0-91FF-5EC0BA5DBF87}" destId="{F34E59A0-D777-47F7-B80B-5F723E45985B}" srcOrd="1" destOrd="0" presId="urn:microsoft.com/office/officeart/2018/2/layout/IconCircleList"/>
    <dgm:cxn modelId="{662B4A04-8F27-42FC-A71D-2F88752817E6}" type="presParOf" srcId="{59516B88-73CF-47A0-91FF-5EC0BA5DBF87}" destId="{556F9D66-88AD-4CC0-A5DE-591C82D6EE91}" srcOrd="2" destOrd="0" presId="urn:microsoft.com/office/officeart/2018/2/layout/IconCircleList"/>
    <dgm:cxn modelId="{50D1C031-F747-418A-B0AF-BE90B2C2D8E2}" type="presParOf" srcId="{59516B88-73CF-47A0-91FF-5EC0BA5DBF87}" destId="{4EAE046A-7D3F-4F7A-AF0A-E92066C0664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6EBFC0-B654-4140-9A9E-B6C7360D91D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DFA3615-5375-409C-B49D-2113CC1B95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Build leadership </a:t>
          </a:r>
        </a:p>
      </dgm:t>
    </dgm:pt>
    <dgm:pt modelId="{C94A22B0-EDAE-4C9B-9659-8EBC66272D05}" type="parTrans" cxnId="{44AFEE75-19E0-435D-BD70-F1F360E6ABD9}">
      <dgm:prSet/>
      <dgm:spPr/>
      <dgm:t>
        <a:bodyPr/>
        <a:lstStyle/>
        <a:p>
          <a:endParaRPr lang="en-US"/>
        </a:p>
      </dgm:t>
    </dgm:pt>
    <dgm:pt modelId="{0B65445C-4B5C-49EC-AF52-6E13E86DC01A}" type="sibTrans" cxnId="{44AFEE75-19E0-435D-BD70-F1F360E6AB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EAF11FF-4E4E-49EC-A5EA-AF55E1C6CD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Reorganize responsibilities</a:t>
          </a:r>
        </a:p>
      </dgm:t>
    </dgm:pt>
    <dgm:pt modelId="{E26D47F7-66B7-4390-861F-384022DFBADF}" type="parTrans" cxnId="{B99159CF-96DF-4F09-8F82-26B4F97D7C51}">
      <dgm:prSet/>
      <dgm:spPr/>
      <dgm:t>
        <a:bodyPr/>
        <a:lstStyle/>
        <a:p>
          <a:endParaRPr lang="en-US"/>
        </a:p>
      </dgm:t>
    </dgm:pt>
    <dgm:pt modelId="{DD43D712-5FF6-44FC-A7EF-6BF8D27B11A4}" type="sibTrans" cxnId="{B99159CF-96DF-4F09-8F82-26B4F97D7C5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FA5EBE-CAA9-4912-8076-C453157775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Add programs to meet local demand </a:t>
          </a:r>
        </a:p>
      </dgm:t>
    </dgm:pt>
    <dgm:pt modelId="{5176C1A9-A06B-45E8-AFDE-5B40E8E592F9}" type="parTrans" cxnId="{0C645D1C-A447-4BC7-8BFA-616406F7C14F}">
      <dgm:prSet/>
      <dgm:spPr/>
      <dgm:t>
        <a:bodyPr/>
        <a:lstStyle/>
        <a:p>
          <a:endParaRPr lang="en-US"/>
        </a:p>
      </dgm:t>
    </dgm:pt>
    <dgm:pt modelId="{6EF53329-1CA8-46DD-84C2-05B6BECF1F7B}" type="sibTrans" cxnId="{0C645D1C-A447-4BC7-8BFA-616406F7C14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825C724-D29F-4A45-8467-E3BA63218D1D}" type="pres">
      <dgm:prSet presAssocID="{AE6EBFC0-B654-4140-9A9E-B6C7360D91DF}" presName="root" presStyleCnt="0">
        <dgm:presLayoutVars>
          <dgm:dir/>
          <dgm:resizeHandles val="exact"/>
        </dgm:presLayoutVars>
      </dgm:prSet>
      <dgm:spPr/>
    </dgm:pt>
    <dgm:pt modelId="{02E609E3-B9A4-4A2F-9D4B-A2032543E664}" type="pres">
      <dgm:prSet presAssocID="{AE6EBFC0-B654-4140-9A9E-B6C7360D91DF}" presName="container" presStyleCnt="0">
        <dgm:presLayoutVars>
          <dgm:dir/>
          <dgm:resizeHandles val="exact"/>
        </dgm:presLayoutVars>
      </dgm:prSet>
      <dgm:spPr/>
    </dgm:pt>
    <dgm:pt modelId="{38A43C15-D283-429E-BAF5-9B20BF82A489}" type="pres">
      <dgm:prSet presAssocID="{DDFA3615-5375-409C-B49D-2113CC1B95F7}" presName="compNode" presStyleCnt="0"/>
      <dgm:spPr/>
    </dgm:pt>
    <dgm:pt modelId="{F9462183-195B-4E36-90BC-F98942E6C2B8}" type="pres">
      <dgm:prSet presAssocID="{DDFA3615-5375-409C-B49D-2113CC1B95F7}" presName="iconBgRect" presStyleLbl="bgShp" presStyleIdx="0" presStyleCnt="3"/>
      <dgm:spPr/>
    </dgm:pt>
    <dgm:pt modelId="{4E19FE84-3AC6-4F6D-A38F-B953ED67957F}" type="pres">
      <dgm:prSet presAssocID="{DDFA3615-5375-409C-B49D-2113CC1B95F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A3D9D16-BB45-40D0-A33C-162A1AF171DC}" type="pres">
      <dgm:prSet presAssocID="{DDFA3615-5375-409C-B49D-2113CC1B95F7}" presName="spaceRect" presStyleCnt="0"/>
      <dgm:spPr/>
    </dgm:pt>
    <dgm:pt modelId="{82950258-7839-47F4-91C8-7B1F317A9547}" type="pres">
      <dgm:prSet presAssocID="{DDFA3615-5375-409C-B49D-2113CC1B95F7}" presName="textRect" presStyleLbl="revTx" presStyleIdx="0" presStyleCnt="3">
        <dgm:presLayoutVars>
          <dgm:chMax val="1"/>
          <dgm:chPref val="1"/>
        </dgm:presLayoutVars>
      </dgm:prSet>
      <dgm:spPr/>
    </dgm:pt>
    <dgm:pt modelId="{C9E6E4D8-6690-4967-92CD-891BEDB9C265}" type="pres">
      <dgm:prSet presAssocID="{0B65445C-4B5C-49EC-AF52-6E13E86DC01A}" presName="sibTrans" presStyleLbl="sibTrans2D1" presStyleIdx="0" presStyleCnt="0"/>
      <dgm:spPr/>
    </dgm:pt>
    <dgm:pt modelId="{59516B88-73CF-47A0-91FF-5EC0BA5DBF87}" type="pres">
      <dgm:prSet presAssocID="{8EAF11FF-4E4E-49EC-A5EA-AF55E1C6CD26}" presName="compNode" presStyleCnt="0"/>
      <dgm:spPr/>
    </dgm:pt>
    <dgm:pt modelId="{7008A91D-3F92-4607-9A12-8C05516901AE}" type="pres">
      <dgm:prSet presAssocID="{8EAF11FF-4E4E-49EC-A5EA-AF55E1C6CD26}" presName="iconBgRect" presStyleLbl="bgShp" presStyleIdx="1" presStyleCnt="3"/>
      <dgm:spPr/>
    </dgm:pt>
    <dgm:pt modelId="{F34E59A0-D777-47F7-B80B-5F723E45985B}" type="pres">
      <dgm:prSet presAssocID="{8EAF11FF-4E4E-49EC-A5EA-AF55E1C6CD2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56F9D66-88AD-4CC0-A5DE-591C82D6EE91}" type="pres">
      <dgm:prSet presAssocID="{8EAF11FF-4E4E-49EC-A5EA-AF55E1C6CD26}" presName="spaceRect" presStyleCnt="0"/>
      <dgm:spPr/>
    </dgm:pt>
    <dgm:pt modelId="{4EAE046A-7D3F-4F7A-AF0A-E92066C06646}" type="pres">
      <dgm:prSet presAssocID="{8EAF11FF-4E4E-49EC-A5EA-AF55E1C6CD26}" presName="textRect" presStyleLbl="revTx" presStyleIdx="1" presStyleCnt="3">
        <dgm:presLayoutVars>
          <dgm:chMax val="1"/>
          <dgm:chPref val="1"/>
        </dgm:presLayoutVars>
      </dgm:prSet>
      <dgm:spPr/>
    </dgm:pt>
    <dgm:pt modelId="{DE88A260-BE5D-43B1-B5B3-65DD99E02D03}" type="pres">
      <dgm:prSet presAssocID="{DD43D712-5FF6-44FC-A7EF-6BF8D27B11A4}" presName="sibTrans" presStyleLbl="sibTrans2D1" presStyleIdx="0" presStyleCnt="0"/>
      <dgm:spPr/>
    </dgm:pt>
    <dgm:pt modelId="{E34E7E0F-383E-4FAA-8875-ED47BB1F916A}" type="pres">
      <dgm:prSet presAssocID="{40FA5EBE-CAA9-4912-8076-C45315777518}" presName="compNode" presStyleCnt="0"/>
      <dgm:spPr/>
    </dgm:pt>
    <dgm:pt modelId="{4A8495C3-E2D0-472A-AE53-76E1E97C85B3}" type="pres">
      <dgm:prSet presAssocID="{40FA5EBE-CAA9-4912-8076-C45315777518}" presName="iconBgRect" presStyleLbl="bgShp" presStyleIdx="2" presStyleCnt="3"/>
      <dgm:spPr/>
    </dgm:pt>
    <dgm:pt modelId="{8E403127-37F8-46DD-BAB7-5794C3CDBEB4}" type="pres">
      <dgm:prSet presAssocID="{40FA5EBE-CAA9-4912-8076-C453157775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78230B8-CF2D-4960-BFC1-50A025F008CE}" type="pres">
      <dgm:prSet presAssocID="{40FA5EBE-CAA9-4912-8076-C45315777518}" presName="spaceRect" presStyleCnt="0"/>
      <dgm:spPr/>
    </dgm:pt>
    <dgm:pt modelId="{FF2A1B6D-A46D-4B6A-A423-9014025694D6}" type="pres">
      <dgm:prSet presAssocID="{40FA5EBE-CAA9-4912-8076-C4531577751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58D5C07-3153-4FA3-93DB-C72CAC28D0A4}" type="presOf" srcId="{DDFA3615-5375-409C-B49D-2113CC1B95F7}" destId="{82950258-7839-47F4-91C8-7B1F317A9547}" srcOrd="0" destOrd="0" presId="urn:microsoft.com/office/officeart/2018/2/layout/IconCircleList"/>
    <dgm:cxn modelId="{4B11C30F-FD4C-4273-9BD2-1FB4EA89EB87}" type="presOf" srcId="{0B65445C-4B5C-49EC-AF52-6E13E86DC01A}" destId="{C9E6E4D8-6690-4967-92CD-891BEDB9C265}" srcOrd="0" destOrd="0" presId="urn:microsoft.com/office/officeart/2018/2/layout/IconCircleList"/>
    <dgm:cxn modelId="{0C645D1C-A447-4BC7-8BFA-616406F7C14F}" srcId="{AE6EBFC0-B654-4140-9A9E-B6C7360D91DF}" destId="{40FA5EBE-CAA9-4912-8076-C45315777518}" srcOrd="2" destOrd="0" parTransId="{5176C1A9-A06B-45E8-AFDE-5B40E8E592F9}" sibTransId="{6EF53329-1CA8-46DD-84C2-05B6BECF1F7B}"/>
    <dgm:cxn modelId="{E1A84D68-526C-4913-A5F8-59D325F0E78A}" type="presOf" srcId="{AE6EBFC0-B654-4140-9A9E-B6C7360D91DF}" destId="{4825C724-D29F-4A45-8467-E3BA63218D1D}" srcOrd="0" destOrd="0" presId="urn:microsoft.com/office/officeart/2018/2/layout/IconCircleList"/>
    <dgm:cxn modelId="{44AFEE75-19E0-435D-BD70-F1F360E6ABD9}" srcId="{AE6EBFC0-B654-4140-9A9E-B6C7360D91DF}" destId="{DDFA3615-5375-409C-B49D-2113CC1B95F7}" srcOrd="0" destOrd="0" parTransId="{C94A22B0-EDAE-4C9B-9659-8EBC66272D05}" sibTransId="{0B65445C-4B5C-49EC-AF52-6E13E86DC01A}"/>
    <dgm:cxn modelId="{B99159CF-96DF-4F09-8F82-26B4F97D7C51}" srcId="{AE6EBFC0-B654-4140-9A9E-B6C7360D91DF}" destId="{8EAF11FF-4E4E-49EC-A5EA-AF55E1C6CD26}" srcOrd="1" destOrd="0" parTransId="{E26D47F7-66B7-4390-861F-384022DFBADF}" sibTransId="{DD43D712-5FF6-44FC-A7EF-6BF8D27B11A4}"/>
    <dgm:cxn modelId="{7C80AADB-B590-42FA-B950-B67D74A83025}" type="presOf" srcId="{8EAF11FF-4E4E-49EC-A5EA-AF55E1C6CD26}" destId="{4EAE046A-7D3F-4F7A-AF0A-E92066C06646}" srcOrd="0" destOrd="0" presId="urn:microsoft.com/office/officeart/2018/2/layout/IconCircleList"/>
    <dgm:cxn modelId="{3C80D6E1-C565-4465-A98D-3351D1976C9B}" type="presOf" srcId="{40FA5EBE-CAA9-4912-8076-C45315777518}" destId="{FF2A1B6D-A46D-4B6A-A423-9014025694D6}" srcOrd="0" destOrd="0" presId="urn:microsoft.com/office/officeart/2018/2/layout/IconCircleList"/>
    <dgm:cxn modelId="{9FE053EB-6751-4CB8-8A33-4B31448B0B5C}" type="presOf" srcId="{DD43D712-5FF6-44FC-A7EF-6BF8D27B11A4}" destId="{DE88A260-BE5D-43B1-B5B3-65DD99E02D03}" srcOrd="0" destOrd="0" presId="urn:microsoft.com/office/officeart/2018/2/layout/IconCircleList"/>
    <dgm:cxn modelId="{05284FB1-B06E-47B8-AE01-D99D89A96769}" type="presParOf" srcId="{4825C724-D29F-4A45-8467-E3BA63218D1D}" destId="{02E609E3-B9A4-4A2F-9D4B-A2032543E664}" srcOrd="0" destOrd="0" presId="urn:microsoft.com/office/officeart/2018/2/layout/IconCircleList"/>
    <dgm:cxn modelId="{F05D89F6-604B-4F91-9C4E-EE78E8758C13}" type="presParOf" srcId="{02E609E3-B9A4-4A2F-9D4B-A2032543E664}" destId="{38A43C15-D283-429E-BAF5-9B20BF82A489}" srcOrd="0" destOrd="0" presId="urn:microsoft.com/office/officeart/2018/2/layout/IconCircleList"/>
    <dgm:cxn modelId="{C6F9A9FA-4144-4365-A269-7CF6680BA7AC}" type="presParOf" srcId="{38A43C15-D283-429E-BAF5-9B20BF82A489}" destId="{F9462183-195B-4E36-90BC-F98942E6C2B8}" srcOrd="0" destOrd="0" presId="urn:microsoft.com/office/officeart/2018/2/layout/IconCircleList"/>
    <dgm:cxn modelId="{BDF7A1B2-A732-4999-9D25-FA98C7B8D8A6}" type="presParOf" srcId="{38A43C15-D283-429E-BAF5-9B20BF82A489}" destId="{4E19FE84-3AC6-4F6D-A38F-B953ED67957F}" srcOrd="1" destOrd="0" presId="urn:microsoft.com/office/officeart/2018/2/layout/IconCircleList"/>
    <dgm:cxn modelId="{17CAE3B8-457B-4510-BBA7-E388DCEC0EC6}" type="presParOf" srcId="{38A43C15-D283-429E-BAF5-9B20BF82A489}" destId="{AA3D9D16-BB45-40D0-A33C-162A1AF171DC}" srcOrd="2" destOrd="0" presId="urn:microsoft.com/office/officeart/2018/2/layout/IconCircleList"/>
    <dgm:cxn modelId="{107E970B-7A06-4D60-AFE3-5D85CA11FAE9}" type="presParOf" srcId="{38A43C15-D283-429E-BAF5-9B20BF82A489}" destId="{82950258-7839-47F4-91C8-7B1F317A9547}" srcOrd="3" destOrd="0" presId="urn:microsoft.com/office/officeart/2018/2/layout/IconCircleList"/>
    <dgm:cxn modelId="{4CA77006-5343-41A8-B848-4F7F6525BE8E}" type="presParOf" srcId="{02E609E3-B9A4-4A2F-9D4B-A2032543E664}" destId="{C9E6E4D8-6690-4967-92CD-891BEDB9C265}" srcOrd="1" destOrd="0" presId="urn:microsoft.com/office/officeart/2018/2/layout/IconCircleList"/>
    <dgm:cxn modelId="{8A1BEF37-D91E-4ECD-96BD-FD7FF8CFD89F}" type="presParOf" srcId="{02E609E3-B9A4-4A2F-9D4B-A2032543E664}" destId="{59516B88-73CF-47A0-91FF-5EC0BA5DBF87}" srcOrd="2" destOrd="0" presId="urn:microsoft.com/office/officeart/2018/2/layout/IconCircleList"/>
    <dgm:cxn modelId="{52EE5894-5C78-4A18-BA09-C827C222BCB5}" type="presParOf" srcId="{59516B88-73CF-47A0-91FF-5EC0BA5DBF87}" destId="{7008A91D-3F92-4607-9A12-8C05516901AE}" srcOrd="0" destOrd="0" presId="urn:microsoft.com/office/officeart/2018/2/layout/IconCircleList"/>
    <dgm:cxn modelId="{52224F1A-2429-4B8D-978F-C3ABEFF620D1}" type="presParOf" srcId="{59516B88-73CF-47A0-91FF-5EC0BA5DBF87}" destId="{F34E59A0-D777-47F7-B80B-5F723E45985B}" srcOrd="1" destOrd="0" presId="urn:microsoft.com/office/officeart/2018/2/layout/IconCircleList"/>
    <dgm:cxn modelId="{662B4A04-8F27-42FC-A71D-2F88752817E6}" type="presParOf" srcId="{59516B88-73CF-47A0-91FF-5EC0BA5DBF87}" destId="{556F9D66-88AD-4CC0-A5DE-591C82D6EE91}" srcOrd="2" destOrd="0" presId="urn:microsoft.com/office/officeart/2018/2/layout/IconCircleList"/>
    <dgm:cxn modelId="{50D1C031-F747-418A-B0AF-BE90B2C2D8E2}" type="presParOf" srcId="{59516B88-73CF-47A0-91FF-5EC0BA5DBF87}" destId="{4EAE046A-7D3F-4F7A-AF0A-E92066C06646}" srcOrd="3" destOrd="0" presId="urn:microsoft.com/office/officeart/2018/2/layout/IconCircleList"/>
    <dgm:cxn modelId="{77B1E954-A1FD-4C7E-9DC1-F06B2776D2AB}" type="presParOf" srcId="{02E609E3-B9A4-4A2F-9D4B-A2032543E664}" destId="{DE88A260-BE5D-43B1-B5B3-65DD99E02D03}" srcOrd="3" destOrd="0" presId="urn:microsoft.com/office/officeart/2018/2/layout/IconCircleList"/>
    <dgm:cxn modelId="{69E46120-5DF7-4E33-82B4-85157FE475A8}" type="presParOf" srcId="{02E609E3-B9A4-4A2F-9D4B-A2032543E664}" destId="{E34E7E0F-383E-4FAA-8875-ED47BB1F916A}" srcOrd="4" destOrd="0" presId="urn:microsoft.com/office/officeart/2018/2/layout/IconCircleList"/>
    <dgm:cxn modelId="{55CE7291-0942-4974-AC14-E6AFEF51C3A4}" type="presParOf" srcId="{E34E7E0F-383E-4FAA-8875-ED47BB1F916A}" destId="{4A8495C3-E2D0-472A-AE53-76E1E97C85B3}" srcOrd="0" destOrd="0" presId="urn:microsoft.com/office/officeart/2018/2/layout/IconCircleList"/>
    <dgm:cxn modelId="{AB682E58-F958-4D46-9BB3-AE695D4C81A2}" type="presParOf" srcId="{E34E7E0F-383E-4FAA-8875-ED47BB1F916A}" destId="{8E403127-37F8-46DD-BAB7-5794C3CDBEB4}" srcOrd="1" destOrd="0" presId="urn:microsoft.com/office/officeart/2018/2/layout/IconCircleList"/>
    <dgm:cxn modelId="{00DCD71B-0009-4C89-84E9-5A73F56C96F2}" type="presParOf" srcId="{E34E7E0F-383E-4FAA-8875-ED47BB1F916A}" destId="{878230B8-CF2D-4960-BFC1-50A025F008CE}" srcOrd="2" destOrd="0" presId="urn:microsoft.com/office/officeart/2018/2/layout/IconCircleList"/>
    <dgm:cxn modelId="{EB8AEC38-3389-44FA-938C-1ED48E2C970E}" type="presParOf" srcId="{E34E7E0F-383E-4FAA-8875-ED47BB1F916A}" destId="{FF2A1B6D-A46D-4B6A-A423-9014025694D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6EBFC0-B654-4140-9A9E-B6C7360D91D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DFA3615-5375-409C-B49D-2113CC1B95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Build leadership </a:t>
          </a:r>
        </a:p>
      </dgm:t>
    </dgm:pt>
    <dgm:pt modelId="{C94A22B0-EDAE-4C9B-9659-8EBC66272D05}" type="parTrans" cxnId="{44AFEE75-19E0-435D-BD70-F1F360E6ABD9}">
      <dgm:prSet/>
      <dgm:spPr/>
      <dgm:t>
        <a:bodyPr/>
        <a:lstStyle/>
        <a:p>
          <a:endParaRPr lang="en-US"/>
        </a:p>
      </dgm:t>
    </dgm:pt>
    <dgm:pt modelId="{0B65445C-4B5C-49EC-AF52-6E13E86DC01A}" type="sibTrans" cxnId="{44AFEE75-19E0-435D-BD70-F1F360E6AB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EAF11FF-4E4E-49EC-A5EA-AF55E1C6CD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Reorganize responsibilities</a:t>
          </a:r>
        </a:p>
      </dgm:t>
    </dgm:pt>
    <dgm:pt modelId="{E26D47F7-66B7-4390-861F-384022DFBADF}" type="parTrans" cxnId="{B99159CF-96DF-4F09-8F82-26B4F97D7C51}">
      <dgm:prSet/>
      <dgm:spPr/>
      <dgm:t>
        <a:bodyPr/>
        <a:lstStyle/>
        <a:p>
          <a:endParaRPr lang="en-US"/>
        </a:p>
      </dgm:t>
    </dgm:pt>
    <dgm:pt modelId="{DD43D712-5FF6-44FC-A7EF-6BF8D27B11A4}" type="sibTrans" cxnId="{B99159CF-96DF-4F09-8F82-26B4F97D7C5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FA5EBE-CAA9-4912-8076-C453157775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Add programs to meet local demand </a:t>
          </a:r>
        </a:p>
      </dgm:t>
    </dgm:pt>
    <dgm:pt modelId="{5176C1A9-A06B-45E8-AFDE-5B40E8E592F9}" type="parTrans" cxnId="{0C645D1C-A447-4BC7-8BFA-616406F7C14F}">
      <dgm:prSet/>
      <dgm:spPr/>
      <dgm:t>
        <a:bodyPr/>
        <a:lstStyle/>
        <a:p>
          <a:endParaRPr lang="en-US"/>
        </a:p>
      </dgm:t>
    </dgm:pt>
    <dgm:pt modelId="{6EF53329-1CA8-46DD-84C2-05B6BECF1F7B}" type="sibTrans" cxnId="{0C645D1C-A447-4BC7-8BFA-616406F7C14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73DCD92-82D7-4E8D-ACE7-45E94A91E5B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Maximize a growth area (concurrent/dual HS enrollment)</a:t>
          </a:r>
        </a:p>
      </dgm:t>
    </dgm:pt>
    <dgm:pt modelId="{28251F00-5710-426A-AD24-E8459DECA7AE}" type="parTrans" cxnId="{D7134E10-2C76-4B62-9583-D8FACAC2C34D}">
      <dgm:prSet/>
      <dgm:spPr/>
      <dgm:t>
        <a:bodyPr/>
        <a:lstStyle/>
        <a:p>
          <a:endParaRPr lang="en-US"/>
        </a:p>
      </dgm:t>
    </dgm:pt>
    <dgm:pt modelId="{08EE1EC4-90E2-4879-B522-1240278EFF42}" type="sibTrans" cxnId="{D7134E10-2C76-4B62-9583-D8FACAC2C34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825C724-D29F-4A45-8467-E3BA63218D1D}" type="pres">
      <dgm:prSet presAssocID="{AE6EBFC0-B654-4140-9A9E-B6C7360D91DF}" presName="root" presStyleCnt="0">
        <dgm:presLayoutVars>
          <dgm:dir/>
          <dgm:resizeHandles val="exact"/>
        </dgm:presLayoutVars>
      </dgm:prSet>
      <dgm:spPr/>
    </dgm:pt>
    <dgm:pt modelId="{02E609E3-B9A4-4A2F-9D4B-A2032543E664}" type="pres">
      <dgm:prSet presAssocID="{AE6EBFC0-B654-4140-9A9E-B6C7360D91DF}" presName="container" presStyleCnt="0">
        <dgm:presLayoutVars>
          <dgm:dir/>
          <dgm:resizeHandles val="exact"/>
        </dgm:presLayoutVars>
      </dgm:prSet>
      <dgm:spPr/>
    </dgm:pt>
    <dgm:pt modelId="{38A43C15-D283-429E-BAF5-9B20BF82A489}" type="pres">
      <dgm:prSet presAssocID="{DDFA3615-5375-409C-B49D-2113CC1B95F7}" presName="compNode" presStyleCnt="0"/>
      <dgm:spPr/>
    </dgm:pt>
    <dgm:pt modelId="{F9462183-195B-4E36-90BC-F98942E6C2B8}" type="pres">
      <dgm:prSet presAssocID="{DDFA3615-5375-409C-B49D-2113CC1B95F7}" presName="iconBgRect" presStyleLbl="bgShp" presStyleIdx="0" presStyleCnt="4"/>
      <dgm:spPr/>
    </dgm:pt>
    <dgm:pt modelId="{4E19FE84-3AC6-4F6D-A38F-B953ED67957F}" type="pres">
      <dgm:prSet presAssocID="{DDFA3615-5375-409C-B49D-2113CC1B95F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A3D9D16-BB45-40D0-A33C-162A1AF171DC}" type="pres">
      <dgm:prSet presAssocID="{DDFA3615-5375-409C-B49D-2113CC1B95F7}" presName="spaceRect" presStyleCnt="0"/>
      <dgm:spPr/>
    </dgm:pt>
    <dgm:pt modelId="{82950258-7839-47F4-91C8-7B1F317A9547}" type="pres">
      <dgm:prSet presAssocID="{DDFA3615-5375-409C-B49D-2113CC1B95F7}" presName="textRect" presStyleLbl="revTx" presStyleIdx="0" presStyleCnt="4">
        <dgm:presLayoutVars>
          <dgm:chMax val="1"/>
          <dgm:chPref val="1"/>
        </dgm:presLayoutVars>
      </dgm:prSet>
      <dgm:spPr/>
    </dgm:pt>
    <dgm:pt modelId="{C9E6E4D8-6690-4967-92CD-891BEDB9C265}" type="pres">
      <dgm:prSet presAssocID="{0B65445C-4B5C-49EC-AF52-6E13E86DC01A}" presName="sibTrans" presStyleLbl="sibTrans2D1" presStyleIdx="0" presStyleCnt="0"/>
      <dgm:spPr/>
    </dgm:pt>
    <dgm:pt modelId="{59516B88-73CF-47A0-91FF-5EC0BA5DBF87}" type="pres">
      <dgm:prSet presAssocID="{8EAF11FF-4E4E-49EC-A5EA-AF55E1C6CD26}" presName="compNode" presStyleCnt="0"/>
      <dgm:spPr/>
    </dgm:pt>
    <dgm:pt modelId="{7008A91D-3F92-4607-9A12-8C05516901AE}" type="pres">
      <dgm:prSet presAssocID="{8EAF11FF-4E4E-49EC-A5EA-AF55E1C6CD26}" presName="iconBgRect" presStyleLbl="bgShp" presStyleIdx="1" presStyleCnt="4"/>
      <dgm:spPr/>
    </dgm:pt>
    <dgm:pt modelId="{F34E59A0-D777-47F7-B80B-5F723E45985B}" type="pres">
      <dgm:prSet presAssocID="{8EAF11FF-4E4E-49EC-A5EA-AF55E1C6CD2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56F9D66-88AD-4CC0-A5DE-591C82D6EE91}" type="pres">
      <dgm:prSet presAssocID="{8EAF11FF-4E4E-49EC-A5EA-AF55E1C6CD26}" presName="spaceRect" presStyleCnt="0"/>
      <dgm:spPr/>
    </dgm:pt>
    <dgm:pt modelId="{4EAE046A-7D3F-4F7A-AF0A-E92066C06646}" type="pres">
      <dgm:prSet presAssocID="{8EAF11FF-4E4E-49EC-A5EA-AF55E1C6CD26}" presName="textRect" presStyleLbl="revTx" presStyleIdx="1" presStyleCnt="4">
        <dgm:presLayoutVars>
          <dgm:chMax val="1"/>
          <dgm:chPref val="1"/>
        </dgm:presLayoutVars>
      </dgm:prSet>
      <dgm:spPr/>
    </dgm:pt>
    <dgm:pt modelId="{DE88A260-BE5D-43B1-B5B3-65DD99E02D03}" type="pres">
      <dgm:prSet presAssocID="{DD43D712-5FF6-44FC-A7EF-6BF8D27B11A4}" presName="sibTrans" presStyleLbl="sibTrans2D1" presStyleIdx="0" presStyleCnt="0"/>
      <dgm:spPr/>
    </dgm:pt>
    <dgm:pt modelId="{E34E7E0F-383E-4FAA-8875-ED47BB1F916A}" type="pres">
      <dgm:prSet presAssocID="{40FA5EBE-CAA9-4912-8076-C45315777518}" presName="compNode" presStyleCnt="0"/>
      <dgm:spPr/>
    </dgm:pt>
    <dgm:pt modelId="{4A8495C3-E2D0-472A-AE53-76E1E97C85B3}" type="pres">
      <dgm:prSet presAssocID="{40FA5EBE-CAA9-4912-8076-C45315777518}" presName="iconBgRect" presStyleLbl="bgShp" presStyleIdx="2" presStyleCnt="4"/>
      <dgm:spPr/>
    </dgm:pt>
    <dgm:pt modelId="{8E403127-37F8-46DD-BAB7-5794C3CDBEB4}" type="pres">
      <dgm:prSet presAssocID="{40FA5EBE-CAA9-4912-8076-C4531577751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78230B8-CF2D-4960-BFC1-50A025F008CE}" type="pres">
      <dgm:prSet presAssocID="{40FA5EBE-CAA9-4912-8076-C45315777518}" presName="spaceRect" presStyleCnt="0"/>
      <dgm:spPr/>
    </dgm:pt>
    <dgm:pt modelId="{FF2A1B6D-A46D-4B6A-A423-9014025694D6}" type="pres">
      <dgm:prSet presAssocID="{40FA5EBE-CAA9-4912-8076-C45315777518}" presName="textRect" presStyleLbl="revTx" presStyleIdx="2" presStyleCnt="4">
        <dgm:presLayoutVars>
          <dgm:chMax val="1"/>
          <dgm:chPref val="1"/>
        </dgm:presLayoutVars>
      </dgm:prSet>
      <dgm:spPr/>
    </dgm:pt>
    <dgm:pt modelId="{EC00B02E-A27A-4AFB-987C-ED5FD7180081}" type="pres">
      <dgm:prSet presAssocID="{6EF53329-1CA8-46DD-84C2-05B6BECF1F7B}" presName="sibTrans" presStyleLbl="sibTrans2D1" presStyleIdx="0" presStyleCnt="0"/>
      <dgm:spPr/>
    </dgm:pt>
    <dgm:pt modelId="{C9694215-A77F-4571-B4A2-4D47253F9C6E}" type="pres">
      <dgm:prSet presAssocID="{573DCD92-82D7-4E8D-ACE7-45E94A91E5B3}" presName="compNode" presStyleCnt="0"/>
      <dgm:spPr/>
    </dgm:pt>
    <dgm:pt modelId="{2911F158-D44D-4783-91AA-5470EA687C7F}" type="pres">
      <dgm:prSet presAssocID="{573DCD92-82D7-4E8D-ACE7-45E94A91E5B3}" presName="iconBgRect" presStyleLbl="bgShp" presStyleIdx="3" presStyleCnt="4"/>
      <dgm:spPr/>
    </dgm:pt>
    <dgm:pt modelId="{6E5CAB49-55AD-42ED-8603-D69B37588AC9}" type="pres">
      <dgm:prSet presAssocID="{573DCD92-82D7-4E8D-ACE7-45E94A91E5B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D416170D-F7FA-46F7-886E-A0F7E0DD5344}" type="pres">
      <dgm:prSet presAssocID="{573DCD92-82D7-4E8D-ACE7-45E94A91E5B3}" presName="spaceRect" presStyleCnt="0"/>
      <dgm:spPr/>
    </dgm:pt>
    <dgm:pt modelId="{C33C0C3D-749B-4B29-B8C1-E84EC9B3C1ED}" type="pres">
      <dgm:prSet presAssocID="{573DCD92-82D7-4E8D-ACE7-45E94A91E5B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58D5C07-3153-4FA3-93DB-C72CAC28D0A4}" type="presOf" srcId="{DDFA3615-5375-409C-B49D-2113CC1B95F7}" destId="{82950258-7839-47F4-91C8-7B1F317A9547}" srcOrd="0" destOrd="0" presId="urn:microsoft.com/office/officeart/2018/2/layout/IconCircleList"/>
    <dgm:cxn modelId="{4B11C30F-FD4C-4273-9BD2-1FB4EA89EB87}" type="presOf" srcId="{0B65445C-4B5C-49EC-AF52-6E13E86DC01A}" destId="{C9E6E4D8-6690-4967-92CD-891BEDB9C265}" srcOrd="0" destOrd="0" presId="urn:microsoft.com/office/officeart/2018/2/layout/IconCircleList"/>
    <dgm:cxn modelId="{D7134E10-2C76-4B62-9583-D8FACAC2C34D}" srcId="{AE6EBFC0-B654-4140-9A9E-B6C7360D91DF}" destId="{573DCD92-82D7-4E8D-ACE7-45E94A91E5B3}" srcOrd="3" destOrd="0" parTransId="{28251F00-5710-426A-AD24-E8459DECA7AE}" sibTransId="{08EE1EC4-90E2-4879-B522-1240278EFF42}"/>
    <dgm:cxn modelId="{0C645D1C-A447-4BC7-8BFA-616406F7C14F}" srcId="{AE6EBFC0-B654-4140-9A9E-B6C7360D91DF}" destId="{40FA5EBE-CAA9-4912-8076-C45315777518}" srcOrd="2" destOrd="0" parTransId="{5176C1A9-A06B-45E8-AFDE-5B40E8E592F9}" sibTransId="{6EF53329-1CA8-46DD-84C2-05B6BECF1F7B}"/>
    <dgm:cxn modelId="{E1A84D68-526C-4913-A5F8-59D325F0E78A}" type="presOf" srcId="{AE6EBFC0-B654-4140-9A9E-B6C7360D91DF}" destId="{4825C724-D29F-4A45-8467-E3BA63218D1D}" srcOrd="0" destOrd="0" presId="urn:microsoft.com/office/officeart/2018/2/layout/IconCircleList"/>
    <dgm:cxn modelId="{00D20C4E-1578-430F-9C2F-909208B1FEEC}" type="presOf" srcId="{573DCD92-82D7-4E8D-ACE7-45E94A91E5B3}" destId="{C33C0C3D-749B-4B29-B8C1-E84EC9B3C1ED}" srcOrd="0" destOrd="0" presId="urn:microsoft.com/office/officeart/2018/2/layout/IconCircleList"/>
    <dgm:cxn modelId="{44AFEE75-19E0-435D-BD70-F1F360E6ABD9}" srcId="{AE6EBFC0-B654-4140-9A9E-B6C7360D91DF}" destId="{DDFA3615-5375-409C-B49D-2113CC1B95F7}" srcOrd="0" destOrd="0" parTransId="{C94A22B0-EDAE-4C9B-9659-8EBC66272D05}" sibTransId="{0B65445C-4B5C-49EC-AF52-6E13E86DC01A}"/>
    <dgm:cxn modelId="{DB9FC1C2-5299-4A73-86D6-4141EFB44AC3}" type="presOf" srcId="{6EF53329-1CA8-46DD-84C2-05B6BECF1F7B}" destId="{EC00B02E-A27A-4AFB-987C-ED5FD7180081}" srcOrd="0" destOrd="0" presId="urn:microsoft.com/office/officeart/2018/2/layout/IconCircleList"/>
    <dgm:cxn modelId="{B99159CF-96DF-4F09-8F82-26B4F97D7C51}" srcId="{AE6EBFC0-B654-4140-9A9E-B6C7360D91DF}" destId="{8EAF11FF-4E4E-49EC-A5EA-AF55E1C6CD26}" srcOrd="1" destOrd="0" parTransId="{E26D47F7-66B7-4390-861F-384022DFBADF}" sibTransId="{DD43D712-5FF6-44FC-A7EF-6BF8D27B11A4}"/>
    <dgm:cxn modelId="{7C80AADB-B590-42FA-B950-B67D74A83025}" type="presOf" srcId="{8EAF11FF-4E4E-49EC-A5EA-AF55E1C6CD26}" destId="{4EAE046A-7D3F-4F7A-AF0A-E92066C06646}" srcOrd="0" destOrd="0" presId="urn:microsoft.com/office/officeart/2018/2/layout/IconCircleList"/>
    <dgm:cxn modelId="{3C80D6E1-C565-4465-A98D-3351D1976C9B}" type="presOf" srcId="{40FA5EBE-CAA9-4912-8076-C45315777518}" destId="{FF2A1B6D-A46D-4B6A-A423-9014025694D6}" srcOrd="0" destOrd="0" presId="urn:microsoft.com/office/officeart/2018/2/layout/IconCircleList"/>
    <dgm:cxn modelId="{9FE053EB-6751-4CB8-8A33-4B31448B0B5C}" type="presOf" srcId="{DD43D712-5FF6-44FC-A7EF-6BF8D27B11A4}" destId="{DE88A260-BE5D-43B1-B5B3-65DD99E02D03}" srcOrd="0" destOrd="0" presId="urn:microsoft.com/office/officeart/2018/2/layout/IconCircleList"/>
    <dgm:cxn modelId="{05284FB1-B06E-47B8-AE01-D99D89A96769}" type="presParOf" srcId="{4825C724-D29F-4A45-8467-E3BA63218D1D}" destId="{02E609E3-B9A4-4A2F-9D4B-A2032543E664}" srcOrd="0" destOrd="0" presId="urn:microsoft.com/office/officeart/2018/2/layout/IconCircleList"/>
    <dgm:cxn modelId="{F05D89F6-604B-4F91-9C4E-EE78E8758C13}" type="presParOf" srcId="{02E609E3-B9A4-4A2F-9D4B-A2032543E664}" destId="{38A43C15-D283-429E-BAF5-9B20BF82A489}" srcOrd="0" destOrd="0" presId="urn:microsoft.com/office/officeart/2018/2/layout/IconCircleList"/>
    <dgm:cxn modelId="{C6F9A9FA-4144-4365-A269-7CF6680BA7AC}" type="presParOf" srcId="{38A43C15-D283-429E-BAF5-9B20BF82A489}" destId="{F9462183-195B-4E36-90BC-F98942E6C2B8}" srcOrd="0" destOrd="0" presId="urn:microsoft.com/office/officeart/2018/2/layout/IconCircleList"/>
    <dgm:cxn modelId="{BDF7A1B2-A732-4999-9D25-FA98C7B8D8A6}" type="presParOf" srcId="{38A43C15-D283-429E-BAF5-9B20BF82A489}" destId="{4E19FE84-3AC6-4F6D-A38F-B953ED67957F}" srcOrd="1" destOrd="0" presId="urn:microsoft.com/office/officeart/2018/2/layout/IconCircleList"/>
    <dgm:cxn modelId="{17CAE3B8-457B-4510-BBA7-E388DCEC0EC6}" type="presParOf" srcId="{38A43C15-D283-429E-BAF5-9B20BF82A489}" destId="{AA3D9D16-BB45-40D0-A33C-162A1AF171DC}" srcOrd="2" destOrd="0" presId="urn:microsoft.com/office/officeart/2018/2/layout/IconCircleList"/>
    <dgm:cxn modelId="{107E970B-7A06-4D60-AFE3-5D85CA11FAE9}" type="presParOf" srcId="{38A43C15-D283-429E-BAF5-9B20BF82A489}" destId="{82950258-7839-47F4-91C8-7B1F317A9547}" srcOrd="3" destOrd="0" presId="urn:microsoft.com/office/officeart/2018/2/layout/IconCircleList"/>
    <dgm:cxn modelId="{4CA77006-5343-41A8-B848-4F7F6525BE8E}" type="presParOf" srcId="{02E609E3-B9A4-4A2F-9D4B-A2032543E664}" destId="{C9E6E4D8-6690-4967-92CD-891BEDB9C265}" srcOrd="1" destOrd="0" presId="urn:microsoft.com/office/officeart/2018/2/layout/IconCircleList"/>
    <dgm:cxn modelId="{8A1BEF37-D91E-4ECD-96BD-FD7FF8CFD89F}" type="presParOf" srcId="{02E609E3-B9A4-4A2F-9D4B-A2032543E664}" destId="{59516B88-73CF-47A0-91FF-5EC0BA5DBF87}" srcOrd="2" destOrd="0" presId="urn:microsoft.com/office/officeart/2018/2/layout/IconCircleList"/>
    <dgm:cxn modelId="{52EE5894-5C78-4A18-BA09-C827C222BCB5}" type="presParOf" srcId="{59516B88-73CF-47A0-91FF-5EC0BA5DBF87}" destId="{7008A91D-3F92-4607-9A12-8C05516901AE}" srcOrd="0" destOrd="0" presId="urn:microsoft.com/office/officeart/2018/2/layout/IconCircleList"/>
    <dgm:cxn modelId="{52224F1A-2429-4B8D-978F-C3ABEFF620D1}" type="presParOf" srcId="{59516B88-73CF-47A0-91FF-5EC0BA5DBF87}" destId="{F34E59A0-D777-47F7-B80B-5F723E45985B}" srcOrd="1" destOrd="0" presId="urn:microsoft.com/office/officeart/2018/2/layout/IconCircleList"/>
    <dgm:cxn modelId="{662B4A04-8F27-42FC-A71D-2F88752817E6}" type="presParOf" srcId="{59516B88-73CF-47A0-91FF-5EC0BA5DBF87}" destId="{556F9D66-88AD-4CC0-A5DE-591C82D6EE91}" srcOrd="2" destOrd="0" presId="urn:microsoft.com/office/officeart/2018/2/layout/IconCircleList"/>
    <dgm:cxn modelId="{50D1C031-F747-418A-B0AF-BE90B2C2D8E2}" type="presParOf" srcId="{59516B88-73CF-47A0-91FF-5EC0BA5DBF87}" destId="{4EAE046A-7D3F-4F7A-AF0A-E92066C06646}" srcOrd="3" destOrd="0" presId="urn:microsoft.com/office/officeart/2018/2/layout/IconCircleList"/>
    <dgm:cxn modelId="{77B1E954-A1FD-4C7E-9DC1-F06B2776D2AB}" type="presParOf" srcId="{02E609E3-B9A4-4A2F-9D4B-A2032543E664}" destId="{DE88A260-BE5D-43B1-B5B3-65DD99E02D03}" srcOrd="3" destOrd="0" presId="urn:microsoft.com/office/officeart/2018/2/layout/IconCircleList"/>
    <dgm:cxn modelId="{69E46120-5DF7-4E33-82B4-85157FE475A8}" type="presParOf" srcId="{02E609E3-B9A4-4A2F-9D4B-A2032543E664}" destId="{E34E7E0F-383E-4FAA-8875-ED47BB1F916A}" srcOrd="4" destOrd="0" presId="urn:microsoft.com/office/officeart/2018/2/layout/IconCircleList"/>
    <dgm:cxn modelId="{55CE7291-0942-4974-AC14-E6AFEF51C3A4}" type="presParOf" srcId="{E34E7E0F-383E-4FAA-8875-ED47BB1F916A}" destId="{4A8495C3-E2D0-472A-AE53-76E1E97C85B3}" srcOrd="0" destOrd="0" presId="urn:microsoft.com/office/officeart/2018/2/layout/IconCircleList"/>
    <dgm:cxn modelId="{AB682E58-F958-4D46-9BB3-AE695D4C81A2}" type="presParOf" srcId="{E34E7E0F-383E-4FAA-8875-ED47BB1F916A}" destId="{8E403127-37F8-46DD-BAB7-5794C3CDBEB4}" srcOrd="1" destOrd="0" presId="urn:microsoft.com/office/officeart/2018/2/layout/IconCircleList"/>
    <dgm:cxn modelId="{00DCD71B-0009-4C89-84E9-5A73F56C96F2}" type="presParOf" srcId="{E34E7E0F-383E-4FAA-8875-ED47BB1F916A}" destId="{878230B8-CF2D-4960-BFC1-50A025F008CE}" srcOrd="2" destOrd="0" presId="urn:microsoft.com/office/officeart/2018/2/layout/IconCircleList"/>
    <dgm:cxn modelId="{EB8AEC38-3389-44FA-938C-1ED48E2C970E}" type="presParOf" srcId="{E34E7E0F-383E-4FAA-8875-ED47BB1F916A}" destId="{FF2A1B6D-A46D-4B6A-A423-9014025694D6}" srcOrd="3" destOrd="0" presId="urn:microsoft.com/office/officeart/2018/2/layout/IconCircleList"/>
    <dgm:cxn modelId="{7DF93832-0D30-424E-AF9F-72320208C868}" type="presParOf" srcId="{02E609E3-B9A4-4A2F-9D4B-A2032543E664}" destId="{EC00B02E-A27A-4AFB-987C-ED5FD7180081}" srcOrd="5" destOrd="0" presId="urn:microsoft.com/office/officeart/2018/2/layout/IconCircleList"/>
    <dgm:cxn modelId="{C061BE4F-7665-4BE7-905C-B99EAD92D9CF}" type="presParOf" srcId="{02E609E3-B9A4-4A2F-9D4B-A2032543E664}" destId="{C9694215-A77F-4571-B4A2-4D47253F9C6E}" srcOrd="6" destOrd="0" presId="urn:microsoft.com/office/officeart/2018/2/layout/IconCircleList"/>
    <dgm:cxn modelId="{CAF8F728-FA2A-42DA-A018-AEE6E813B6E4}" type="presParOf" srcId="{C9694215-A77F-4571-B4A2-4D47253F9C6E}" destId="{2911F158-D44D-4783-91AA-5470EA687C7F}" srcOrd="0" destOrd="0" presId="urn:microsoft.com/office/officeart/2018/2/layout/IconCircleList"/>
    <dgm:cxn modelId="{33FD1D7F-FCAE-41D9-B4D3-63D11616FF8F}" type="presParOf" srcId="{C9694215-A77F-4571-B4A2-4D47253F9C6E}" destId="{6E5CAB49-55AD-42ED-8603-D69B37588AC9}" srcOrd="1" destOrd="0" presId="urn:microsoft.com/office/officeart/2018/2/layout/IconCircleList"/>
    <dgm:cxn modelId="{7BCBA2DD-2CDE-47C3-8B83-903372A8FA99}" type="presParOf" srcId="{C9694215-A77F-4571-B4A2-4D47253F9C6E}" destId="{D416170D-F7FA-46F7-886E-A0F7E0DD5344}" srcOrd="2" destOrd="0" presId="urn:microsoft.com/office/officeart/2018/2/layout/IconCircleList"/>
    <dgm:cxn modelId="{C1FFEBB1-7769-48C5-A776-FEA2F53615B6}" type="presParOf" srcId="{C9694215-A77F-4571-B4A2-4D47253F9C6E}" destId="{C33C0C3D-749B-4B29-B8C1-E84EC9B3C1E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6EBFC0-B654-4140-9A9E-B6C7360D91D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DFA3615-5375-409C-B49D-2113CC1B95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Build leadership </a:t>
          </a:r>
        </a:p>
      </dgm:t>
    </dgm:pt>
    <dgm:pt modelId="{C94A22B0-EDAE-4C9B-9659-8EBC66272D05}" type="parTrans" cxnId="{44AFEE75-19E0-435D-BD70-F1F360E6ABD9}">
      <dgm:prSet/>
      <dgm:spPr/>
      <dgm:t>
        <a:bodyPr/>
        <a:lstStyle/>
        <a:p>
          <a:endParaRPr lang="en-US"/>
        </a:p>
      </dgm:t>
    </dgm:pt>
    <dgm:pt modelId="{0B65445C-4B5C-49EC-AF52-6E13E86DC01A}" type="sibTrans" cxnId="{44AFEE75-19E0-435D-BD70-F1F360E6AB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EAF11FF-4E4E-49EC-A5EA-AF55E1C6CD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Reorganize responsibilities</a:t>
          </a:r>
        </a:p>
      </dgm:t>
    </dgm:pt>
    <dgm:pt modelId="{E26D47F7-66B7-4390-861F-384022DFBADF}" type="parTrans" cxnId="{B99159CF-96DF-4F09-8F82-26B4F97D7C51}">
      <dgm:prSet/>
      <dgm:spPr/>
      <dgm:t>
        <a:bodyPr/>
        <a:lstStyle/>
        <a:p>
          <a:endParaRPr lang="en-US"/>
        </a:p>
      </dgm:t>
    </dgm:pt>
    <dgm:pt modelId="{DD43D712-5FF6-44FC-A7EF-6BF8D27B11A4}" type="sibTrans" cxnId="{B99159CF-96DF-4F09-8F82-26B4F97D7C5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FA5EBE-CAA9-4912-8076-C453157775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Add programs to meet local demand </a:t>
          </a:r>
        </a:p>
      </dgm:t>
    </dgm:pt>
    <dgm:pt modelId="{5176C1A9-A06B-45E8-AFDE-5B40E8E592F9}" type="parTrans" cxnId="{0C645D1C-A447-4BC7-8BFA-616406F7C14F}">
      <dgm:prSet/>
      <dgm:spPr/>
      <dgm:t>
        <a:bodyPr/>
        <a:lstStyle/>
        <a:p>
          <a:endParaRPr lang="en-US"/>
        </a:p>
      </dgm:t>
    </dgm:pt>
    <dgm:pt modelId="{6EF53329-1CA8-46DD-84C2-05B6BECF1F7B}" type="sibTrans" cxnId="{0C645D1C-A447-4BC7-8BFA-616406F7C14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73DCD92-82D7-4E8D-ACE7-45E94A91E5B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Bahnschrift SemiLight" panose="020B0502040204020203" pitchFamily="34" charset="0"/>
            </a:rPr>
            <a:t>Maximize a growth area (concurrent/dual high school enrollment)</a:t>
          </a:r>
        </a:p>
      </dgm:t>
    </dgm:pt>
    <dgm:pt modelId="{28251F00-5710-426A-AD24-E8459DECA7AE}" type="parTrans" cxnId="{D7134E10-2C76-4B62-9583-D8FACAC2C34D}">
      <dgm:prSet/>
      <dgm:spPr/>
      <dgm:t>
        <a:bodyPr/>
        <a:lstStyle/>
        <a:p>
          <a:endParaRPr lang="en-US"/>
        </a:p>
      </dgm:t>
    </dgm:pt>
    <dgm:pt modelId="{08EE1EC4-90E2-4879-B522-1240278EFF42}" type="sibTrans" cxnId="{D7134E10-2C76-4B62-9583-D8FACAC2C34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0D93D68-4062-44EA-A78B-B72E2B801AE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Public outreach through imbedded badges and micro-credentials</a:t>
          </a:r>
        </a:p>
      </dgm:t>
    </dgm:pt>
    <dgm:pt modelId="{732C43D2-B010-45D4-A77A-CDD59FD3B5FB}" type="parTrans" cxnId="{54241679-6835-401F-B003-0B9DA02B4B9B}">
      <dgm:prSet/>
      <dgm:spPr/>
      <dgm:t>
        <a:bodyPr/>
        <a:lstStyle/>
        <a:p>
          <a:endParaRPr lang="en-US"/>
        </a:p>
      </dgm:t>
    </dgm:pt>
    <dgm:pt modelId="{6CFE8825-80BC-4D6D-845D-D26CCA86B529}" type="sibTrans" cxnId="{54241679-6835-401F-B003-0B9DA02B4B9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796B043-76F5-41A5-8B49-5C7DC44FDD6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Partner with employers to promote career exploration and internships </a:t>
          </a:r>
        </a:p>
      </dgm:t>
    </dgm:pt>
    <dgm:pt modelId="{272E36B4-DB74-414A-B6A5-E2B23D587EFC}" type="parTrans" cxnId="{B296201A-C6B1-45CA-82E0-1F2A3DF69930}">
      <dgm:prSet/>
      <dgm:spPr/>
      <dgm:t>
        <a:bodyPr/>
        <a:lstStyle/>
        <a:p>
          <a:endParaRPr lang="en-US"/>
        </a:p>
      </dgm:t>
    </dgm:pt>
    <dgm:pt modelId="{EE640D0F-1BD6-4F1E-9FB3-CE455177F44D}" type="sibTrans" cxnId="{B296201A-C6B1-45CA-82E0-1F2A3DF6993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825C724-D29F-4A45-8467-E3BA63218D1D}" type="pres">
      <dgm:prSet presAssocID="{AE6EBFC0-B654-4140-9A9E-B6C7360D91DF}" presName="root" presStyleCnt="0">
        <dgm:presLayoutVars>
          <dgm:dir/>
          <dgm:resizeHandles val="exact"/>
        </dgm:presLayoutVars>
      </dgm:prSet>
      <dgm:spPr/>
    </dgm:pt>
    <dgm:pt modelId="{02E609E3-B9A4-4A2F-9D4B-A2032543E664}" type="pres">
      <dgm:prSet presAssocID="{AE6EBFC0-B654-4140-9A9E-B6C7360D91DF}" presName="container" presStyleCnt="0">
        <dgm:presLayoutVars>
          <dgm:dir/>
          <dgm:resizeHandles val="exact"/>
        </dgm:presLayoutVars>
      </dgm:prSet>
      <dgm:spPr/>
    </dgm:pt>
    <dgm:pt modelId="{38A43C15-D283-429E-BAF5-9B20BF82A489}" type="pres">
      <dgm:prSet presAssocID="{DDFA3615-5375-409C-B49D-2113CC1B95F7}" presName="compNode" presStyleCnt="0"/>
      <dgm:spPr/>
    </dgm:pt>
    <dgm:pt modelId="{F9462183-195B-4E36-90BC-F98942E6C2B8}" type="pres">
      <dgm:prSet presAssocID="{DDFA3615-5375-409C-B49D-2113CC1B95F7}" presName="iconBgRect" presStyleLbl="bgShp" presStyleIdx="0" presStyleCnt="6"/>
      <dgm:spPr/>
    </dgm:pt>
    <dgm:pt modelId="{4E19FE84-3AC6-4F6D-A38F-B953ED67957F}" type="pres">
      <dgm:prSet presAssocID="{DDFA3615-5375-409C-B49D-2113CC1B95F7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A3D9D16-BB45-40D0-A33C-162A1AF171DC}" type="pres">
      <dgm:prSet presAssocID="{DDFA3615-5375-409C-B49D-2113CC1B95F7}" presName="spaceRect" presStyleCnt="0"/>
      <dgm:spPr/>
    </dgm:pt>
    <dgm:pt modelId="{82950258-7839-47F4-91C8-7B1F317A9547}" type="pres">
      <dgm:prSet presAssocID="{DDFA3615-5375-409C-B49D-2113CC1B95F7}" presName="textRect" presStyleLbl="revTx" presStyleIdx="0" presStyleCnt="6">
        <dgm:presLayoutVars>
          <dgm:chMax val="1"/>
          <dgm:chPref val="1"/>
        </dgm:presLayoutVars>
      </dgm:prSet>
      <dgm:spPr/>
    </dgm:pt>
    <dgm:pt modelId="{C9E6E4D8-6690-4967-92CD-891BEDB9C265}" type="pres">
      <dgm:prSet presAssocID="{0B65445C-4B5C-49EC-AF52-6E13E86DC01A}" presName="sibTrans" presStyleLbl="sibTrans2D1" presStyleIdx="0" presStyleCnt="0"/>
      <dgm:spPr/>
    </dgm:pt>
    <dgm:pt modelId="{59516B88-73CF-47A0-91FF-5EC0BA5DBF87}" type="pres">
      <dgm:prSet presAssocID="{8EAF11FF-4E4E-49EC-A5EA-AF55E1C6CD26}" presName="compNode" presStyleCnt="0"/>
      <dgm:spPr/>
    </dgm:pt>
    <dgm:pt modelId="{7008A91D-3F92-4607-9A12-8C05516901AE}" type="pres">
      <dgm:prSet presAssocID="{8EAF11FF-4E4E-49EC-A5EA-AF55E1C6CD26}" presName="iconBgRect" presStyleLbl="bgShp" presStyleIdx="1" presStyleCnt="6"/>
      <dgm:spPr/>
    </dgm:pt>
    <dgm:pt modelId="{F34E59A0-D777-47F7-B80B-5F723E45985B}" type="pres">
      <dgm:prSet presAssocID="{8EAF11FF-4E4E-49EC-A5EA-AF55E1C6CD26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56F9D66-88AD-4CC0-A5DE-591C82D6EE91}" type="pres">
      <dgm:prSet presAssocID="{8EAF11FF-4E4E-49EC-A5EA-AF55E1C6CD26}" presName="spaceRect" presStyleCnt="0"/>
      <dgm:spPr/>
    </dgm:pt>
    <dgm:pt modelId="{4EAE046A-7D3F-4F7A-AF0A-E92066C06646}" type="pres">
      <dgm:prSet presAssocID="{8EAF11FF-4E4E-49EC-A5EA-AF55E1C6CD26}" presName="textRect" presStyleLbl="revTx" presStyleIdx="1" presStyleCnt="6">
        <dgm:presLayoutVars>
          <dgm:chMax val="1"/>
          <dgm:chPref val="1"/>
        </dgm:presLayoutVars>
      </dgm:prSet>
      <dgm:spPr/>
    </dgm:pt>
    <dgm:pt modelId="{DE88A260-BE5D-43B1-B5B3-65DD99E02D03}" type="pres">
      <dgm:prSet presAssocID="{DD43D712-5FF6-44FC-A7EF-6BF8D27B11A4}" presName="sibTrans" presStyleLbl="sibTrans2D1" presStyleIdx="0" presStyleCnt="0"/>
      <dgm:spPr/>
    </dgm:pt>
    <dgm:pt modelId="{E34E7E0F-383E-4FAA-8875-ED47BB1F916A}" type="pres">
      <dgm:prSet presAssocID="{40FA5EBE-CAA9-4912-8076-C45315777518}" presName="compNode" presStyleCnt="0"/>
      <dgm:spPr/>
    </dgm:pt>
    <dgm:pt modelId="{4A8495C3-E2D0-472A-AE53-76E1E97C85B3}" type="pres">
      <dgm:prSet presAssocID="{40FA5EBE-CAA9-4912-8076-C45315777518}" presName="iconBgRect" presStyleLbl="bgShp" presStyleIdx="2" presStyleCnt="6"/>
      <dgm:spPr/>
    </dgm:pt>
    <dgm:pt modelId="{8E403127-37F8-46DD-BAB7-5794C3CDBEB4}" type="pres">
      <dgm:prSet presAssocID="{40FA5EBE-CAA9-4912-8076-C4531577751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78230B8-CF2D-4960-BFC1-50A025F008CE}" type="pres">
      <dgm:prSet presAssocID="{40FA5EBE-CAA9-4912-8076-C45315777518}" presName="spaceRect" presStyleCnt="0"/>
      <dgm:spPr/>
    </dgm:pt>
    <dgm:pt modelId="{FF2A1B6D-A46D-4B6A-A423-9014025694D6}" type="pres">
      <dgm:prSet presAssocID="{40FA5EBE-CAA9-4912-8076-C45315777518}" presName="textRect" presStyleLbl="revTx" presStyleIdx="2" presStyleCnt="6">
        <dgm:presLayoutVars>
          <dgm:chMax val="1"/>
          <dgm:chPref val="1"/>
        </dgm:presLayoutVars>
      </dgm:prSet>
      <dgm:spPr/>
    </dgm:pt>
    <dgm:pt modelId="{EC00B02E-A27A-4AFB-987C-ED5FD7180081}" type="pres">
      <dgm:prSet presAssocID="{6EF53329-1CA8-46DD-84C2-05B6BECF1F7B}" presName="sibTrans" presStyleLbl="sibTrans2D1" presStyleIdx="0" presStyleCnt="0"/>
      <dgm:spPr/>
    </dgm:pt>
    <dgm:pt modelId="{C9694215-A77F-4571-B4A2-4D47253F9C6E}" type="pres">
      <dgm:prSet presAssocID="{573DCD92-82D7-4E8D-ACE7-45E94A91E5B3}" presName="compNode" presStyleCnt="0"/>
      <dgm:spPr/>
    </dgm:pt>
    <dgm:pt modelId="{2911F158-D44D-4783-91AA-5470EA687C7F}" type="pres">
      <dgm:prSet presAssocID="{573DCD92-82D7-4E8D-ACE7-45E94A91E5B3}" presName="iconBgRect" presStyleLbl="bgShp" presStyleIdx="3" presStyleCnt="6"/>
      <dgm:spPr/>
    </dgm:pt>
    <dgm:pt modelId="{6E5CAB49-55AD-42ED-8603-D69B37588AC9}" type="pres">
      <dgm:prSet presAssocID="{573DCD92-82D7-4E8D-ACE7-45E94A91E5B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D416170D-F7FA-46F7-886E-A0F7E0DD5344}" type="pres">
      <dgm:prSet presAssocID="{573DCD92-82D7-4E8D-ACE7-45E94A91E5B3}" presName="spaceRect" presStyleCnt="0"/>
      <dgm:spPr/>
    </dgm:pt>
    <dgm:pt modelId="{C33C0C3D-749B-4B29-B8C1-E84EC9B3C1ED}" type="pres">
      <dgm:prSet presAssocID="{573DCD92-82D7-4E8D-ACE7-45E94A91E5B3}" presName="textRect" presStyleLbl="revTx" presStyleIdx="3" presStyleCnt="6">
        <dgm:presLayoutVars>
          <dgm:chMax val="1"/>
          <dgm:chPref val="1"/>
        </dgm:presLayoutVars>
      </dgm:prSet>
      <dgm:spPr/>
    </dgm:pt>
    <dgm:pt modelId="{3A4D86E3-CC2D-4BE9-9A80-B34905A30C4B}" type="pres">
      <dgm:prSet presAssocID="{08EE1EC4-90E2-4879-B522-1240278EFF42}" presName="sibTrans" presStyleLbl="sibTrans2D1" presStyleIdx="0" presStyleCnt="0"/>
      <dgm:spPr/>
    </dgm:pt>
    <dgm:pt modelId="{2FCEFF79-8B5B-49E0-B9D3-F6148765639F}" type="pres">
      <dgm:prSet presAssocID="{50D93D68-4062-44EA-A78B-B72E2B801AE6}" presName="compNode" presStyleCnt="0"/>
      <dgm:spPr/>
    </dgm:pt>
    <dgm:pt modelId="{5F8920D4-2E0D-4ABD-BDD8-0808DD776755}" type="pres">
      <dgm:prSet presAssocID="{50D93D68-4062-44EA-A78B-B72E2B801AE6}" presName="iconBgRect" presStyleLbl="bgShp" presStyleIdx="4" presStyleCnt="6"/>
      <dgm:spPr/>
    </dgm:pt>
    <dgm:pt modelId="{D74B76D6-41DB-46EA-BFEB-AEE5D1CE042E}" type="pres">
      <dgm:prSet presAssocID="{50D93D68-4062-44EA-A78B-B72E2B801AE6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8A16B50A-E710-44E7-B988-201988112D22}" type="pres">
      <dgm:prSet presAssocID="{50D93D68-4062-44EA-A78B-B72E2B801AE6}" presName="spaceRect" presStyleCnt="0"/>
      <dgm:spPr/>
    </dgm:pt>
    <dgm:pt modelId="{BE862700-D7FA-45F8-93FD-99A8A2C57931}" type="pres">
      <dgm:prSet presAssocID="{50D93D68-4062-44EA-A78B-B72E2B801AE6}" presName="textRect" presStyleLbl="revTx" presStyleIdx="4" presStyleCnt="6">
        <dgm:presLayoutVars>
          <dgm:chMax val="1"/>
          <dgm:chPref val="1"/>
        </dgm:presLayoutVars>
      </dgm:prSet>
      <dgm:spPr/>
    </dgm:pt>
    <dgm:pt modelId="{4AA9DCB9-A39E-4943-8C70-9DF60AE3B445}" type="pres">
      <dgm:prSet presAssocID="{6CFE8825-80BC-4D6D-845D-D26CCA86B529}" presName="sibTrans" presStyleLbl="sibTrans2D1" presStyleIdx="0" presStyleCnt="0"/>
      <dgm:spPr/>
    </dgm:pt>
    <dgm:pt modelId="{99EA5975-1CDC-45A0-9A0D-BDE6B292FBB5}" type="pres">
      <dgm:prSet presAssocID="{D796B043-76F5-41A5-8B49-5C7DC44FDD6E}" presName="compNode" presStyleCnt="0"/>
      <dgm:spPr/>
    </dgm:pt>
    <dgm:pt modelId="{3C233829-418D-493E-8C4E-D25F42723F42}" type="pres">
      <dgm:prSet presAssocID="{D796B043-76F5-41A5-8B49-5C7DC44FDD6E}" presName="iconBgRect" presStyleLbl="bgShp" presStyleIdx="5" presStyleCnt="6"/>
      <dgm:spPr/>
    </dgm:pt>
    <dgm:pt modelId="{639A12D6-C6CA-4FB9-940D-564DACED4BF9}" type="pres">
      <dgm:prSet presAssocID="{D796B043-76F5-41A5-8B49-5C7DC44FDD6E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60575D92-DF3F-4EA2-B309-602F9F4028AC}" type="pres">
      <dgm:prSet presAssocID="{D796B043-76F5-41A5-8B49-5C7DC44FDD6E}" presName="spaceRect" presStyleCnt="0"/>
      <dgm:spPr/>
    </dgm:pt>
    <dgm:pt modelId="{55A77666-B140-4124-A978-126524294E94}" type="pres">
      <dgm:prSet presAssocID="{D796B043-76F5-41A5-8B49-5C7DC44FDD6E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60D1B504-6C38-4210-BB04-680B8F78ECE7}" type="presOf" srcId="{D796B043-76F5-41A5-8B49-5C7DC44FDD6E}" destId="{55A77666-B140-4124-A978-126524294E94}" srcOrd="0" destOrd="0" presId="urn:microsoft.com/office/officeart/2018/2/layout/IconCircleList"/>
    <dgm:cxn modelId="{E58D5C07-3153-4FA3-93DB-C72CAC28D0A4}" type="presOf" srcId="{DDFA3615-5375-409C-B49D-2113CC1B95F7}" destId="{82950258-7839-47F4-91C8-7B1F317A9547}" srcOrd="0" destOrd="0" presId="urn:microsoft.com/office/officeart/2018/2/layout/IconCircleList"/>
    <dgm:cxn modelId="{6E033F08-76DE-437C-83BC-54967E78A0A3}" type="presOf" srcId="{50D93D68-4062-44EA-A78B-B72E2B801AE6}" destId="{BE862700-D7FA-45F8-93FD-99A8A2C57931}" srcOrd="0" destOrd="0" presId="urn:microsoft.com/office/officeart/2018/2/layout/IconCircleList"/>
    <dgm:cxn modelId="{4B11C30F-FD4C-4273-9BD2-1FB4EA89EB87}" type="presOf" srcId="{0B65445C-4B5C-49EC-AF52-6E13E86DC01A}" destId="{C9E6E4D8-6690-4967-92CD-891BEDB9C265}" srcOrd="0" destOrd="0" presId="urn:microsoft.com/office/officeart/2018/2/layout/IconCircleList"/>
    <dgm:cxn modelId="{D7134E10-2C76-4B62-9583-D8FACAC2C34D}" srcId="{AE6EBFC0-B654-4140-9A9E-B6C7360D91DF}" destId="{573DCD92-82D7-4E8D-ACE7-45E94A91E5B3}" srcOrd="3" destOrd="0" parTransId="{28251F00-5710-426A-AD24-E8459DECA7AE}" sibTransId="{08EE1EC4-90E2-4879-B522-1240278EFF42}"/>
    <dgm:cxn modelId="{B296201A-C6B1-45CA-82E0-1F2A3DF69930}" srcId="{AE6EBFC0-B654-4140-9A9E-B6C7360D91DF}" destId="{D796B043-76F5-41A5-8B49-5C7DC44FDD6E}" srcOrd="5" destOrd="0" parTransId="{272E36B4-DB74-414A-B6A5-E2B23D587EFC}" sibTransId="{EE640D0F-1BD6-4F1E-9FB3-CE455177F44D}"/>
    <dgm:cxn modelId="{0C645D1C-A447-4BC7-8BFA-616406F7C14F}" srcId="{AE6EBFC0-B654-4140-9A9E-B6C7360D91DF}" destId="{40FA5EBE-CAA9-4912-8076-C45315777518}" srcOrd="2" destOrd="0" parTransId="{5176C1A9-A06B-45E8-AFDE-5B40E8E592F9}" sibTransId="{6EF53329-1CA8-46DD-84C2-05B6BECF1F7B}"/>
    <dgm:cxn modelId="{ECAB7122-F6C8-4B88-9A69-D68B0A557D23}" type="presOf" srcId="{6CFE8825-80BC-4D6D-845D-D26CCA86B529}" destId="{4AA9DCB9-A39E-4943-8C70-9DF60AE3B445}" srcOrd="0" destOrd="0" presId="urn:microsoft.com/office/officeart/2018/2/layout/IconCircleList"/>
    <dgm:cxn modelId="{E1A84D68-526C-4913-A5F8-59D325F0E78A}" type="presOf" srcId="{AE6EBFC0-B654-4140-9A9E-B6C7360D91DF}" destId="{4825C724-D29F-4A45-8467-E3BA63218D1D}" srcOrd="0" destOrd="0" presId="urn:microsoft.com/office/officeart/2018/2/layout/IconCircleList"/>
    <dgm:cxn modelId="{00D20C4E-1578-430F-9C2F-909208B1FEEC}" type="presOf" srcId="{573DCD92-82D7-4E8D-ACE7-45E94A91E5B3}" destId="{C33C0C3D-749B-4B29-B8C1-E84EC9B3C1ED}" srcOrd="0" destOrd="0" presId="urn:microsoft.com/office/officeart/2018/2/layout/IconCircleList"/>
    <dgm:cxn modelId="{44AFEE75-19E0-435D-BD70-F1F360E6ABD9}" srcId="{AE6EBFC0-B654-4140-9A9E-B6C7360D91DF}" destId="{DDFA3615-5375-409C-B49D-2113CC1B95F7}" srcOrd="0" destOrd="0" parTransId="{C94A22B0-EDAE-4C9B-9659-8EBC66272D05}" sibTransId="{0B65445C-4B5C-49EC-AF52-6E13E86DC01A}"/>
    <dgm:cxn modelId="{54241679-6835-401F-B003-0B9DA02B4B9B}" srcId="{AE6EBFC0-B654-4140-9A9E-B6C7360D91DF}" destId="{50D93D68-4062-44EA-A78B-B72E2B801AE6}" srcOrd="4" destOrd="0" parTransId="{732C43D2-B010-45D4-A77A-CDD59FD3B5FB}" sibTransId="{6CFE8825-80BC-4D6D-845D-D26CCA86B529}"/>
    <dgm:cxn modelId="{DB9FC1C2-5299-4A73-86D6-4141EFB44AC3}" type="presOf" srcId="{6EF53329-1CA8-46DD-84C2-05B6BECF1F7B}" destId="{EC00B02E-A27A-4AFB-987C-ED5FD7180081}" srcOrd="0" destOrd="0" presId="urn:microsoft.com/office/officeart/2018/2/layout/IconCircleList"/>
    <dgm:cxn modelId="{B99159CF-96DF-4F09-8F82-26B4F97D7C51}" srcId="{AE6EBFC0-B654-4140-9A9E-B6C7360D91DF}" destId="{8EAF11FF-4E4E-49EC-A5EA-AF55E1C6CD26}" srcOrd="1" destOrd="0" parTransId="{E26D47F7-66B7-4390-861F-384022DFBADF}" sibTransId="{DD43D712-5FF6-44FC-A7EF-6BF8D27B11A4}"/>
    <dgm:cxn modelId="{7C80AADB-B590-42FA-B950-B67D74A83025}" type="presOf" srcId="{8EAF11FF-4E4E-49EC-A5EA-AF55E1C6CD26}" destId="{4EAE046A-7D3F-4F7A-AF0A-E92066C06646}" srcOrd="0" destOrd="0" presId="urn:microsoft.com/office/officeart/2018/2/layout/IconCircleList"/>
    <dgm:cxn modelId="{B835B3DF-09AF-49ED-B158-848443CD70EB}" type="presOf" srcId="{08EE1EC4-90E2-4879-B522-1240278EFF42}" destId="{3A4D86E3-CC2D-4BE9-9A80-B34905A30C4B}" srcOrd="0" destOrd="0" presId="urn:microsoft.com/office/officeart/2018/2/layout/IconCircleList"/>
    <dgm:cxn modelId="{3C80D6E1-C565-4465-A98D-3351D1976C9B}" type="presOf" srcId="{40FA5EBE-CAA9-4912-8076-C45315777518}" destId="{FF2A1B6D-A46D-4B6A-A423-9014025694D6}" srcOrd="0" destOrd="0" presId="urn:microsoft.com/office/officeart/2018/2/layout/IconCircleList"/>
    <dgm:cxn modelId="{9FE053EB-6751-4CB8-8A33-4B31448B0B5C}" type="presOf" srcId="{DD43D712-5FF6-44FC-A7EF-6BF8D27B11A4}" destId="{DE88A260-BE5D-43B1-B5B3-65DD99E02D03}" srcOrd="0" destOrd="0" presId="urn:microsoft.com/office/officeart/2018/2/layout/IconCircleList"/>
    <dgm:cxn modelId="{05284FB1-B06E-47B8-AE01-D99D89A96769}" type="presParOf" srcId="{4825C724-D29F-4A45-8467-E3BA63218D1D}" destId="{02E609E3-B9A4-4A2F-9D4B-A2032543E664}" srcOrd="0" destOrd="0" presId="urn:microsoft.com/office/officeart/2018/2/layout/IconCircleList"/>
    <dgm:cxn modelId="{F05D89F6-604B-4F91-9C4E-EE78E8758C13}" type="presParOf" srcId="{02E609E3-B9A4-4A2F-9D4B-A2032543E664}" destId="{38A43C15-D283-429E-BAF5-9B20BF82A489}" srcOrd="0" destOrd="0" presId="urn:microsoft.com/office/officeart/2018/2/layout/IconCircleList"/>
    <dgm:cxn modelId="{C6F9A9FA-4144-4365-A269-7CF6680BA7AC}" type="presParOf" srcId="{38A43C15-D283-429E-BAF5-9B20BF82A489}" destId="{F9462183-195B-4E36-90BC-F98942E6C2B8}" srcOrd="0" destOrd="0" presId="urn:microsoft.com/office/officeart/2018/2/layout/IconCircleList"/>
    <dgm:cxn modelId="{BDF7A1B2-A732-4999-9D25-FA98C7B8D8A6}" type="presParOf" srcId="{38A43C15-D283-429E-BAF5-9B20BF82A489}" destId="{4E19FE84-3AC6-4F6D-A38F-B953ED67957F}" srcOrd="1" destOrd="0" presId="urn:microsoft.com/office/officeart/2018/2/layout/IconCircleList"/>
    <dgm:cxn modelId="{17CAE3B8-457B-4510-BBA7-E388DCEC0EC6}" type="presParOf" srcId="{38A43C15-D283-429E-BAF5-9B20BF82A489}" destId="{AA3D9D16-BB45-40D0-A33C-162A1AF171DC}" srcOrd="2" destOrd="0" presId="urn:microsoft.com/office/officeart/2018/2/layout/IconCircleList"/>
    <dgm:cxn modelId="{107E970B-7A06-4D60-AFE3-5D85CA11FAE9}" type="presParOf" srcId="{38A43C15-D283-429E-BAF5-9B20BF82A489}" destId="{82950258-7839-47F4-91C8-7B1F317A9547}" srcOrd="3" destOrd="0" presId="urn:microsoft.com/office/officeart/2018/2/layout/IconCircleList"/>
    <dgm:cxn modelId="{4CA77006-5343-41A8-B848-4F7F6525BE8E}" type="presParOf" srcId="{02E609E3-B9A4-4A2F-9D4B-A2032543E664}" destId="{C9E6E4D8-6690-4967-92CD-891BEDB9C265}" srcOrd="1" destOrd="0" presId="urn:microsoft.com/office/officeart/2018/2/layout/IconCircleList"/>
    <dgm:cxn modelId="{8A1BEF37-D91E-4ECD-96BD-FD7FF8CFD89F}" type="presParOf" srcId="{02E609E3-B9A4-4A2F-9D4B-A2032543E664}" destId="{59516B88-73CF-47A0-91FF-5EC0BA5DBF87}" srcOrd="2" destOrd="0" presId="urn:microsoft.com/office/officeart/2018/2/layout/IconCircleList"/>
    <dgm:cxn modelId="{52EE5894-5C78-4A18-BA09-C827C222BCB5}" type="presParOf" srcId="{59516B88-73CF-47A0-91FF-5EC0BA5DBF87}" destId="{7008A91D-3F92-4607-9A12-8C05516901AE}" srcOrd="0" destOrd="0" presId="urn:microsoft.com/office/officeart/2018/2/layout/IconCircleList"/>
    <dgm:cxn modelId="{52224F1A-2429-4B8D-978F-C3ABEFF620D1}" type="presParOf" srcId="{59516B88-73CF-47A0-91FF-5EC0BA5DBF87}" destId="{F34E59A0-D777-47F7-B80B-5F723E45985B}" srcOrd="1" destOrd="0" presId="urn:microsoft.com/office/officeart/2018/2/layout/IconCircleList"/>
    <dgm:cxn modelId="{662B4A04-8F27-42FC-A71D-2F88752817E6}" type="presParOf" srcId="{59516B88-73CF-47A0-91FF-5EC0BA5DBF87}" destId="{556F9D66-88AD-4CC0-A5DE-591C82D6EE91}" srcOrd="2" destOrd="0" presId="urn:microsoft.com/office/officeart/2018/2/layout/IconCircleList"/>
    <dgm:cxn modelId="{50D1C031-F747-418A-B0AF-BE90B2C2D8E2}" type="presParOf" srcId="{59516B88-73CF-47A0-91FF-5EC0BA5DBF87}" destId="{4EAE046A-7D3F-4F7A-AF0A-E92066C06646}" srcOrd="3" destOrd="0" presId="urn:microsoft.com/office/officeart/2018/2/layout/IconCircleList"/>
    <dgm:cxn modelId="{77B1E954-A1FD-4C7E-9DC1-F06B2776D2AB}" type="presParOf" srcId="{02E609E3-B9A4-4A2F-9D4B-A2032543E664}" destId="{DE88A260-BE5D-43B1-B5B3-65DD99E02D03}" srcOrd="3" destOrd="0" presId="urn:microsoft.com/office/officeart/2018/2/layout/IconCircleList"/>
    <dgm:cxn modelId="{69E46120-5DF7-4E33-82B4-85157FE475A8}" type="presParOf" srcId="{02E609E3-B9A4-4A2F-9D4B-A2032543E664}" destId="{E34E7E0F-383E-4FAA-8875-ED47BB1F916A}" srcOrd="4" destOrd="0" presId="urn:microsoft.com/office/officeart/2018/2/layout/IconCircleList"/>
    <dgm:cxn modelId="{55CE7291-0942-4974-AC14-E6AFEF51C3A4}" type="presParOf" srcId="{E34E7E0F-383E-4FAA-8875-ED47BB1F916A}" destId="{4A8495C3-E2D0-472A-AE53-76E1E97C85B3}" srcOrd="0" destOrd="0" presId="urn:microsoft.com/office/officeart/2018/2/layout/IconCircleList"/>
    <dgm:cxn modelId="{AB682E58-F958-4D46-9BB3-AE695D4C81A2}" type="presParOf" srcId="{E34E7E0F-383E-4FAA-8875-ED47BB1F916A}" destId="{8E403127-37F8-46DD-BAB7-5794C3CDBEB4}" srcOrd="1" destOrd="0" presId="urn:microsoft.com/office/officeart/2018/2/layout/IconCircleList"/>
    <dgm:cxn modelId="{00DCD71B-0009-4C89-84E9-5A73F56C96F2}" type="presParOf" srcId="{E34E7E0F-383E-4FAA-8875-ED47BB1F916A}" destId="{878230B8-CF2D-4960-BFC1-50A025F008CE}" srcOrd="2" destOrd="0" presId="urn:microsoft.com/office/officeart/2018/2/layout/IconCircleList"/>
    <dgm:cxn modelId="{EB8AEC38-3389-44FA-938C-1ED48E2C970E}" type="presParOf" srcId="{E34E7E0F-383E-4FAA-8875-ED47BB1F916A}" destId="{FF2A1B6D-A46D-4B6A-A423-9014025694D6}" srcOrd="3" destOrd="0" presId="urn:microsoft.com/office/officeart/2018/2/layout/IconCircleList"/>
    <dgm:cxn modelId="{7DF93832-0D30-424E-AF9F-72320208C868}" type="presParOf" srcId="{02E609E3-B9A4-4A2F-9D4B-A2032543E664}" destId="{EC00B02E-A27A-4AFB-987C-ED5FD7180081}" srcOrd="5" destOrd="0" presId="urn:microsoft.com/office/officeart/2018/2/layout/IconCircleList"/>
    <dgm:cxn modelId="{C061BE4F-7665-4BE7-905C-B99EAD92D9CF}" type="presParOf" srcId="{02E609E3-B9A4-4A2F-9D4B-A2032543E664}" destId="{C9694215-A77F-4571-B4A2-4D47253F9C6E}" srcOrd="6" destOrd="0" presId="urn:microsoft.com/office/officeart/2018/2/layout/IconCircleList"/>
    <dgm:cxn modelId="{CAF8F728-FA2A-42DA-A018-AEE6E813B6E4}" type="presParOf" srcId="{C9694215-A77F-4571-B4A2-4D47253F9C6E}" destId="{2911F158-D44D-4783-91AA-5470EA687C7F}" srcOrd="0" destOrd="0" presId="urn:microsoft.com/office/officeart/2018/2/layout/IconCircleList"/>
    <dgm:cxn modelId="{33FD1D7F-FCAE-41D9-B4D3-63D11616FF8F}" type="presParOf" srcId="{C9694215-A77F-4571-B4A2-4D47253F9C6E}" destId="{6E5CAB49-55AD-42ED-8603-D69B37588AC9}" srcOrd="1" destOrd="0" presId="urn:microsoft.com/office/officeart/2018/2/layout/IconCircleList"/>
    <dgm:cxn modelId="{7BCBA2DD-2CDE-47C3-8B83-903372A8FA99}" type="presParOf" srcId="{C9694215-A77F-4571-B4A2-4D47253F9C6E}" destId="{D416170D-F7FA-46F7-886E-A0F7E0DD5344}" srcOrd="2" destOrd="0" presId="urn:microsoft.com/office/officeart/2018/2/layout/IconCircleList"/>
    <dgm:cxn modelId="{C1FFEBB1-7769-48C5-A776-FEA2F53615B6}" type="presParOf" srcId="{C9694215-A77F-4571-B4A2-4D47253F9C6E}" destId="{C33C0C3D-749B-4B29-B8C1-E84EC9B3C1ED}" srcOrd="3" destOrd="0" presId="urn:microsoft.com/office/officeart/2018/2/layout/IconCircleList"/>
    <dgm:cxn modelId="{68C1F9BE-1BBF-4FAB-BE87-B1EC5B4E9A00}" type="presParOf" srcId="{02E609E3-B9A4-4A2F-9D4B-A2032543E664}" destId="{3A4D86E3-CC2D-4BE9-9A80-B34905A30C4B}" srcOrd="7" destOrd="0" presId="urn:microsoft.com/office/officeart/2018/2/layout/IconCircleList"/>
    <dgm:cxn modelId="{82625095-4DA8-461E-BAAD-C7381A8C07FA}" type="presParOf" srcId="{02E609E3-B9A4-4A2F-9D4B-A2032543E664}" destId="{2FCEFF79-8B5B-49E0-B9D3-F6148765639F}" srcOrd="8" destOrd="0" presId="urn:microsoft.com/office/officeart/2018/2/layout/IconCircleList"/>
    <dgm:cxn modelId="{C38761AB-0762-41C7-A84E-17BE01DB6838}" type="presParOf" srcId="{2FCEFF79-8B5B-49E0-B9D3-F6148765639F}" destId="{5F8920D4-2E0D-4ABD-BDD8-0808DD776755}" srcOrd="0" destOrd="0" presId="urn:microsoft.com/office/officeart/2018/2/layout/IconCircleList"/>
    <dgm:cxn modelId="{1AECC2C9-2292-4AA9-9BFA-31366662A5E1}" type="presParOf" srcId="{2FCEFF79-8B5B-49E0-B9D3-F6148765639F}" destId="{D74B76D6-41DB-46EA-BFEB-AEE5D1CE042E}" srcOrd="1" destOrd="0" presId="urn:microsoft.com/office/officeart/2018/2/layout/IconCircleList"/>
    <dgm:cxn modelId="{BE799E6A-5958-43E3-BC88-C4784897EAEF}" type="presParOf" srcId="{2FCEFF79-8B5B-49E0-B9D3-F6148765639F}" destId="{8A16B50A-E710-44E7-B988-201988112D22}" srcOrd="2" destOrd="0" presId="urn:microsoft.com/office/officeart/2018/2/layout/IconCircleList"/>
    <dgm:cxn modelId="{12C7A643-2C33-4786-87A9-F89FC1B9295E}" type="presParOf" srcId="{2FCEFF79-8B5B-49E0-B9D3-F6148765639F}" destId="{BE862700-D7FA-45F8-93FD-99A8A2C57931}" srcOrd="3" destOrd="0" presId="urn:microsoft.com/office/officeart/2018/2/layout/IconCircleList"/>
    <dgm:cxn modelId="{05129BA7-DF2F-43A5-BE40-2DEE56DD77F2}" type="presParOf" srcId="{02E609E3-B9A4-4A2F-9D4B-A2032543E664}" destId="{4AA9DCB9-A39E-4943-8C70-9DF60AE3B445}" srcOrd="9" destOrd="0" presId="urn:microsoft.com/office/officeart/2018/2/layout/IconCircleList"/>
    <dgm:cxn modelId="{03798D24-9D80-4A04-BEDA-27E3ADDD4527}" type="presParOf" srcId="{02E609E3-B9A4-4A2F-9D4B-A2032543E664}" destId="{99EA5975-1CDC-45A0-9A0D-BDE6B292FBB5}" srcOrd="10" destOrd="0" presId="urn:microsoft.com/office/officeart/2018/2/layout/IconCircleList"/>
    <dgm:cxn modelId="{BCC481B0-7029-4043-BD98-979B397DDE24}" type="presParOf" srcId="{99EA5975-1CDC-45A0-9A0D-BDE6B292FBB5}" destId="{3C233829-418D-493E-8C4E-D25F42723F42}" srcOrd="0" destOrd="0" presId="urn:microsoft.com/office/officeart/2018/2/layout/IconCircleList"/>
    <dgm:cxn modelId="{973A6182-11C5-43DA-A95B-D446DE975181}" type="presParOf" srcId="{99EA5975-1CDC-45A0-9A0D-BDE6B292FBB5}" destId="{639A12D6-C6CA-4FB9-940D-564DACED4BF9}" srcOrd="1" destOrd="0" presId="urn:microsoft.com/office/officeart/2018/2/layout/IconCircleList"/>
    <dgm:cxn modelId="{E2D2B356-CFCC-4307-8390-2A418D8D41B5}" type="presParOf" srcId="{99EA5975-1CDC-45A0-9A0D-BDE6B292FBB5}" destId="{60575D92-DF3F-4EA2-B309-602F9F4028AC}" srcOrd="2" destOrd="0" presId="urn:microsoft.com/office/officeart/2018/2/layout/IconCircleList"/>
    <dgm:cxn modelId="{052A6E3D-7844-476F-B73F-469852937C32}" type="presParOf" srcId="{99EA5975-1CDC-45A0-9A0D-BDE6B292FBB5}" destId="{55A77666-B140-4124-A978-126524294E9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6EBFC0-B654-4140-9A9E-B6C7360D91D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796B043-76F5-41A5-8B49-5C7DC44FDD6E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Partner with employers to promote career exploration and internships </a:t>
          </a:r>
          <a:endParaRPr lang="en-US" dirty="0"/>
        </a:p>
      </dgm:t>
    </dgm:pt>
    <dgm:pt modelId="{272E36B4-DB74-414A-B6A5-E2B23D587EFC}" type="parTrans" cxnId="{B296201A-C6B1-45CA-82E0-1F2A3DF69930}">
      <dgm:prSet/>
      <dgm:spPr/>
      <dgm:t>
        <a:bodyPr/>
        <a:lstStyle/>
        <a:p>
          <a:endParaRPr lang="en-US"/>
        </a:p>
      </dgm:t>
    </dgm:pt>
    <dgm:pt modelId="{EE640D0F-1BD6-4F1E-9FB3-CE455177F44D}" type="sibTrans" cxnId="{B296201A-C6B1-45CA-82E0-1F2A3DF6993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55214C2-B7E6-4A7D-B17D-27EC10312D67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Build leadership </a:t>
          </a:r>
          <a:endParaRPr lang="en-US" dirty="0"/>
        </a:p>
      </dgm:t>
    </dgm:pt>
    <dgm:pt modelId="{D08CD534-5F01-4507-A26F-35271F529881}" type="parTrans" cxnId="{E500A081-08D3-4B34-8CAF-97A66DFF1F13}">
      <dgm:prSet/>
      <dgm:spPr/>
    </dgm:pt>
    <dgm:pt modelId="{257E48C7-8D28-4E9B-AF34-8D26F99DFA7E}" type="sibTrans" cxnId="{E500A081-08D3-4B34-8CAF-97A66DFF1F1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B022DEA-23E9-4F64-A338-C7D66D4DD518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Reorganize responsibilities</a:t>
          </a:r>
          <a:endParaRPr lang="en-US" dirty="0"/>
        </a:p>
      </dgm:t>
    </dgm:pt>
    <dgm:pt modelId="{2B95A243-27D7-4618-B046-70C011A65151}" type="parTrans" cxnId="{2DC790B6-7B56-4BC5-BE6A-7E5164F3F333}">
      <dgm:prSet/>
      <dgm:spPr/>
    </dgm:pt>
    <dgm:pt modelId="{17076EFB-6650-4CB0-9ECF-A25C4996D9CE}" type="sibTrans" cxnId="{2DC790B6-7B56-4BC5-BE6A-7E5164F3F33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CA9BDB9-D2BB-4F68-8F8C-83574EDC4F5C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Add programs to meet local demand </a:t>
          </a:r>
          <a:endParaRPr lang="en-US" dirty="0"/>
        </a:p>
      </dgm:t>
    </dgm:pt>
    <dgm:pt modelId="{0A691480-C559-47FB-85DA-CAB7543F4DED}" type="parTrans" cxnId="{E4E42452-22E6-4A24-8B80-28846ECB766A}">
      <dgm:prSet/>
      <dgm:spPr/>
    </dgm:pt>
    <dgm:pt modelId="{214CB8D5-DF43-4FF8-8421-E8E4DD496068}" type="sibTrans" cxnId="{E4E42452-22E6-4A24-8B80-28846ECB766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EB41A11-F196-461A-A37F-FDAF79E2EB44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Maximize a growth area (concurrent high school enrollment)</a:t>
          </a:r>
          <a:endParaRPr lang="en-US" dirty="0"/>
        </a:p>
      </dgm:t>
    </dgm:pt>
    <dgm:pt modelId="{E0F0D899-E341-4728-9F23-8504B515B015}" type="parTrans" cxnId="{A97FD43C-8CE5-467B-BB9F-80E60691EF61}">
      <dgm:prSet/>
      <dgm:spPr/>
    </dgm:pt>
    <dgm:pt modelId="{16624C40-9429-4F80-AD54-CEE46765BB37}" type="sibTrans" cxnId="{A97FD43C-8CE5-467B-BB9F-80E60691EF6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95ED28B-22E6-4D5D-B417-43A54A69DC2A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dirty="0">
              <a:latin typeface="Bahnschrift SemiLight"/>
            </a:rPr>
            <a:t>Public outreach through imbedded badges and micro-credentials</a:t>
          </a:r>
          <a:endParaRPr lang="en-US" dirty="0"/>
        </a:p>
      </dgm:t>
    </dgm:pt>
    <dgm:pt modelId="{3B297C41-3864-4158-9FB1-F98D99C00601}" type="parTrans" cxnId="{A7ED19EB-AB08-479C-864C-B0ED4D528030}">
      <dgm:prSet/>
      <dgm:spPr/>
    </dgm:pt>
    <dgm:pt modelId="{88DCC020-15AC-417E-BE09-FCFC32B0CDFA}" type="sibTrans" cxnId="{A7ED19EB-AB08-479C-864C-B0ED4D52803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AACE530-B778-4725-AB47-20FF3F99F76A}">
      <dgm:prSet phldr="0"/>
      <dgm:spPr/>
      <dgm:t>
        <a:bodyPr/>
        <a:lstStyle/>
        <a:p>
          <a:pPr rtl="0"/>
          <a:r>
            <a:rPr lang="en-US" b="1" dirty="0">
              <a:latin typeface="Bahnschrift SemiLight"/>
            </a:rPr>
            <a:t>Rethink how we market ourselves internally and externally </a:t>
          </a:r>
          <a:r>
            <a:rPr lang="en-US" b="1" dirty="0">
              <a:latin typeface="Bahnschrift SemiLight"/>
              <a:sym typeface="Wingdings" panose="05000000000000000000" pitchFamily="2" charset="2"/>
            </a:rPr>
            <a:t></a:t>
          </a:r>
          <a:r>
            <a:rPr lang="en-US" b="1" dirty="0">
              <a:latin typeface="Bahnschrift SemiLight"/>
            </a:rPr>
            <a:t> become interdisciplinary and determine what programs to emphasize</a:t>
          </a:r>
          <a:endParaRPr lang="en-US" dirty="0"/>
        </a:p>
      </dgm:t>
    </dgm:pt>
    <dgm:pt modelId="{9AA752F3-175F-44AD-B311-EA1C863C5B46}" type="parTrans" cxnId="{80EEBD29-CBFC-4143-9E75-C228CCDD67B6}">
      <dgm:prSet/>
      <dgm:spPr/>
    </dgm:pt>
    <dgm:pt modelId="{E840D591-F908-43B7-AFB9-AD341B79BCDE}" type="sibTrans" cxnId="{80EEBD29-CBFC-4143-9E75-C228CCDD67B6}">
      <dgm:prSet/>
      <dgm:spPr/>
    </dgm:pt>
    <dgm:pt modelId="{4825C724-D29F-4A45-8467-E3BA63218D1D}" type="pres">
      <dgm:prSet presAssocID="{AE6EBFC0-B654-4140-9A9E-B6C7360D91DF}" presName="root" presStyleCnt="0">
        <dgm:presLayoutVars>
          <dgm:dir/>
          <dgm:resizeHandles val="exact"/>
        </dgm:presLayoutVars>
      </dgm:prSet>
      <dgm:spPr/>
    </dgm:pt>
    <dgm:pt modelId="{02E609E3-B9A4-4A2F-9D4B-A2032543E664}" type="pres">
      <dgm:prSet presAssocID="{AE6EBFC0-B654-4140-9A9E-B6C7360D91DF}" presName="container" presStyleCnt="0">
        <dgm:presLayoutVars>
          <dgm:dir/>
          <dgm:resizeHandles val="exact"/>
        </dgm:presLayoutVars>
      </dgm:prSet>
      <dgm:spPr/>
    </dgm:pt>
    <dgm:pt modelId="{9007325E-0BC8-4C66-BDBC-CEF940303A42}" type="pres">
      <dgm:prSet presAssocID="{955214C2-B7E6-4A7D-B17D-27EC10312D67}" presName="compNode" presStyleCnt="0"/>
      <dgm:spPr/>
    </dgm:pt>
    <dgm:pt modelId="{F0B85E8A-75ED-4EC0-9559-9335A3471A10}" type="pres">
      <dgm:prSet presAssocID="{955214C2-B7E6-4A7D-B17D-27EC10312D67}" presName="iconBgRect" presStyleLbl="bgShp" presStyleIdx="0" presStyleCnt="7"/>
      <dgm:spPr/>
    </dgm:pt>
    <dgm:pt modelId="{C3658A2A-ABC7-4A6A-95B0-EE9E5F36E28D}" type="pres">
      <dgm:prSet presAssocID="{955214C2-B7E6-4A7D-B17D-27EC10312D67}" presName="iconRect" presStyleLbl="node1" presStyleIdx="0" presStyleCnt="7"/>
      <dgm:spPr/>
    </dgm:pt>
    <dgm:pt modelId="{DCF3AC92-DEB1-44FB-A598-3C81BDF58673}" type="pres">
      <dgm:prSet presAssocID="{955214C2-B7E6-4A7D-B17D-27EC10312D67}" presName="spaceRect" presStyleCnt="0"/>
      <dgm:spPr/>
    </dgm:pt>
    <dgm:pt modelId="{CED88397-D8EA-4400-8FEE-ABFB9193698F}" type="pres">
      <dgm:prSet presAssocID="{955214C2-B7E6-4A7D-B17D-27EC10312D67}" presName="textRect" presStyleLbl="revTx" presStyleIdx="0" presStyleCnt="7">
        <dgm:presLayoutVars>
          <dgm:chMax val="1"/>
          <dgm:chPref val="1"/>
        </dgm:presLayoutVars>
      </dgm:prSet>
      <dgm:spPr/>
    </dgm:pt>
    <dgm:pt modelId="{B69BFC50-7802-4295-9AAD-1784848A900D}" type="pres">
      <dgm:prSet presAssocID="{257E48C7-8D28-4E9B-AF34-8D26F99DFA7E}" presName="sibTrans" presStyleLbl="sibTrans2D1" presStyleIdx="0" presStyleCnt="0"/>
      <dgm:spPr/>
    </dgm:pt>
    <dgm:pt modelId="{4250176C-9264-4D49-A191-559C0892D9F0}" type="pres">
      <dgm:prSet presAssocID="{CB022DEA-23E9-4F64-A338-C7D66D4DD518}" presName="compNode" presStyleCnt="0"/>
      <dgm:spPr/>
    </dgm:pt>
    <dgm:pt modelId="{917CDE60-2813-4380-912D-D22C8F8C0568}" type="pres">
      <dgm:prSet presAssocID="{CB022DEA-23E9-4F64-A338-C7D66D4DD518}" presName="iconBgRect" presStyleLbl="bgShp" presStyleIdx="1" presStyleCnt="7"/>
      <dgm:spPr/>
    </dgm:pt>
    <dgm:pt modelId="{7B825FAC-01CA-4C7B-91AA-3B7EC482BE31}" type="pres">
      <dgm:prSet presAssocID="{CB022DEA-23E9-4F64-A338-C7D66D4DD518}" presName="iconRect" presStyleLbl="node1" presStyleIdx="1" presStyleCnt="7"/>
      <dgm:spPr/>
    </dgm:pt>
    <dgm:pt modelId="{30AED681-A37F-429A-BA06-DA9BDFEB7A6F}" type="pres">
      <dgm:prSet presAssocID="{CB022DEA-23E9-4F64-A338-C7D66D4DD518}" presName="spaceRect" presStyleCnt="0"/>
      <dgm:spPr/>
    </dgm:pt>
    <dgm:pt modelId="{40D7C4A5-F555-484A-9B2B-DC95BF9B6190}" type="pres">
      <dgm:prSet presAssocID="{CB022DEA-23E9-4F64-A338-C7D66D4DD518}" presName="textRect" presStyleLbl="revTx" presStyleIdx="1" presStyleCnt="7">
        <dgm:presLayoutVars>
          <dgm:chMax val="1"/>
          <dgm:chPref val="1"/>
        </dgm:presLayoutVars>
      </dgm:prSet>
      <dgm:spPr/>
    </dgm:pt>
    <dgm:pt modelId="{C030C28A-94F4-4550-9C0B-9965897EE123}" type="pres">
      <dgm:prSet presAssocID="{17076EFB-6650-4CB0-9ECF-A25C4996D9CE}" presName="sibTrans" presStyleLbl="sibTrans2D1" presStyleIdx="0" presStyleCnt="0"/>
      <dgm:spPr/>
    </dgm:pt>
    <dgm:pt modelId="{6B5723D0-3509-4327-BD15-8B843DB1EBDE}" type="pres">
      <dgm:prSet presAssocID="{DCA9BDB9-D2BB-4F68-8F8C-83574EDC4F5C}" presName="compNode" presStyleCnt="0"/>
      <dgm:spPr/>
    </dgm:pt>
    <dgm:pt modelId="{B747A3BF-1FDB-40A4-A08E-9F177D45CD46}" type="pres">
      <dgm:prSet presAssocID="{DCA9BDB9-D2BB-4F68-8F8C-83574EDC4F5C}" presName="iconBgRect" presStyleLbl="bgShp" presStyleIdx="2" presStyleCnt="7"/>
      <dgm:spPr/>
    </dgm:pt>
    <dgm:pt modelId="{F4289E00-DB28-411A-88CF-6C9C2A50EA17}" type="pres">
      <dgm:prSet presAssocID="{DCA9BDB9-D2BB-4F68-8F8C-83574EDC4F5C}" presName="iconRect" presStyleLbl="node1" presStyleIdx="2" presStyleCnt="7"/>
      <dgm:spPr/>
    </dgm:pt>
    <dgm:pt modelId="{5507B049-0B8A-465A-82DD-E38B8B09BA63}" type="pres">
      <dgm:prSet presAssocID="{DCA9BDB9-D2BB-4F68-8F8C-83574EDC4F5C}" presName="spaceRect" presStyleCnt="0"/>
      <dgm:spPr/>
    </dgm:pt>
    <dgm:pt modelId="{F690F5D2-2718-4D9D-856E-78A82743372A}" type="pres">
      <dgm:prSet presAssocID="{DCA9BDB9-D2BB-4F68-8F8C-83574EDC4F5C}" presName="textRect" presStyleLbl="revTx" presStyleIdx="2" presStyleCnt="7">
        <dgm:presLayoutVars>
          <dgm:chMax val="1"/>
          <dgm:chPref val="1"/>
        </dgm:presLayoutVars>
      </dgm:prSet>
      <dgm:spPr/>
    </dgm:pt>
    <dgm:pt modelId="{F517559D-E2BB-4D21-83E2-AC5E1AF3133C}" type="pres">
      <dgm:prSet presAssocID="{214CB8D5-DF43-4FF8-8421-E8E4DD496068}" presName="sibTrans" presStyleLbl="sibTrans2D1" presStyleIdx="0" presStyleCnt="0"/>
      <dgm:spPr/>
    </dgm:pt>
    <dgm:pt modelId="{A9129C02-F83C-4935-8142-7A79E4792134}" type="pres">
      <dgm:prSet presAssocID="{3EB41A11-F196-461A-A37F-FDAF79E2EB44}" presName="compNode" presStyleCnt="0"/>
      <dgm:spPr/>
    </dgm:pt>
    <dgm:pt modelId="{9AC0BAF9-2106-4B46-87AD-66DF63F58919}" type="pres">
      <dgm:prSet presAssocID="{3EB41A11-F196-461A-A37F-FDAF79E2EB44}" presName="iconBgRect" presStyleLbl="bgShp" presStyleIdx="3" presStyleCnt="7"/>
      <dgm:spPr/>
    </dgm:pt>
    <dgm:pt modelId="{2586F8BB-2F25-4266-B456-A4610684CE0A}" type="pres">
      <dgm:prSet presAssocID="{3EB41A11-F196-461A-A37F-FDAF79E2EB44}" presName="iconRect" presStyleLbl="node1" presStyleIdx="3" presStyleCnt="7"/>
      <dgm:spPr/>
    </dgm:pt>
    <dgm:pt modelId="{309AF7AD-676C-43E1-80B3-DEA46B69A2CC}" type="pres">
      <dgm:prSet presAssocID="{3EB41A11-F196-461A-A37F-FDAF79E2EB44}" presName="spaceRect" presStyleCnt="0"/>
      <dgm:spPr/>
    </dgm:pt>
    <dgm:pt modelId="{39463BE7-F18A-4F38-AD60-DA22D3F09E82}" type="pres">
      <dgm:prSet presAssocID="{3EB41A11-F196-461A-A37F-FDAF79E2EB44}" presName="textRect" presStyleLbl="revTx" presStyleIdx="3" presStyleCnt="7">
        <dgm:presLayoutVars>
          <dgm:chMax val="1"/>
          <dgm:chPref val="1"/>
        </dgm:presLayoutVars>
      </dgm:prSet>
      <dgm:spPr/>
    </dgm:pt>
    <dgm:pt modelId="{58C71AB5-CCE1-4859-80D4-3DE3AC2260F9}" type="pres">
      <dgm:prSet presAssocID="{16624C40-9429-4F80-AD54-CEE46765BB37}" presName="sibTrans" presStyleLbl="sibTrans2D1" presStyleIdx="0" presStyleCnt="0"/>
      <dgm:spPr/>
    </dgm:pt>
    <dgm:pt modelId="{26C3AEF2-7B42-4ED9-98ED-D0B44CD65A4D}" type="pres">
      <dgm:prSet presAssocID="{595ED28B-22E6-4D5D-B417-43A54A69DC2A}" presName="compNode" presStyleCnt="0"/>
      <dgm:spPr/>
    </dgm:pt>
    <dgm:pt modelId="{5E75294E-1409-4214-802E-382FE9C792AB}" type="pres">
      <dgm:prSet presAssocID="{595ED28B-22E6-4D5D-B417-43A54A69DC2A}" presName="iconBgRect" presStyleLbl="bgShp" presStyleIdx="4" presStyleCnt="7"/>
      <dgm:spPr/>
    </dgm:pt>
    <dgm:pt modelId="{00385C04-6AF5-4D8E-AD13-1FD56ED86CAF}" type="pres">
      <dgm:prSet presAssocID="{595ED28B-22E6-4D5D-B417-43A54A69DC2A}" presName="iconRect" presStyleLbl="node1" presStyleIdx="4" presStyleCnt="7"/>
      <dgm:spPr/>
    </dgm:pt>
    <dgm:pt modelId="{62B644D1-6320-431B-965F-CE7DD4EBDC82}" type="pres">
      <dgm:prSet presAssocID="{595ED28B-22E6-4D5D-B417-43A54A69DC2A}" presName="spaceRect" presStyleCnt="0"/>
      <dgm:spPr/>
    </dgm:pt>
    <dgm:pt modelId="{4A437D97-8EA3-4DE8-9F65-FBD334B80FCD}" type="pres">
      <dgm:prSet presAssocID="{595ED28B-22E6-4D5D-B417-43A54A69DC2A}" presName="textRect" presStyleLbl="revTx" presStyleIdx="4" presStyleCnt="7">
        <dgm:presLayoutVars>
          <dgm:chMax val="1"/>
          <dgm:chPref val="1"/>
        </dgm:presLayoutVars>
      </dgm:prSet>
      <dgm:spPr/>
    </dgm:pt>
    <dgm:pt modelId="{C9704BA5-A415-4171-9521-656510C4F5E5}" type="pres">
      <dgm:prSet presAssocID="{88DCC020-15AC-417E-BE09-FCFC32B0CDFA}" presName="sibTrans" presStyleLbl="sibTrans2D1" presStyleIdx="0" presStyleCnt="0"/>
      <dgm:spPr/>
    </dgm:pt>
    <dgm:pt modelId="{99EA5975-1CDC-45A0-9A0D-BDE6B292FBB5}" type="pres">
      <dgm:prSet presAssocID="{D796B043-76F5-41A5-8B49-5C7DC44FDD6E}" presName="compNode" presStyleCnt="0"/>
      <dgm:spPr/>
    </dgm:pt>
    <dgm:pt modelId="{3C233829-418D-493E-8C4E-D25F42723F42}" type="pres">
      <dgm:prSet presAssocID="{D796B043-76F5-41A5-8B49-5C7DC44FDD6E}" presName="iconBgRect" presStyleLbl="bgShp" presStyleIdx="5" presStyleCnt="7"/>
      <dgm:spPr/>
    </dgm:pt>
    <dgm:pt modelId="{639A12D6-C6CA-4FB9-940D-564DACED4BF9}" type="pres">
      <dgm:prSet presAssocID="{D796B043-76F5-41A5-8B49-5C7DC44FDD6E}" presName="iconRect" presStyleLbl="node1" presStyleIdx="5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60575D92-DF3F-4EA2-B309-602F9F4028AC}" type="pres">
      <dgm:prSet presAssocID="{D796B043-76F5-41A5-8B49-5C7DC44FDD6E}" presName="spaceRect" presStyleCnt="0"/>
      <dgm:spPr/>
    </dgm:pt>
    <dgm:pt modelId="{55A77666-B140-4124-A978-126524294E94}" type="pres">
      <dgm:prSet presAssocID="{D796B043-76F5-41A5-8B49-5C7DC44FDD6E}" presName="textRect" presStyleLbl="revTx" presStyleIdx="5" presStyleCnt="7">
        <dgm:presLayoutVars>
          <dgm:chMax val="1"/>
          <dgm:chPref val="1"/>
        </dgm:presLayoutVars>
      </dgm:prSet>
      <dgm:spPr/>
    </dgm:pt>
    <dgm:pt modelId="{F80F7BAF-1D13-4527-9EE1-7684D72FD24F}" type="pres">
      <dgm:prSet presAssocID="{EE640D0F-1BD6-4F1E-9FB3-CE455177F44D}" presName="sibTrans" presStyleLbl="sibTrans2D1" presStyleIdx="0" presStyleCnt="0"/>
      <dgm:spPr/>
    </dgm:pt>
    <dgm:pt modelId="{2A36D062-8260-4C86-9E23-BBDC8CC3C163}" type="pres">
      <dgm:prSet presAssocID="{DAACE530-B778-4725-AB47-20FF3F99F76A}" presName="compNode" presStyleCnt="0"/>
      <dgm:spPr/>
    </dgm:pt>
    <dgm:pt modelId="{D0BA6FDB-9804-4837-B6F1-25310CB84259}" type="pres">
      <dgm:prSet presAssocID="{DAACE530-B778-4725-AB47-20FF3F99F76A}" presName="iconBgRect" presStyleLbl="bgShp" presStyleIdx="6" presStyleCnt="7"/>
      <dgm:spPr/>
    </dgm:pt>
    <dgm:pt modelId="{4F4EEB32-5141-45A1-AEF2-D55551C7B62C}" type="pres">
      <dgm:prSet presAssocID="{DAACE530-B778-4725-AB47-20FF3F99F76A}" presName="iconRect" presStyleLbl="node1" presStyleIdx="6" presStyleCnt="7"/>
      <dgm:spPr/>
    </dgm:pt>
    <dgm:pt modelId="{D8EC733E-0418-4586-95B0-AB028D219737}" type="pres">
      <dgm:prSet presAssocID="{DAACE530-B778-4725-AB47-20FF3F99F76A}" presName="spaceRect" presStyleCnt="0"/>
      <dgm:spPr/>
    </dgm:pt>
    <dgm:pt modelId="{6A013834-65D0-40DA-BBC0-485258FF608B}" type="pres">
      <dgm:prSet presAssocID="{DAACE530-B778-4725-AB47-20FF3F99F76A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8DBB250F-D05D-48F9-B79B-D7719D36BF70}" type="presOf" srcId="{EE640D0F-1BD6-4F1E-9FB3-CE455177F44D}" destId="{F80F7BAF-1D13-4527-9EE1-7684D72FD24F}" srcOrd="0" destOrd="0" presId="urn:microsoft.com/office/officeart/2018/2/layout/IconCircleList"/>
    <dgm:cxn modelId="{57ACBB16-EC20-4DDB-A0CD-7A66216B3D09}" type="presOf" srcId="{CB022DEA-23E9-4F64-A338-C7D66D4DD518}" destId="{40D7C4A5-F555-484A-9B2B-DC95BF9B6190}" srcOrd="0" destOrd="0" presId="urn:microsoft.com/office/officeart/2018/2/layout/IconCircleList"/>
    <dgm:cxn modelId="{E9C06619-1AA7-4648-9CFA-B551056B8F73}" type="presOf" srcId="{595ED28B-22E6-4D5D-B417-43A54A69DC2A}" destId="{4A437D97-8EA3-4DE8-9F65-FBD334B80FCD}" srcOrd="0" destOrd="0" presId="urn:microsoft.com/office/officeart/2018/2/layout/IconCircleList"/>
    <dgm:cxn modelId="{B296201A-C6B1-45CA-82E0-1F2A3DF69930}" srcId="{AE6EBFC0-B654-4140-9A9E-B6C7360D91DF}" destId="{D796B043-76F5-41A5-8B49-5C7DC44FDD6E}" srcOrd="5" destOrd="0" parTransId="{272E36B4-DB74-414A-B6A5-E2B23D587EFC}" sibTransId="{EE640D0F-1BD6-4F1E-9FB3-CE455177F44D}"/>
    <dgm:cxn modelId="{80EEBD29-CBFC-4143-9E75-C228CCDD67B6}" srcId="{AE6EBFC0-B654-4140-9A9E-B6C7360D91DF}" destId="{DAACE530-B778-4725-AB47-20FF3F99F76A}" srcOrd="6" destOrd="0" parTransId="{9AA752F3-175F-44AD-B311-EA1C863C5B46}" sibTransId="{E840D591-F908-43B7-AFB9-AD341B79BCDE}"/>
    <dgm:cxn modelId="{4FFD172C-5414-4431-918C-233417B5F610}" type="presOf" srcId="{17076EFB-6650-4CB0-9ECF-A25C4996D9CE}" destId="{C030C28A-94F4-4550-9C0B-9965897EE123}" srcOrd="0" destOrd="0" presId="urn:microsoft.com/office/officeart/2018/2/layout/IconCircleList"/>
    <dgm:cxn modelId="{D4C4F837-BAC4-4E8E-A8AD-7AF81B2142ED}" type="presOf" srcId="{3EB41A11-F196-461A-A37F-FDAF79E2EB44}" destId="{39463BE7-F18A-4F38-AD60-DA22D3F09E82}" srcOrd="0" destOrd="0" presId="urn:microsoft.com/office/officeart/2018/2/layout/IconCircleList"/>
    <dgm:cxn modelId="{A97FD43C-8CE5-467B-BB9F-80E60691EF61}" srcId="{AE6EBFC0-B654-4140-9A9E-B6C7360D91DF}" destId="{3EB41A11-F196-461A-A37F-FDAF79E2EB44}" srcOrd="3" destOrd="0" parTransId="{E0F0D899-E341-4728-9F23-8504B515B015}" sibTransId="{16624C40-9429-4F80-AD54-CEE46765BB37}"/>
    <dgm:cxn modelId="{E1A84D68-526C-4913-A5F8-59D325F0E78A}" type="presOf" srcId="{AE6EBFC0-B654-4140-9A9E-B6C7360D91DF}" destId="{4825C724-D29F-4A45-8467-E3BA63218D1D}" srcOrd="0" destOrd="0" presId="urn:microsoft.com/office/officeart/2018/2/layout/IconCircleList"/>
    <dgm:cxn modelId="{CBA5094A-D4D8-451E-A98D-51BED59D135A}" type="presOf" srcId="{16624C40-9429-4F80-AD54-CEE46765BB37}" destId="{58C71AB5-CCE1-4859-80D4-3DE3AC2260F9}" srcOrd="0" destOrd="0" presId="urn:microsoft.com/office/officeart/2018/2/layout/IconCircleList"/>
    <dgm:cxn modelId="{C4FA096A-3CD8-4214-940D-1902D587EE69}" type="presOf" srcId="{88DCC020-15AC-417E-BE09-FCFC32B0CDFA}" destId="{C9704BA5-A415-4171-9521-656510C4F5E5}" srcOrd="0" destOrd="0" presId="urn:microsoft.com/office/officeart/2018/2/layout/IconCircleList"/>
    <dgm:cxn modelId="{E4E42452-22E6-4A24-8B80-28846ECB766A}" srcId="{AE6EBFC0-B654-4140-9A9E-B6C7360D91DF}" destId="{DCA9BDB9-D2BB-4F68-8F8C-83574EDC4F5C}" srcOrd="2" destOrd="0" parTransId="{0A691480-C559-47FB-85DA-CAB7543F4DED}" sibTransId="{214CB8D5-DF43-4FF8-8421-E8E4DD496068}"/>
    <dgm:cxn modelId="{E500A081-08D3-4B34-8CAF-97A66DFF1F13}" srcId="{AE6EBFC0-B654-4140-9A9E-B6C7360D91DF}" destId="{955214C2-B7E6-4A7D-B17D-27EC10312D67}" srcOrd="0" destOrd="0" parTransId="{D08CD534-5F01-4507-A26F-35271F529881}" sibTransId="{257E48C7-8D28-4E9B-AF34-8D26F99DFA7E}"/>
    <dgm:cxn modelId="{2B957C8D-B403-4E62-9766-39A177E74FE9}" type="presOf" srcId="{955214C2-B7E6-4A7D-B17D-27EC10312D67}" destId="{CED88397-D8EA-4400-8FEE-ABFB9193698F}" srcOrd="0" destOrd="0" presId="urn:microsoft.com/office/officeart/2018/2/layout/IconCircleList"/>
    <dgm:cxn modelId="{2DC790B6-7B56-4BC5-BE6A-7E5164F3F333}" srcId="{AE6EBFC0-B654-4140-9A9E-B6C7360D91DF}" destId="{CB022DEA-23E9-4F64-A338-C7D66D4DD518}" srcOrd="1" destOrd="0" parTransId="{2B95A243-27D7-4618-B046-70C011A65151}" sibTransId="{17076EFB-6650-4CB0-9ECF-A25C4996D9CE}"/>
    <dgm:cxn modelId="{A41560B7-5683-4C9E-90B5-621117117629}" type="presOf" srcId="{214CB8D5-DF43-4FF8-8421-E8E4DD496068}" destId="{F517559D-E2BB-4D21-83E2-AC5E1AF3133C}" srcOrd="0" destOrd="0" presId="urn:microsoft.com/office/officeart/2018/2/layout/IconCircleList"/>
    <dgm:cxn modelId="{6CB975D0-48CA-4596-B87A-6F63B87DA79E}" type="presOf" srcId="{D796B043-76F5-41A5-8B49-5C7DC44FDD6E}" destId="{55A77666-B140-4124-A978-126524294E94}" srcOrd="0" destOrd="0" presId="urn:microsoft.com/office/officeart/2018/2/layout/IconCircleList"/>
    <dgm:cxn modelId="{C7D1F2D5-4EE3-4DBA-9C65-CD828AA8204F}" type="presOf" srcId="{257E48C7-8D28-4E9B-AF34-8D26F99DFA7E}" destId="{B69BFC50-7802-4295-9AAD-1784848A900D}" srcOrd="0" destOrd="0" presId="urn:microsoft.com/office/officeart/2018/2/layout/IconCircleList"/>
    <dgm:cxn modelId="{78522CDE-93E6-42D1-B5D6-7CD61FE29CDD}" type="presOf" srcId="{DAACE530-B778-4725-AB47-20FF3F99F76A}" destId="{6A013834-65D0-40DA-BBC0-485258FF608B}" srcOrd="0" destOrd="0" presId="urn:microsoft.com/office/officeart/2018/2/layout/IconCircleList"/>
    <dgm:cxn modelId="{A7ED19EB-AB08-479C-864C-B0ED4D528030}" srcId="{AE6EBFC0-B654-4140-9A9E-B6C7360D91DF}" destId="{595ED28B-22E6-4D5D-B417-43A54A69DC2A}" srcOrd="4" destOrd="0" parTransId="{3B297C41-3864-4158-9FB1-F98D99C00601}" sibTransId="{88DCC020-15AC-417E-BE09-FCFC32B0CDFA}"/>
    <dgm:cxn modelId="{A3C6CCFD-5C15-4341-954A-6564ECF7A60C}" type="presOf" srcId="{DCA9BDB9-D2BB-4F68-8F8C-83574EDC4F5C}" destId="{F690F5D2-2718-4D9D-856E-78A82743372A}" srcOrd="0" destOrd="0" presId="urn:microsoft.com/office/officeart/2018/2/layout/IconCircleList"/>
    <dgm:cxn modelId="{FCEF0E9F-D590-44B4-8912-B6C090D88D2D}" type="presParOf" srcId="{4825C724-D29F-4A45-8467-E3BA63218D1D}" destId="{02E609E3-B9A4-4A2F-9D4B-A2032543E664}" srcOrd="0" destOrd="0" presId="urn:microsoft.com/office/officeart/2018/2/layout/IconCircleList"/>
    <dgm:cxn modelId="{92A41FD5-0CA2-48FD-A9BD-1F8B544FF9F6}" type="presParOf" srcId="{02E609E3-B9A4-4A2F-9D4B-A2032543E664}" destId="{9007325E-0BC8-4C66-BDBC-CEF940303A42}" srcOrd="0" destOrd="0" presId="urn:microsoft.com/office/officeart/2018/2/layout/IconCircleList"/>
    <dgm:cxn modelId="{E2F46EF3-E49E-4233-A826-803C9E8ED3C0}" type="presParOf" srcId="{9007325E-0BC8-4C66-BDBC-CEF940303A42}" destId="{F0B85E8A-75ED-4EC0-9559-9335A3471A10}" srcOrd="0" destOrd="0" presId="urn:microsoft.com/office/officeart/2018/2/layout/IconCircleList"/>
    <dgm:cxn modelId="{987279C1-38E1-4643-B64C-3AC3245399EF}" type="presParOf" srcId="{9007325E-0BC8-4C66-BDBC-CEF940303A42}" destId="{C3658A2A-ABC7-4A6A-95B0-EE9E5F36E28D}" srcOrd="1" destOrd="0" presId="urn:microsoft.com/office/officeart/2018/2/layout/IconCircleList"/>
    <dgm:cxn modelId="{95677337-5065-4444-A317-4D2B614AA47E}" type="presParOf" srcId="{9007325E-0BC8-4C66-BDBC-CEF940303A42}" destId="{DCF3AC92-DEB1-44FB-A598-3C81BDF58673}" srcOrd="2" destOrd="0" presId="urn:microsoft.com/office/officeart/2018/2/layout/IconCircleList"/>
    <dgm:cxn modelId="{E4707D34-0280-4C42-A20B-B09E1AE044A5}" type="presParOf" srcId="{9007325E-0BC8-4C66-BDBC-CEF940303A42}" destId="{CED88397-D8EA-4400-8FEE-ABFB9193698F}" srcOrd="3" destOrd="0" presId="urn:microsoft.com/office/officeart/2018/2/layout/IconCircleList"/>
    <dgm:cxn modelId="{E6181D24-9093-4481-BC0C-8F03389F0345}" type="presParOf" srcId="{02E609E3-B9A4-4A2F-9D4B-A2032543E664}" destId="{B69BFC50-7802-4295-9AAD-1784848A900D}" srcOrd="1" destOrd="0" presId="urn:microsoft.com/office/officeart/2018/2/layout/IconCircleList"/>
    <dgm:cxn modelId="{A9EE3548-50A7-4D9F-842D-91755DD68F28}" type="presParOf" srcId="{02E609E3-B9A4-4A2F-9D4B-A2032543E664}" destId="{4250176C-9264-4D49-A191-559C0892D9F0}" srcOrd="2" destOrd="0" presId="urn:microsoft.com/office/officeart/2018/2/layout/IconCircleList"/>
    <dgm:cxn modelId="{2C8D9B81-8612-4268-9860-130AD2D74C5A}" type="presParOf" srcId="{4250176C-9264-4D49-A191-559C0892D9F0}" destId="{917CDE60-2813-4380-912D-D22C8F8C0568}" srcOrd="0" destOrd="0" presId="urn:microsoft.com/office/officeart/2018/2/layout/IconCircleList"/>
    <dgm:cxn modelId="{19CC410B-91A6-4542-AA82-D3F75BE4F3C6}" type="presParOf" srcId="{4250176C-9264-4D49-A191-559C0892D9F0}" destId="{7B825FAC-01CA-4C7B-91AA-3B7EC482BE31}" srcOrd="1" destOrd="0" presId="urn:microsoft.com/office/officeart/2018/2/layout/IconCircleList"/>
    <dgm:cxn modelId="{5C1A038A-6A79-4A37-9305-F7301F2387A6}" type="presParOf" srcId="{4250176C-9264-4D49-A191-559C0892D9F0}" destId="{30AED681-A37F-429A-BA06-DA9BDFEB7A6F}" srcOrd="2" destOrd="0" presId="urn:microsoft.com/office/officeart/2018/2/layout/IconCircleList"/>
    <dgm:cxn modelId="{F0EDB05C-B997-4F19-997B-A5A3D4817E81}" type="presParOf" srcId="{4250176C-9264-4D49-A191-559C0892D9F0}" destId="{40D7C4A5-F555-484A-9B2B-DC95BF9B6190}" srcOrd="3" destOrd="0" presId="urn:microsoft.com/office/officeart/2018/2/layout/IconCircleList"/>
    <dgm:cxn modelId="{DA26EA65-B965-4750-9D43-DD48206A8871}" type="presParOf" srcId="{02E609E3-B9A4-4A2F-9D4B-A2032543E664}" destId="{C030C28A-94F4-4550-9C0B-9965897EE123}" srcOrd="3" destOrd="0" presId="urn:microsoft.com/office/officeart/2018/2/layout/IconCircleList"/>
    <dgm:cxn modelId="{EF514138-408B-49A9-B8D2-E2E60031EFB0}" type="presParOf" srcId="{02E609E3-B9A4-4A2F-9D4B-A2032543E664}" destId="{6B5723D0-3509-4327-BD15-8B843DB1EBDE}" srcOrd="4" destOrd="0" presId="urn:microsoft.com/office/officeart/2018/2/layout/IconCircleList"/>
    <dgm:cxn modelId="{B39DC1D3-FD2F-4205-B18C-385332C961A6}" type="presParOf" srcId="{6B5723D0-3509-4327-BD15-8B843DB1EBDE}" destId="{B747A3BF-1FDB-40A4-A08E-9F177D45CD46}" srcOrd="0" destOrd="0" presId="urn:microsoft.com/office/officeart/2018/2/layout/IconCircleList"/>
    <dgm:cxn modelId="{F9301354-B386-404D-934E-12D6CB90817F}" type="presParOf" srcId="{6B5723D0-3509-4327-BD15-8B843DB1EBDE}" destId="{F4289E00-DB28-411A-88CF-6C9C2A50EA17}" srcOrd="1" destOrd="0" presId="urn:microsoft.com/office/officeart/2018/2/layout/IconCircleList"/>
    <dgm:cxn modelId="{DB083A88-841E-47BC-97D3-2CB360F1B164}" type="presParOf" srcId="{6B5723D0-3509-4327-BD15-8B843DB1EBDE}" destId="{5507B049-0B8A-465A-82DD-E38B8B09BA63}" srcOrd="2" destOrd="0" presId="urn:microsoft.com/office/officeart/2018/2/layout/IconCircleList"/>
    <dgm:cxn modelId="{BA298553-72D9-4A3E-901C-39B597587C06}" type="presParOf" srcId="{6B5723D0-3509-4327-BD15-8B843DB1EBDE}" destId="{F690F5D2-2718-4D9D-856E-78A82743372A}" srcOrd="3" destOrd="0" presId="urn:microsoft.com/office/officeart/2018/2/layout/IconCircleList"/>
    <dgm:cxn modelId="{E81A7374-A6B8-40D4-BC3C-4A8E715F7D28}" type="presParOf" srcId="{02E609E3-B9A4-4A2F-9D4B-A2032543E664}" destId="{F517559D-E2BB-4D21-83E2-AC5E1AF3133C}" srcOrd="5" destOrd="0" presId="urn:microsoft.com/office/officeart/2018/2/layout/IconCircleList"/>
    <dgm:cxn modelId="{5B248E2C-2BBA-434E-81DD-F2C61A3CDC98}" type="presParOf" srcId="{02E609E3-B9A4-4A2F-9D4B-A2032543E664}" destId="{A9129C02-F83C-4935-8142-7A79E4792134}" srcOrd="6" destOrd="0" presId="urn:microsoft.com/office/officeart/2018/2/layout/IconCircleList"/>
    <dgm:cxn modelId="{C3CA6F05-7C9E-40C4-A5E5-ED84EF7CEE78}" type="presParOf" srcId="{A9129C02-F83C-4935-8142-7A79E4792134}" destId="{9AC0BAF9-2106-4B46-87AD-66DF63F58919}" srcOrd="0" destOrd="0" presId="urn:microsoft.com/office/officeart/2018/2/layout/IconCircleList"/>
    <dgm:cxn modelId="{B51F9E74-9768-4B8F-85E9-E58342B4D46A}" type="presParOf" srcId="{A9129C02-F83C-4935-8142-7A79E4792134}" destId="{2586F8BB-2F25-4266-B456-A4610684CE0A}" srcOrd="1" destOrd="0" presId="urn:microsoft.com/office/officeart/2018/2/layout/IconCircleList"/>
    <dgm:cxn modelId="{8628002C-9A59-40AA-9998-5C80948708AD}" type="presParOf" srcId="{A9129C02-F83C-4935-8142-7A79E4792134}" destId="{309AF7AD-676C-43E1-80B3-DEA46B69A2CC}" srcOrd="2" destOrd="0" presId="urn:microsoft.com/office/officeart/2018/2/layout/IconCircleList"/>
    <dgm:cxn modelId="{31ED2584-0411-4D05-8DFC-47142381B9B4}" type="presParOf" srcId="{A9129C02-F83C-4935-8142-7A79E4792134}" destId="{39463BE7-F18A-4F38-AD60-DA22D3F09E82}" srcOrd="3" destOrd="0" presId="urn:microsoft.com/office/officeart/2018/2/layout/IconCircleList"/>
    <dgm:cxn modelId="{FB7805D9-22C2-4376-AF5D-B4B01E540147}" type="presParOf" srcId="{02E609E3-B9A4-4A2F-9D4B-A2032543E664}" destId="{58C71AB5-CCE1-4859-80D4-3DE3AC2260F9}" srcOrd="7" destOrd="0" presId="urn:microsoft.com/office/officeart/2018/2/layout/IconCircleList"/>
    <dgm:cxn modelId="{70BE52BF-692C-49D5-8C57-95197ED22C49}" type="presParOf" srcId="{02E609E3-B9A4-4A2F-9D4B-A2032543E664}" destId="{26C3AEF2-7B42-4ED9-98ED-D0B44CD65A4D}" srcOrd="8" destOrd="0" presId="urn:microsoft.com/office/officeart/2018/2/layout/IconCircleList"/>
    <dgm:cxn modelId="{E46ABDB7-A7AD-402A-812E-17FF40A87D6E}" type="presParOf" srcId="{26C3AEF2-7B42-4ED9-98ED-D0B44CD65A4D}" destId="{5E75294E-1409-4214-802E-382FE9C792AB}" srcOrd="0" destOrd="0" presId="urn:microsoft.com/office/officeart/2018/2/layout/IconCircleList"/>
    <dgm:cxn modelId="{5740B8FB-A8C0-49FC-9CFA-0BF62AB65B8A}" type="presParOf" srcId="{26C3AEF2-7B42-4ED9-98ED-D0B44CD65A4D}" destId="{00385C04-6AF5-4D8E-AD13-1FD56ED86CAF}" srcOrd="1" destOrd="0" presId="urn:microsoft.com/office/officeart/2018/2/layout/IconCircleList"/>
    <dgm:cxn modelId="{ACAFC8BF-21EC-46B9-876D-658942FCBF66}" type="presParOf" srcId="{26C3AEF2-7B42-4ED9-98ED-D0B44CD65A4D}" destId="{62B644D1-6320-431B-965F-CE7DD4EBDC82}" srcOrd="2" destOrd="0" presId="urn:microsoft.com/office/officeart/2018/2/layout/IconCircleList"/>
    <dgm:cxn modelId="{DF27D9B5-A77E-486A-AFDA-5768DDF21B4E}" type="presParOf" srcId="{26C3AEF2-7B42-4ED9-98ED-D0B44CD65A4D}" destId="{4A437D97-8EA3-4DE8-9F65-FBD334B80FCD}" srcOrd="3" destOrd="0" presId="urn:microsoft.com/office/officeart/2018/2/layout/IconCircleList"/>
    <dgm:cxn modelId="{BD6D5A0E-C151-457B-82EA-97BF3C581801}" type="presParOf" srcId="{02E609E3-B9A4-4A2F-9D4B-A2032543E664}" destId="{C9704BA5-A415-4171-9521-656510C4F5E5}" srcOrd="9" destOrd="0" presId="urn:microsoft.com/office/officeart/2018/2/layout/IconCircleList"/>
    <dgm:cxn modelId="{32E68480-ABE0-4180-891B-8F003EED0E86}" type="presParOf" srcId="{02E609E3-B9A4-4A2F-9D4B-A2032543E664}" destId="{99EA5975-1CDC-45A0-9A0D-BDE6B292FBB5}" srcOrd="10" destOrd="0" presId="urn:microsoft.com/office/officeart/2018/2/layout/IconCircleList"/>
    <dgm:cxn modelId="{F7CD04BB-CA1B-456D-8FDA-906D5E65E683}" type="presParOf" srcId="{99EA5975-1CDC-45A0-9A0D-BDE6B292FBB5}" destId="{3C233829-418D-493E-8C4E-D25F42723F42}" srcOrd="0" destOrd="0" presId="urn:microsoft.com/office/officeart/2018/2/layout/IconCircleList"/>
    <dgm:cxn modelId="{F530C189-EC88-4390-91C5-60DF00EA24BA}" type="presParOf" srcId="{99EA5975-1CDC-45A0-9A0D-BDE6B292FBB5}" destId="{639A12D6-C6CA-4FB9-940D-564DACED4BF9}" srcOrd="1" destOrd="0" presId="urn:microsoft.com/office/officeart/2018/2/layout/IconCircleList"/>
    <dgm:cxn modelId="{0E9351B2-C0A9-4E95-9490-2DBC382F9848}" type="presParOf" srcId="{99EA5975-1CDC-45A0-9A0D-BDE6B292FBB5}" destId="{60575D92-DF3F-4EA2-B309-602F9F4028AC}" srcOrd="2" destOrd="0" presId="urn:microsoft.com/office/officeart/2018/2/layout/IconCircleList"/>
    <dgm:cxn modelId="{A0910576-C410-44A6-9780-B972840E512D}" type="presParOf" srcId="{99EA5975-1CDC-45A0-9A0D-BDE6B292FBB5}" destId="{55A77666-B140-4124-A978-126524294E94}" srcOrd="3" destOrd="0" presId="urn:microsoft.com/office/officeart/2018/2/layout/IconCircleList"/>
    <dgm:cxn modelId="{592C864E-8D1A-4D4A-989E-B39D0543C54D}" type="presParOf" srcId="{02E609E3-B9A4-4A2F-9D4B-A2032543E664}" destId="{F80F7BAF-1D13-4527-9EE1-7684D72FD24F}" srcOrd="11" destOrd="0" presId="urn:microsoft.com/office/officeart/2018/2/layout/IconCircleList"/>
    <dgm:cxn modelId="{A1DFFF97-A39C-47FF-941C-74D573BA8B64}" type="presParOf" srcId="{02E609E3-B9A4-4A2F-9D4B-A2032543E664}" destId="{2A36D062-8260-4C86-9E23-BBDC8CC3C163}" srcOrd="12" destOrd="0" presId="urn:microsoft.com/office/officeart/2018/2/layout/IconCircleList"/>
    <dgm:cxn modelId="{440670F8-4799-495A-8787-E938B5021EBE}" type="presParOf" srcId="{2A36D062-8260-4C86-9E23-BBDC8CC3C163}" destId="{D0BA6FDB-9804-4837-B6F1-25310CB84259}" srcOrd="0" destOrd="0" presId="urn:microsoft.com/office/officeart/2018/2/layout/IconCircleList"/>
    <dgm:cxn modelId="{CF730BF9-ADEF-49FA-999B-C3D97233D090}" type="presParOf" srcId="{2A36D062-8260-4C86-9E23-BBDC8CC3C163}" destId="{4F4EEB32-5141-45A1-AEF2-D55551C7B62C}" srcOrd="1" destOrd="0" presId="urn:microsoft.com/office/officeart/2018/2/layout/IconCircleList"/>
    <dgm:cxn modelId="{D2CC3C9E-0E18-4C12-98FA-7CC9CC558BAB}" type="presParOf" srcId="{2A36D062-8260-4C86-9E23-BBDC8CC3C163}" destId="{D8EC733E-0418-4586-95B0-AB028D219737}" srcOrd="2" destOrd="0" presId="urn:microsoft.com/office/officeart/2018/2/layout/IconCircleList"/>
    <dgm:cxn modelId="{E1716ACB-1A5D-4910-A8DB-22D9E2EDD9B9}" type="presParOf" srcId="{2A36D062-8260-4C86-9E23-BBDC8CC3C163}" destId="{6A013834-65D0-40DA-BBC0-485258FF608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AE561E-296F-4F5B-9722-4D2128CA06FB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A67C7D6-E747-495D-8DE8-288A0E2AF951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Be</a:t>
          </a:r>
        </a:p>
      </dgm:t>
    </dgm:pt>
    <dgm:pt modelId="{5E3752AB-9BB7-45F1-B888-8335D8949C1F}" type="parTrans" cxnId="{D4D9AD4E-4268-425A-916E-6F3C6673AB40}">
      <dgm:prSet/>
      <dgm:spPr/>
      <dgm:t>
        <a:bodyPr/>
        <a:lstStyle/>
        <a:p>
          <a:endParaRPr lang="en-US"/>
        </a:p>
      </dgm:t>
    </dgm:pt>
    <dgm:pt modelId="{F84CC79E-4263-4553-800D-0F3DD4088607}" type="sibTrans" cxnId="{D4D9AD4E-4268-425A-916E-6F3C6673AB40}">
      <dgm:prSet/>
      <dgm:spPr/>
      <dgm:t>
        <a:bodyPr/>
        <a:lstStyle/>
        <a:p>
          <a:endParaRPr lang="en-US"/>
        </a:p>
      </dgm:t>
    </dgm:pt>
    <dgm:pt modelId="{6C23D019-7D42-40B4-ABC2-28292EDF756F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Be transparent &amp; proactive</a:t>
          </a:r>
        </a:p>
      </dgm:t>
    </dgm:pt>
    <dgm:pt modelId="{419BC2A8-4597-483D-BD9C-617951D1F672}" type="parTrans" cxnId="{88BE780B-3012-4790-B239-3A76947A2644}">
      <dgm:prSet/>
      <dgm:spPr/>
      <dgm:t>
        <a:bodyPr/>
        <a:lstStyle/>
        <a:p>
          <a:endParaRPr lang="en-US"/>
        </a:p>
      </dgm:t>
    </dgm:pt>
    <dgm:pt modelId="{8FCB2CC0-38DD-4C51-ADD7-197A9202769C}" type="sibTrans" cxnId="{88BE780B-3012-4790-B239-3A76947A2644}">
      <dgm:prSet/>
      <dgm:spPr/>
      <dgm:t>
        <a:bodyPr/>
        <a:lstStyle/>
        <a:p>
          <a:endParaRPr lang="en-US"/>
        </a:p>
      </dgm:t>
    </dgm:pt>
    <dgm:pt modelId="{56A12F87-075E-453E-91F9-D3DE009C6D1E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Acknowledge</a:t>
          </a:r>
        </a:p>
      </dgm:t>
    </dgm:pt>
    <dgm:pt modelId="{5DBE3433-EA6D-44C4-90D3-E5BC0F685031}" type="parTrans" cxnId="{2B4412C1-67BC-45C7-892C-F9E4AD816404}">
      <dgm:prSet/>
      <dgm:spPr/>
      <dgm:t>
        <a:bodyPr/>
        <a:lstStyle/>
        <a:p>
          <a:endParaRPr lang="en-US"/>
        </a:p>
      </dgm:t>
    </dgm:pt>
    <dgm:pt modelId="{AEB0E91E-6770-41E9-A38B-C72C6E60A991}" type="sibTrans" cxnId="{2B4412C1-67BC-45C7-892C-F9E4AD816404}">
      <dgm:prSet/>
      <dgm:spPr/>
      <dgm:t>
        <a:bodyPr/>
        <a:lstStyle/>
        <a:p>
          <a:endParaRPr lang="en-US"/>
        </a:p>
      </dgm:t>
    </dgm:pt>
    <dgm:pt modelId="{CFDB3236-23E2-46D9-94E5-7ABAE199CDAD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Acknowledge anxieties &amp; maintain composure</a:t>
          </a:r>
        </a:p>
      </dgm:t>
    </dgm:pt>
    <dgm:pt modelId="{A12EC5CD-32CE-43E1-842C-4060474531C8}" type="parTrans" cxnId="{56B10AA9-D891-437B-A5B3-1FA19235D38A}">
      <dgm:prSet/>
      <dgm:spPr/>
      <dgm:t>
        <a:bodyPr/>
        <a:lstStyle/>
        <a:p>
          <a:endParaRPr lang="en-US"/>
        </a:p>
      </dgm:t>
    </dgm:pt>
    <dgm:pt modelId="{4DF14B23-AA98-4B56-992A-BD6240EAD565}" type="sibTrans" cxnId="{56B10AA9-D891-437B-A5B3-1FA19235D38A}">
      <dgm:prSet/>
      <dgm:spPr/>
      <dgm:t>
        <a:bodyPr/>
        <a:lstStyle/>
        <a:p>
          <a:endParaRPr lang="en-US"/>
        </a:p>
      </dgm:t>
    </dgm:pt>
    <dgm:pt modelId="{319549CB-E768-46E6-A66D-97E521BCDD19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Look</a:t>
          </a:r>
        </a:p>
      </dgm:t>
    </dgm:pt>
    <dgm:pt modelId="{567B8889-7FC0-432D-B83F-3B4A96939FCC}" type="parTrans" cxnId="{68337B5C-0B84-43EC-88D6-AE8B579FC47A}">
      <dgm:prSet/>
      <dgm:spPr/>
      <dgm:t>
        <a:bodyPr/>
        <a:lstStyle/>
        <a:p>
          <a:endParaRPr lang="en-US"/>
        </a:p>
      </dgm:t>
    </dgm:pt>
    <dgm:pt modelId="{B1904FBD-0014-4EBC-916F-424B030A6146}" type="sibTrans" cxnId="{68337B5C-0B84-43EC-88D6-AE8B579FC47A}">
      <dgm:prSet/>
      <dgm:spPr/>
      <dgm:t>
        <a:bodyPr/>
        <a:lstStyle/>
        <a:p>
          <a:endParaRPr lang="en-US"/>
        </a:p>
      </dgm:t>
    </dgm:pt>
    <dgm:pt modelId="{B9137DA7-C0F3-48C6-A11E-8AE4DB9B178E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Look for ways to cross train staff &amp; faculty (interdisciplinary)</a:t>
          </a:r>
        </a:p>
      </dgm:t>
    </dgm:pt>
    <dgm:pt modelId="{C8383CFC-A9ED-4338-94ED-A715F8C4C5FC}" type="parTrans" cxnId="{517A314C-5D67-421D-9CB8-CE462C714479}">
      <dgm:prSet/>
      <dgm:spPr/>
      <dgm:t>
        <a:bodyPr/>
        <a:lstStyle/>
        <a:p>
          <a:endParaRPr lang="en-US"/>
        </a:p>
      </dgm:t>
    </dgm:pt>
    <dgm:pt modelId="{BE2ADDED-6750-44D8-947A-6B9BBA6903DF}" type="sibTrans" cxnId="{517A314C-5D67-421D-9CB8-CE462C714479}">
      <dgm:prSet/>
      <dgm:spPr/>
      <dgm:t>
        <a:bodyPr/>
        <a:lstStyle/>
        <a:p>
          <a:endParaRPr lang="en-US"/>
        </a:p>
      </dgm:t>
    </dgm:pt>
    <dgm:pt modelId="{98084A0A-E764-435D-833F-1EE2E949AB96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Highlight</a:t>
          </a:r>
        </a:p>
      </dgm:t>
    </dgm:pt>
    <dgm:pt modelId="{09EEA2AA-4419-4AA9-9CB9-1C0061E3B9EF}" type="parTrans" cxnId="{BB0FE08F-507B-48D3-95E1-59C907B88C74}">
      <dgm:prSet/>
      <dgm:spPr/>
      <dgm:t>
        <a:bodyPr/>
        <a:lstStyle/>
        <a:p>
          <a:endParaRPr lang="en-US"/>
        </a:p>
      </dgm:t>
    </dgm:pt>
    <dgm:pt modelId="{B807F51E-5244-4D48-9E84-E83190FCA028}" type="sibTrans" cxnId="{BB0FE08F-507B-48D3-95E1-59C907B88C74}">
      <dgm:prSet/>
      <dgm:spPr/>
      <dgm:t>
        <a:bodyPr/>
        <a:lstStyle/>
        <a:p>
          <a:endParaRPr lang="en-US"/>
        </a:p>
      </dgm:t>
    </dgm:pt>
    <dgm:pt modelId="{8AECE617-5AD4-4402-8038-E7BF11DA384D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Highlight what staff and faculty can control</a:t>
          </a:r>
        </a:p>
      </dgm:t>
    </dgm:pt>
    <dgm:pt modelId="{9F64FC64-E79C-4027-8A47-45EAB3604AFE}" type="parTrans" cxnId="{498D74A5-BDF7-42E4-BB32-3D3C7043F591}">
      <dgm:prSet/>
      <dgm:spPr/>
      <dgm:t>
        <a:bodyPr/>
        <a:lstStyle/>
        <a:p>
          <a:endParaRPr lang="en-US"/>
        </a:p>
      </dgm:t>
    </dgm:pt>
    <dgm:pt modelId="{14BB38D2-CCE8-4334-AA34-ED5DF8BFB82B}" type="sibTrans" cxnId="{498D74A5-BDF7-42E4-BB32-3D3C7043F591}">
      <dgm:prSet/>
      <dgm:spPr/>
      <dgm:t>
        <a:bodyPr/>
        <a:lstStyle/>
        <a:p>
          <a:endParaRPr lang="en-US"/>
        </a:p>
      </dgm:t>
    </dgm:pt>
    <dgm:pt modelId="{90437C48-0AFB-4055-92CB-E8F6F2C326A4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Recognize</a:t>
          </a:r>
        </a:p>
      </dgm:t>
    </dgm:pt>
    <dgm:pt modelId="{FEC8D36F-BFE5-4426-B6C9-92D2B37E97EE}" type="parTrans" cxnId="{4DEF6685-FFA1-47E0-B350-67F3D36B1582}">
      <dgm:prSet/>
      <dgm:spPr/>
      <dgm:t>
        <a:bodyPr/>
        <a:lstStyle/>
        <a:p>
          <a:endParaRPr lang="en-US"/>
        </a:p>
      </dgm:t>
    </dgm:pt>
    <dgm:pt modelId="{082E2D4E-2792-446E-8279-F3D391A069D9}" type="sibTrans" cxnId="{4DEF6685-FFA1-47E0-B350-67F3D36B1582}">
      <dgm:prSet/>
      <dgm:spPr/>
      <dgm:t>
        <a:bodyPr/>
        <a:lstStyle/>
        <a:p>
          <a:endParaRPr lang="en-US"/>
        </a:p>
      </dgm:t>
    </dgm:pt>
    <dgm:pt modelId="{EDC144EC-5800-4B86-AFAF-7B566AF2C7A0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Recognize possible cuts</a:t>
          </a:r>
        </a:p>
      </dgm:t>
    </dgm:pt>
    <dgm:pt modelId="{8C746A15-25FF-4E52-9F2F-0E746CEF8402}" type="parTrans" cxnId="{A710703D-02BE-4F06-BD69-F459FE885794}">
      <dgm:prSet/>
      <dgm:spPr/>
      <dgm:t>
        <a:bodyPr/>
        <a:lstStyle/>
        <a:p>
          <a:endParaRPr lang="en-US"/>
        </a:p>
      </dgm:t>
    </dgm:pt>
    <dgm:pt modelId="{32C05DC8-2650-4117-9EC8-043AF89FC658}" type="sibTrans" cxnId="{A710703D-02BE-4F06-BD69-F459FE885794}">
      <dgm:prSet/>
      <dgm:spPr/>
      <dgm:t>
        <a:bodyPr/>
        <a:lstStyle/>
        <a:p>
          <a:endParaRPr lang="en-US"/>
        </a:p>
      </dgm:t>
    </dgm:pt>
    <dgm:pt modelId="{92B9BB64-24C3-49F1-9D1B-94CA233D5E39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Know</a:t>
          </a:r>
        </a:p>
      </dgm:t>
    </dgm:pt>
    <dgm:pt modelId="{3AAA0C67-2A62-40C1-97B6-AE992C47CE4E}" type="parTrans" cxnId="{C3C5157D-2829-4A10-B944-0C20E9B8D531}">
      <dgm:prSet/>
      <dgm:spPr/>
      <dgm:t>
        <a:bodyPr/>
        <a:lstStyle/>
        <a:p>
          <a:endParaRPr lang="en-US"/>
        </a:p>
      </dgm:t>
    </dgm:pt>
    <dgm:pt modelId="{28CC4C6D-DA06-4F31-B402-472A9199222F}" type="sibTrans" cxnId="{C3C5157D-2829-4A10-B944-0C20E9B8D531}">
      <dgm:prSet/>
      <dgm:spPr/>
      <dgm:t>
        <a:bodyPr/>
        <a:lstStyle/>
        <a:p>
          <a:endParaRPr lang="en-US"/>
        </a:p>
      </dgm:t>
    </dgm:pt>
    <dgm:pt modelId="{8887FC6F-61B6-46F9-9B16-BC0122D4B502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Bahnschrift SemiLight" panose="020B0502040204020203" pitchFamily="34" charset="0"/>
            </a:rPr>
            <a:t>Know your market dynamics</a:t>
          </a:r>
        </a:p>
      </dgm:t>
    </dgm:pt>
    <dgm:pt modelId="{D7FC8F30-AACB-4D07-A213-3FD4255F847E}" type="parTrans" cxnId="{C74568C1-508A-4D37-B39C-0B6B2F4CD19D}">
      <dgm:prSet/>
      <dgm:spPr/>
      <dgm:t>
        <a:bodyPr/>
        <a:lstStyle/>
        <a:p>
          <a:endParaRPr lang="en-US"/>
        </a:p>
      </dgm:t>
    </dgm:pt>
    <dgm:pt modelId="{86087B16-358A-4223-B80D-E793F2BD52C2}" type="sibTrans" cxnId="{C74568C1-508A-4D37-B39C-0B6B2F4CD19D}">
      <dgm:prSet/>
      <dgm:spPr/>
      <dgm:t>
        <a:bodyPr/>
        <a:lstStyle/>
        <a:p>
          <a:endParaRPr lang="en-US"/>
        </a:p>
      </dgm:t>
    </dgm:pt>
    <dgm:pt modelId="{0FF62235-EDD0-4F62-8067-EF108D55AE0B}" type="pres">
      <dgm:prSet presAssocID="{D8AE561E-296F-4F5B-9722-4D2128CA06FB}" presName="Name0" presStyleCnt="0">
        <dgm:presLayoutVars>
          <dgm:dir/>
          <dgm:animLvl val="lvl"/>
          <dgm:resizeHandles val="exact"/>
        </dgm:presLayoutVars>
      </dgm:prSet>
      <dgm:spPr/>
    </dgm:pt>
    <dgm:pt modelId="{B2C250C6-1E66-4522-BFB8-BE0E34E2E201}" type="pres">
      <dgm:prSet presAssocID="{8A67C7D6-E747-495D-8DE8-288A0E2AF951}" presName="linNode" presStyleCnt="0"/>
      <dgm:spPr/>
    </dgm:pt>
    <dgm:pt modelId="{C54C8843-24E7-46F2-84C8-749F3A2DF610}" type="pres">
      <dgm:prSet presAssocID="{8A67C7D6-E747-495D-8DE8-288A0E2AF951}" presName="parentText" presStyleLbl="solidFgAcc1" presStyleIdx="0" presStyleCnt="6">
        <dgm:presLayoutVars>
          <dgm:chMax val="1"/>
          <dgm:bulletEnabled/>
        </dgm:presLayoutVars>
      </dgm:prSet>
      <dgm:spPr/>
    </dgm:pt>
    <dgm:pt modelId="{EA11E36E-D478-44F9-AFA5-06ACE7D1FC40}" type="pres">
      <dgm:prSet presAssocID="{8A67C7D6-E747-495D-8DE8-288A0E2AF951}" presName="descendantText" presStyleLbl="alignNode1" presStyleIdx="0" presStyleCnt="6">
        <dgm:presLayoutVars>
          <dgm:bulletEnabled/>
        </dgm:presLayoutVars>
      </dgm:prSet>
      <dgm:spPr/>
    </dgm:pt>
    <dgm:pt modelId="{5BB2DAF1-7883-45F1-B23E-3123D9E0689D}" type="pres">
      <dgm:prSet presAssocID="{F84CC79E-4263-4553-800D-0F3DD4088607}" presName="sp" presStyleCnt="0"/>
      <dgm:spPr/>
    </dgm:pt>
    <dgm:pt modelId="{918E5982-24EB-404D-9E0A-0F11BFC91507}" type="pres">
      <dgm:prSet presAssocID="{56A12F87-075E-453E-91F9-D3DE009C6D1E}" presName="linNode" presStyleCnt="0"/>
      <dgm:spPr/>
    </dgm:pt>
    <dgm:pt modelId="{A3E94FCA-9315-4591-900F-693CF36E3F5D}" type="pres">
      <dgm:prSet presAssocID="{56A12F87-075E-453E-91F9-D3DE009C6D1E}" presName="parentText" presStyleLbl="solidFgAcc1" presStyleIdx="1" presStyleCnt="6">
        <dgm:presLayoutVars>
          <dgm:chMax val="1"/>
          <dgm:bulletEnabled/>
        </dgm:presLayoutVars>
      </dgm:prSet>
      <dgm:spPr/>
    </dgm:pt>
    <dgm:pt modelId="{22120A89-10D9-4297-88AA-D50518E052A6}" type="pres">
      <dgm:prSet presAssocID="{56A12F87-075E-453E-91F9-D3DE009C6D1E}" presName="descendantText" presStyleLbl="alignNode1" presStyleIdx="1" presStyleCnt="6">
        <dgm:presLayoutVars>
          <dgm:bulletEnabled/>
        </dgm:presLayoutVars>
      </dgm:prSet>
      <dgm:spPr/>
    </dgm:pt>
    <dgm:pt modelId="{8EB89E99-1812-4186-9928-2E8A45E25BB9}" type="pres">
      <dgm:prSet presAssocID="{AEB0E91E-6770-41E9-A38B-C72C6E60A991}" presName="sp" presStyleCnt="0"/>
      <dgm:spPr/>
    </dgm:pt>
    <dgm:pt modelId="{F956D9A0-7F50-44F3-9DF1-67C76990FEF1}" type="pres">
      <dgm:prSet presAssocID="{319549CB-E768-46E6-A66D-97E521BCDD19}" presName="linNode" presStyleCnt="0"/>
      <dgm:spPr/>
    </dgm:pt>
    <dgm:pt modelId="{A8470F23-8CD5-42F9-A1BB-37C51C48AA12}" type="pres">
      <dgm:prSet presAssocID="{319549CB-E768-46E6-A66D-97E521BCDD19}" presName="parentText" presStyleLbl="solidFgAcc1" presStyleIdx="2" presStyleCnt="6">
        <dgm:presLayoutVars>
          <dgm:chMax val="1"/>
          <dgm:bulletEnabled/>
        </dgm:presLayoutVars>
      </dgm:prSet>
      <dgm:spPr/>
    </dgm:pt>
    <dgm:pt modelId="{57ABC82F-A239-439B-8736-B3DF38B6D39B}" type="pres">
      <dgm:prSet presAssocID="{319549CB-E768-46E6-A66D-97E521BCDD19}" presName="descendantText" presStyleLbl="alignNode1" presStyleIdx="2" presStyleCnt="6">
        <dgm:presLayoutVars>
          <dgm:bulletEnabled/>
        </dgm:presLayoutVars>
      </dgm:prSet>
      <dgm:spPr/>
    </dgm:pt>
    <dgm:pt modelId="{3E4FB897-DAB2-42E5-B11C-594EBEF5C28B}" type="pres">
      <dgm:prSet presAssocID="{B1904FBD-0014-4EBC-916F-424B030A6146}" presName="sp" presStyleCnt="0"/>
      <dgm:spPr/>
    </dgm:pt>
    <dgm:pt modelId="{0548BDDB-FC0D-48B3-BB03-E08C365B8C79}" type="pres">
      <dgm:prSet presAssocID="{98084A0A-E764-435D-833F-1EE2E949AB96}" presName="linNode" presStyleCnt="0"/>
      <dgm:spPr/>
    </dgm:pt>
    <dgm:pt modelId="{E0AE3864-F3A3-44D7-9028-B59457FA3D07}" type="pres">
      <dgm:prSet presAssocID="{98084A0A-E764-435D-833F-1EE2E949AB96}" presName="parentText" presStyleLbl="solidFgAcc1" presStyleIdx="3" presStyleCnt="6">
        <dgm:presLayoutVars>
          <dgm:chMax val="1"/>
          <dgm:bulletEnabled/>
        </dgm:presLayoutVars>
      </dgm:prSet>
      <dgm:spPr/>
    </dgm:pt>
    <dgm:pt modelId="{56A302F3-105E-48E9-A3E3-5A6CBACFE07A}" type="pres">
      <dgm:prSet presAssocID="{98084A0A-E764-435D-833F-1EE2E949AB96}" presName="descendantText" presStyleLbl="alignNode1" presStyleIdx="3" presStyleCnt="6">
        <dgm:presLayoutVars>
          <dgm:bulletEnabled/>
        </dgm:presLayoutVars>
      </dgm:prSet>
      <dgm:spPr/>
    </dgm:pt>
    <dgm:pt modelId="{116FB747-AE3F-44E4-82F0-A3E1053CF3F8}" type="pres">
      <dgm:prSet presAssocID="{B807F51E-5244-4D48-9E84-E83190FCA028}" presName="sp" presStyleCnt="0"/>
      <dgm:spPr/>
    </dgm:pt>
    <dgm:pt modelId="{1B419B65-6C5A-4A68-A768-A665C223B5D7}" type="pres">
      <dgm:prSet presAssocID="{90437C48-0AFB-4055-92CB-E8F6F2C326A4}" presName="linNode" presStyleCnt="0"/>
      <dgm:spPr/>
    </dgm:pt>
    <dgm:pt modelId="{E0A34572-C3C5-4310-BF1D-C67F519C0D86}" type="pres">
      <dgm:prSet presAssocID="{90437C48-0AFB-4055-92CB-E8F6F2C326A4}" presName="parentText" presStyleLbl="solidFgAcc1" presStyleIdx="4" presStyleCnt="6">
        <dgm:presLayoutVars>
          <dgm:chMax val="1"/>
          <dgm:bulletEnabled/>
        </dgm:presLayoutVars>
      </dgm:prSet>
      <dgm:spPr/>
    </dgm:pt>
    <dgm:pt modelId="{E7B96A29-7A69-4AD6-AEF6-098B8573C3A2}" type="pres">
      <dgm:prSet presAssocID="{90437C48-0AFB-4055-92CB-E8F6F2C326A4}" presName="descendantText" presStyleLbl="alignNode1" presStyleIdx="4" presStyleCnt="6">
        <dgm:presLayoutVars>
          <dgm:bulletEnabled/>
        </dgm:presLayoutVars>
      </dgm:prSet>
      <dgm:spPr/>
    </dgm:pt>
    <dgm:pt modelId="{3F08B93F-2868-4393-977B-75562013796C}" type="pres">
      <dgm:prSet presAssocID="{082E2D4E-2792-446E-8279-F3D391A069D9}" presName="sp" presStyleCnt="0"/>
      <dgm:spPr/>
    </dgm:pt>
    <dgm:pt modelId="{D1C4D544-4645-4052-898C-9404515AC5F6}" type="pres">
      <dgm:prSet presAssocID="{92B9BB64-24C3-49F1-9D1B-94CA233D5E39}" presName="linNode" presStyleCnt="0"/>
      <dgm:spPr/>
    </dgm:pt>
    <dgm:pt modelId="{89491610-95D5-4A23-8E90-938B23A52F41}" type="pres">
      <dgm:prSet presAssocID="{92B9BB64-24C3-49F1-9D1B-94CA233D5E39}" presName="parentText" presStyleLbl="solidFgAcc1" presStyleIdx="5" presStyleCnt="6">
        <dgm:presLayoutVars>
          <dgm:chMax val="1"/>
          <dgm:bulletEnabled/>
        </dgm:presLayoutVars>
      </dgm:prSet>
      <dgm:spPr/>
    </dgm:pt>
    <dgm:pt modelId="{40676F85-3CA8-46FC-8388-BAC7873465E3}" type="pres">
      <dgm:prSet presAssocID="{92B9BB64-24C3-49F1-9D1B-94CA233D5E39}" presName="descendantText" presStyleLbl="alignNode1" presStyleIdx="5" presStyleCnt="6">
        <dgm:presLayoutVars>
          <dgm:bulletEnabled/>
        </dgm:presLayoutVars>
      </dgm:prSet>
      <dgm:spPr/>
    </dgm:pt>
  </dgm:ptLst>
  <dgm:cxnLst>
    <dgm:cxn modelId="{88BE780B-3012-4790-B239-3A76947A2644}" srcId="{8A67C7D6-E747-495D-8DE8-288A0E2AF951}" destId="{6C23D019-7D42-40B4-ABC2-28292EDF756F}" srcOrd="0" destOrd="0" parTransId="{419BC2A8-4597-483D-BD9C-617951D1F672}" sibTransId="{8FCB2CC0-38DD-4C51-ADD7-197A9202769C}"/>
    <dgm:cxn modelId="{AA0D8217-727D-43F8-9476-7CB1335AB27E}" type="presOf" srcId="{D8AE561E-296F-4F5B-9722-4D2128CA06FB}" destId="{0FF62235-EDD0-4F62-8067-EF108D55AE0B}" srcOrd="0" destOrd="0" presId="urn:microsoft.com/office/officeart/2016/7/layout/VerticalHollowActionList"/>
    <dgm:cxn modelId="{DE7D471C-4382-4271-A867-2B27EB52BA8D}" type="presOf" srcId="{CFDB3236-23E2-46D9-94E5-7ABAE199CDAD}" destId="{22120A89-10D9-4297-88AA-D50518E052A6}" srcOrd="0" destOrd="0" presId="urn:microsoft.com/office/officeart/2016/7/layout/VerticalHollowActionList"/>
    <dgm:cxn modelId="{D8000222-4BC7-4A6B-8568-2E9F509AC788}" type="presOf" srcId="{98084A0A-E764-435D-833F-1EE2E949AB96}" destId="{E0AE3864-F3A3-44D7-9028-B59457FA3D07}" srcOrd="0" destOrd="0" presId="urn:microsoft.com/office/officeart/2016/7/layout/VerticalHollowActionList"/>
    <dgm:cxn modelId="{25889531-0835-447C-B645-58D3F64A8099}" type="presOf" srcId="{90437C48-0AFB-4055-92CB-E8F6F2C326A4}" destId="{E0A34572-C3C5-4310-BF1D-C67F519C0D86}" srcOrd="0" destOrd="0" presId="urn:microsoft.com/office/officeart/2016/7/layout/VerticalHollowActionList"/>
    <dgm:cxn modelId="{A710703D-02BE-4F06-BD69-F459FE885794}" srcId="{90437C48-0AFB-4055-92CB-E8F6F2C326A4}" destId="{EDC144EC-5800-4B86-AFAF-7B566AF2C7A0}" srcOrd="0" destOrd="0" parTransId="{8C746A15-25FF-4E52-9F2F-0E746CEF8402}" sibTransId="{32C05DC8-2650-4117-9EC8-043AF89FC658}"/>
    <dgm:cxn modelId="{68337B5C-0B84-43EC-88D6-AE8B579FC47A}" srcId="{D8AE561E-296F-4F5B-9722-4D2128CA06FB}" destId="{319549CB-E768-46E6-A66D-97E521BCDD19}" srcOrd="2" destOrd="0" parTransId="{567B8889-7FC0-432D-B83F-3B4A96939FCC}" sibTransId="{B1904FBD-0014-4EBC-916F-424B030A6146}"/>
    <dgm:cxn modelId="{9EF6FE61-C34A-4952-892A-65B443CB5919}" type="presOf" srcId="{56A12F87-075E-453E-91F9-D3DE009C6D1E}" destId="{A3E94FCA-9315-4591-900F-693CF36E3F5D}" srcOrd="0" destOrd="0" presId="urn:microsoft.com/office/officeart/2016/7/layout/VerticalHollowActionList"/>
    <dgm:cxn modelId="{517A314C-5D67-421D-9CB8-CE462C714479}" srcId="{319549CB-E768-46E6-A66D-97E521BCDD19}" destId="{B9137DA7-C0F3-48C6-A11E-8AE4DB9B178E}" srcOrd="0" destOrd="0" parTransId="{C8383CFC-A9ED-4338-94ED-A715F8C4C5FC}" sibTransId="{BE2ADDED-6750-44D8-947A-6B9BBA6903DF}"/>
    <dgm:cxn modelId="{D4D9AD4E-4268-425A-916E-6F3C6673AB40}" srcId="{D8AE561E-296F-4F5B-9722-4D2128CA06FB}" destId="{8A67C7D6-E747-495D-8DE8-288A0E2AF951}" srcOrd="0" destOrd="0" parTransId="{5E3752AB-9BB7-45F1-B888-8335D8949C1F}" sibTransId="{F84CC79E-4263-4553-800D-0F3DD4088607}"/>
    <dgm:cxn modelId="{EFF0B36F-1685-4273-A91F-A7CFBBD232FD}" type="presOf" srcId="{319549CB-E768-46E6-A66D-97E521BCDD19}" destId="{A8470F23-8CD5-42F9-A1BB-37C51C48AA12}" srcOrd="0" destOrd="0" presId="urn:microsoft.com/office/officeart/2016/7/layout/VerticalHollowActionList"/>
    <dgm:cxn modelId="{29B5C973-3465-4A8E-B65C-80665D97FA14}" type="presOf" srcId="{8887FC6F-61B6-46F9-9B16-BC0122D4B502}" destId="{40676F85-3CA8-46FC-8388-BAC7873465E3}" srcOrd="0" destOrd="0" presId="urn:microsoft.com/office/officeart/2016/7/layout/VerticalHollowActionList"/>
    <dgm:cxn modelId="{13D18C75-0D9A-442C-BB6B-060192055B44}" type="presOf" srcId="{8A67C7D6-E747-495D-8DE8-288A0E2AF951}" destId="{C54C8843-24E7-46F2-84C8-749F3A2DF610}" srcOrd="0" destOrd="0" presId="urn:microsoft.com/office/officeart/2016/7/layout/VerticalHollowActionList"/>
    <dgm:cxn modelId="{C3C5157D-2829-4A10-B944-0C20E9B8D531}" srcId="{D8AE561E-296F-4F5B-9722-4D2128CA06FB}" destId="{92B9BB64-24C3-49F1-9D1B-94CA233D5E39}" srcOrd="5" destOrd="0" parTransId="{3AAA0C67-2A62-40C1-97B6-AE992C47CE4E}" sibTransId="{28CC4C6D-DA06-4F31-B402-472A9199222F}"/>
    <dgm:cxn modelId="{4DEF6685-FFA1-47E0-B350-67F3D36B1582}" srcId="{D8AE561E-296F-4F5B-9722-4D2128CA06FB}" destId="{90437C48-0AFB-4055-92CB-E8F6F2C326A4}" srcOrd="4" destOrd="0" parTransId="{FEC8D36F-BFE5-4426-B6C9-92D2B37E97EE}" sibTransId="{082E2D4E-2792-446E-8279-F3D391A069D9}"/>
    <dgm:cxn modelId="{09318F86-456D-465E-894B-B5C4C47D1349}" type="presOf" srcId="{92B9BB64-24C3-49F1-9D1B-94CA233D5E39}" destId="{89491610-95D5-4A23-8E90-938B23A52F41}" srcOrd="0" destOrd="0" presId="urn:microsoft.com/office/officeart/2016/7/layout/VerticalHollowActionList"/>
    <dgm:cxn modelId="{BB0FE08F-507B-48D3-95E1-59C907B88C74}" srcId="{D8AE561E-296F-4F5B-9722-4D2128CA06FB}" destId="{98084A0A-E764-435D-833F-1EE2E949AB96}" srcOrd="3" destOrd="0" parTransId="{09EEA2AA-4419-4AA9-9CB9-1C0061E3B9EF}" sibTransId="{B807F51E-5244-4D48-9E84-E83190FCA028}"/>
    <dgm:cxn modelId="{0A52FC99-F325-4E51-9D6A-08FA6F220369}" type="presOf" srcId="{8AECE617-5AD4-4402-8038-E7BF11DA384D}" destId="{56A302F3-105E-48E9-A3E3-5A6CBACFE07A}" srcOrd="0" destOrd="0" presId="urn:microsoft.com/office/officeart/2016/7/layout/VerticalHollowActionList"/>
    <dgm:cxn modelId="{712BC49E-6323-4407-8B50-955D6F57B0BB}" type="presOf" srcId="{EDC144EC-5800-4B86-AFAF-7B566AF2C7A0}" destId="{E7B96A29-7A69-4AD6-AEF6-098B8573C3A2}" srcOrd="0" destOrd="0" presId="urn:microsoft.com/office/officeart/2016/7/layout/VerticalHollowActionList"/>
    <dgm:cxn modelId="{9C02B89F-1100-4C11-8C9E-AD45C5A87005}" type="presOf" srcId="{6C23D019-7D42-40B4-ABC2-28292EDF756F}" destId="{EA11E36E-D478-44F9-AFA5-06ACE7D1FC40}" srcOrd="0" destOrd="0" presId="urn:microsoft.com/office/officeart/2016/7/layout/VerticalHollowActionList"/>
    <dgm:cxn modelId="{498D74A5-BDF7-42E4-BB32-3D3C7043F591}" srcId="{98084A0A-E764-435D-833F-1EE2E949AB96}" destId="{8AECE617-5AD4-4402-8038-E7BF11DA384D}" srcOrd="0" destOrd="0" parTransId="{9F64FC64-E79C-4027-8A47-45EAB3604AFE}" sibTransId="{14BB38D2-CCE8-4334-AA34-ED5DF8BFB82B}"/>
    <dgm:cxn modelId="{56B10AA9-D891-437B-A5B3-1FA19235D38A}" srcId="{56A12F87-075E-453E-91F9-D3DE009C6D1E}" destId="{CFDB3236-23E2-46D9-94E5-7ABAE199CDAD}" srcOrd="0" destOrd="0" parTransId="{A12EC5CD-32CE-43E1-842C-4060474531C8}" sibTransId="{4DF14B23-AA98-4B56-992A-BD6240EAD565}"/>
    <dgm:cxn modelId="{EAA8A0AC-3A27-4C17-8762-0A4D1F3E50AA}" type="presOf" srcId="{B9137DA7-C0F3-48C6-A11E-8AE4DB9B178E}" destId="{57ABC82F-A239-439B-8736-B3DF38B6D39B}" srcOrd="0" destOrd="0" presId="urn:microsoft.com/office/officeart/2016/7/layout/VerticalHollowActionList"/>
    <dgm:cxn modelId="{2B4412C1-67BC-45C7-892C-F9E4AD816404}" srcId="{D8AE561E-296F-4F5B-9722-4D2128CA06FB}" destId="{56A12F87-075E-453E-91F9-D3DE009C6D1E}" srcOrd="1" destOrd="0" parTransId="{5DBE3433-EA6D-44C4-90D3-E5BC0F685031}" sibTransId="{AEB0E91E-6770-41E9-A38B-C72C6E60A991}"/>
    <dgm:cxn modelId="{C74568C1-508A-4D37-B39C-0B6B2F4CD19D}" srcId="{92B9BB64-24C3-49F1-9D1B-94CA233D5E39}" destId="{8887FC6F-61B6-46F9-9B16-BC0122D4B502}" srcOrd="0" destOrd="0" parTransId="{D7FC8F30-AACB-4D07-A213-3FD4255F847E}" sibTransId="{86087B16-358A-4223-B80D-E793F2BD52C2}"/>
    <dgm:cxn modelId="{6C56534E-1CEF-4217-9F47-D60964AA9062}" type="presParOf" srcId="{0FF62235-EDD0-4F62-8067-EF108D55AE0B}" destId="{B2C250C6-1E66-4522-BFB8-BE0E34E2E201}" srcOrd="0" destOrd="0" presId="urn:microsoft.com/office/officeart/2016/7/layout/VerticalHollowActionList"/>
    <dgm:cxn modelId="{E1CAD0E4-ED73-4B3D-AC48-0AB960289DF5}" type="presParOf" srcId="{B2C250C6-1E66-4522-BFB8-BE0E34E2E201}" destId="{C54C8843-24E7-46F2-84C8-749F3A2DF610}" srcOrd="0" destOrd="0" presId="urn:microsoft.com/office/officeart/2016/7/layout/VerticalHollowActionList"/>
    <dgm:cxn modelId="{2B5FF81E-5B6C-4F8C-9B97-51D72657925E}" type="presParOf" srcId="{B2C250C6-1E66-4522-BFB8-BE0E34E2E201}" destId="{EA11E36E-D478-44F9-AFA5-06ACE7D1FC40}" srcOrd="1" destOrd="0" presId="urn:microsoft.com/office/officeart/2016/7/layout/VerticalHollowActionList"/>
    <dgm:cxn modelId="{2B198152-D747-4832-934A-BB8231E3E7D0}" type="presParOf" srcId="{0FF62235-EDD0-4F62-8067-EF108D55AE0B}" destId="{5BB2DAF1-7883-45F1-B23E-3123D9E0689D}" srcOrd="1" destOrd="0" presId="urn:microsoft.com/office/officeart/2016/7/layout/VerticalHollowActionList"/>
    <dgm:cxn modelId="{1A49A8C1-87FB-4CF5-8AED-E82A60AE7068}" type="presParOf" srcId="{0FF62235-EDD0-4F62-8067-EF108D55AE0B}" destId="{918E5982-24EB-404D-9E0A-0F11BFC91507}" srcOrd="2" destOrd="0" presId="urn:microsoft.com/office/officeart/2016/7/layout/VerticalHollowActionList"/>
    <dgm:cxn modelId="{0A98D6E5-A243-4594-8D07-AA13A6C0275B}" type="presParOf" srcId="{918E5982-24EB-404D-9E0A-0F11BFC91507}" destId="{A3E94FCA-9315-4591-900F-693CF36E3F5D}" srcOrd="0" destOrd="0" presId="urn:microsoft.com/office/officeart/2016/7/layout/VerticalHollowActionList"/>
    <dgm:cxn modelId="{C0C1F7AD-DC58-41AD-9858-361B4EF8DFEF}" type="presParOf" srcId="{918E5982-24EB-404D-9E0A-0F11BFC91507}" destId="{22120A89-10D9-4297-88AA-D50518E052A6}" srcOrd="1" destOrd="0" presId="urn:microsoft.com/office/officeart/2016/7/layout/VerticalHollowActionList"/>
    <dgm:cxn modelId="{63ADD863-32A2-4022-B58A-AD275F480626}" type="presParOf" srcId="{0FF62235-EDD0-4F62-8067-EF108D55AE0B}" destId="{8EB89E99-1812-4186-9928-2E8A45E25BB9}" srcOrd="3" destOrd="0" presId="urn:microsoft.com/office/officeart/2016/7/layout/VerticalHollowActionList"/>
    <dgm:cxn modelId="{1A516DD7-7F5E-4158-AC6E-689146DFD63C}" type="presParOf" srcId="{0FF62235-EDD0-4F62-8067-EF108D55AE0B}" destId="{F956D9A0-7F50-44F3-9DF1-67C76990FEF1}" srcOrd="4" destOrd="0" presId="urn:microsoft.com/office/officeart/2016/7/layout/VerticalHollowActionList"/>
    <dgm:cxn modelId="{D45BBB94-83C7-49FD-9746-7C6EA3590B65}" type="presParOf" srcId="{F956D9A0-7F50-44F3-9DF1-67C76990FEF1}" destId="{A8470F23-8CD5-42F9-A1BB-37C51C48AA12}" srcOrd="0" destOrd="0" presId="urn:microsoft.com/office/officeart/2016/7/layout/VerticalHollowActionList"/>
    <dgm:cxn modelId="{4C403B67-1814-431D-86E2-29D39AACBD56}" type="presParOf" srcId="{F956D9A0-7F50-44F3-9DF1-67C76990FEF1}" destId="{57ABC82F-A239-439B-8736-B3DF38B6D39B}" srcOrd="1" destOrd="0" presId="urn:microsoft.com/office/officeart/2016/7/layout/VerticalHollowActionList"/>
    <dgm:cxn modelId="{761C2594-2F3E-4A86-9CE8-646B2244C323}" type="presParOf" srcId="{0FF62235-EDD0-4F62-8067-EF108D55AE0B}" destId="{3E4FB897-DAB2-42E5-B11C-594EBEF5C28B}" srcOrd="5" destOrd="0" presId="urn:microsoft.com/office/officeart/2016/7/layout/VerticalHollowActionList"/>
    <dgm:cxn modelId="{E854183D-D351-42CA-83B7-56752D19D621}" type="presParOf" srcId="{0FF62235-EDD0-4F62-8067-EF108D55AE0B}" destId="{0548BDDB-FC0D-48B3-BB03-E08C365B8C79}" srcOrd="6" destOrd="0" presId="urn:microsoft.com/office/officeart/2016/7/layout/VerticalHollowActionList"/>
    <dgm:cxn modelId="{2907D8AF-F602-4B88-AFEE-18DFE82DF49B}" type="presParOf" srcId="{0548BDDB-FC0D-48B3-BB03-E08C365B8C79}" destId="{E0AE3864-F3A3-44D7-9028-B59457FA3D07}" srcOrd="0" destOrd="0" presId="urn:microsoft.com/office/officeart/2016/7/layout/VerticalHollowActionList"/>
    <dgm:cxn modelId="{CE4759D8-6E7E-4543-A2FC-F9287BDB6E4F}" type="presParOf" srcId="{0548BDDB-FC0D-48B3-BB03-E08C365B8C79}" destId="{56A302F3-105E-48E9-A3E3-5A6CBACFE07A}" srcOrd="1" destOrd="0" presId="urn:microsoft.com/office/officeart/2016/7/layout/VerticalHollowActionList"/>
    <dgm:cxn modelId="{2AD689E3-115A-4917-93F6-75B9DDD730F6}" type="presParOf" srcId="{0FF62235-EDD0-4F62-8067-EF108D55AE0B}" destId="{116FB747-AE3F-44E4-82F0-A3E1053CF3F8}" srcOrd="7" destOrd="0" presId="urn:microsoft.com/office/officeart/2016/7/layout/VerticalHollowActionList"/>
    <dgm:cxn modelId="{47C9D289-48D4-4EFA-81A8-CD9A4F6A6D0F}" type="presParOf" srcId="{0FF62235-EDD0-4F62-8067-EF108D55AE0B}" destId="{1B419B65-6C5A-4A68-A768-A665C223B5D7}" srcOrd="8" destOrd="0" presId="urn:microsoft.com/office/officeart/2016/7/layout/VerticalHollowActionList"/>
    <dgm:cxn modelId="{A0BE4FAE-D65E-4416-8DAE-C348B87A221A}" type="presParOf" srcId="{1B419B65-6C5A-4A68-A768-A665C223B5D7}" destId="{E0A34572-C3C5-4310-BF1D-C67F519C0D86}" srcOrd="0" destOrd="0" presId="urn:microsoft.com/office/officeart/2016/7/layout/VerticalHollowActionList"/>
    <dgm:cxn modelId="{FFABBDA3-2C95-4606-813C-0910380CE580}" type="presParOf" srcId="{1B419B65-6C5A-4A68-A768-A665C223B5D7}" destId="{E7B96A29-7A69-4AD6-AEF6-098B8573C3A2}" srcOrd="1" destOrd="0" presId="urn:microsoft.com/office/officeart/2016/7/layout/VerticalHollowActionList"/>
    <dgm:cxn modelId="{5C3CC801-B88F-4FAE-B3D4-81FCA1254D0F}" type="presParOf" srcId="{0FF62235-EDD0-4F62-8067-EF108D55AE0B}" destId="{3F08B93F-2868-4393-977B-75562013796C}" srcOrd="9" destOrd="0" presId="urn:microsoft.com/office/officeart/2016/7/layout/VerticalHollowActionList"/>
    <dgm:cxn modelId="{18258B05-7B9F-4DAE-8E42-08AD047D0BC9}" type="presParOf" srcId="{0FF62235-EDD0-4F62-8067-EF108D55AE0B}" destId="{D1C4D544-4645-4052-898C-9404515AC5F6}" srcOrd="10" destOrd="0" presId="urn:microsoft.com/office/officeart/2016/7/layout/VerticalHollowActionList"/>
    <dgm:cxn modelId="{C68F48C5-356F-4426-8FB8-C937B2AF471B}" type="presParOf" srcId="{D1C4D544-4645-4052-898C-9404515AC5F6}" destId="{89491610-95D5-4A23-8E90-938B23A52F41}" srcOrd="0" destOrd="0" presId="urn:microsoft.com/office/officeart/2016/7/layout/VerticalHollowActionList"/>
    <dgm:cxn modelId="{E0BF1B67-A689-4D98-BB49-62DB56D0B3AB}" type="presParOf" srcId="{D1C4D544-4645-4052-898C-9404515AC5F6}" destId="{40676F85-3CA8-46FC-8388-BAC7873465E3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DD0062-7D56-421E-8978-4320F395074A}">
      <dsp:nvSpPr>
        <dsp:cNvPr id="0" name=""/>
        <dsp:cNvSpPr/>
      </dsp:nvSpPr>
      <dsp:spPr>
        <a:xfrm>
          <a:off x="2616006" y="2941975"/>
          <a:ext cx="1935128" cy="1935128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>
              <a:solidFill>
                <a:schemeClr val="bg1"/>
              </a:solidFill>
              <a:latin typeface="Bahnschrift SemiLight" panose="020B0502040204020203" pitchFamily="34" charset="0"/>
            </a:rPr>
            <a:t>Trends at our university</a:t>
          </a:r>
          <a:endParaRPr lang="en-US" sz="2300" b="0" kern="1200" dirty="0">
            <a:solidFill>
              <a:schemeClr val="bg1"/>
            </a:solidFill>
          </a:endParaRPr>
        </a:p>
      </dsp:txBody>
      <dsp:txXfrm>
        <a:off x="2899399" y="3225368"/>
        <a:ext cx="1368342" cy="1368342"/>
      </dsp:txXfrm>
    </dsp:sp>
    <dsp:sp modelId="{5265A0EC-0718-41F8-91F8-63A6089CE11F}">
      <dsp:nvSpPr>
        <dsp:cNvPr id="0" name=""/>
        <dsp:cNvSpPr/>
      </dsp:nvSpPr>
      <dsp:spPr>
        <a:xfrm rot="11700000">
          <a:off x="891577" y="3139036"/>
          <a:ext cx="1691137" cy="55151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AE298E-DF26-47EA-BD58-7A70C03B6373}">
      <dsp:nvSpPr>
        <dsp:cNvPr id="0" name=""/>
        <dsp:cNvSpPr/>
      </dsp:nvSpPr>
      <dsp:spPr>
        <a:xfrm>
          <a:off x="1203" y="2460594"/>
          <a:ext cx="1838371" cy="147069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Bahnschrift SemiLight" panose="020B0502040204020203" pitchFamily="34" charset="0"/>
            </a:rPr>
            <a:t>Enrollment declines</a:t>
          </a:r>
        </a:p>
      </dsp:txBody>
      <dsp:txXfrm>
        <a:off x="44278" y="2503669"/>
        <a:ext cx="1752221" cy="1384547"/>
      </dsp:txXfrm>
    </dsp:sp>
    <dsp:sp modelId="{4BF400D1-42EA-4315-ABE9-75F522DA1213}">
      <dsp:nvSpPr>
        <dsp:cNvPr id="0" name=""/>
        <dsp:cNvSpPr/>
      </dsp:nvSpPr>
      <dsp:spPr>
        <a:xfrm rot="14700000">
          <a:off x="1930142" y="1901323"/>
          <a:ext cx="1691137" cy="55151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493485"/>
            <a:satOff val="3591"/>
            <a:lumOff val="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142836-8946-436B-AB52-CDA0566211B2}">
      <dsp:nvSpPr>
        <dsp:cNvPr id="0" name=""/>
        <dsp:cNvSpPr/>
      </dsp:nvSpPr>
      <dsp:spPr>
        <a:xfrm>
          <a:off x="1499172" y="675384"/>
          <a:ext cx="1838371" cy="147069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Bahnschrift SemiLight" panose="020B0502040204020203" pitchFamily="34" charset="0"/>
            </a:rPr>
            <a:t>Retention issues</a:t>
          </a:r>
        </a:p>
      </dsp:txBody>
      <dsp:txXfrm>
        <a:off x="1542247" y="718459"/>
        <a:ext cx="1752221" cy="1384547"/>
      </dsp:txXfrm>
    </dsp:sp>
    <dsp:sp modelId="{C380BE78-0B13-4633-947D-92BD480919AF}">
      <dsp:nvSpPr>
        <dsp:cNvPr id="0" name=""/>
        <dsp:cNvSpPr/>
      </dsp:nvSpPr>
      <dsp:spPr>
        <a:xfrm rot="17700000">
          <a:off x="3545861" y="1901323"/>
          <a:ext cx="1691137" cy="55151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986970"/>
            <a:satOff val="7183"/>
            <a:lumOff val="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A8C710-2D59-48FF-AB8A-9EB0CE8BE319}">
      <dsp:nvSpPr>
        <dsp:cNvPr id="0" name=""/>
        <dsp:cNvSpPr/>
      </dsp:nvSpPr>
      <dsp:spPr>
        <a:xfrm>
          <a:off x="3829597" y="675384"/>
          <a:ext cx="1838371" cy="147069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Bahnschrift SemiLight" panose="020B0502040204020203" pitchFamily="34" charset="0"/>
            </a:rPr>
            <a:t>Lack of value in achieving a college degree</a:t>
          </a:r>
        </a:p>
      </dsp:txBody>
      <dsp:txXfrm>
        <a:off x="3872672" y="718459"/>
        <a:ext cx="1752221" cy="1384547"/>
      </dsp:txXfrm>
    </dsp:sp>
    <dsp:sp modelId="{8245F5AE-0163-49B6-952A-1C41E76920C7}">
      <dsp:nvSpPr>
        <dsp:cNvPr id="0" name=""/>
        <dsp:cNvSpPr/>
      </dsp:nvSpPr>
      <dsp:spPr>
        <a:xfrm rot="20700000">
          <a:off x="4584426" y="3139036"/>
          <a:ext cx="1691137" cy="55151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1480455"/>
            <a:satOff val="10774"/>
            <a:lumOff val="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BBE28-5EB8-48AC-87EB-BB8F8456B021}">
      <dsp:nvSpPr>
        <dsp:cNvPr id="0" name=""/>
        <dsp:cNvSpPr/>
      </dsp:nvSpPr>
      <dsp:spPr>
        <a:xfrm>
          <a:off x="5327566" y="2460594"/>
          <a:ext cx="1838371" cy="147069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Bahnschrift SemiLight" panose="020B0502040204020203" pitchFamily="34" charset="0"/>
            </a:rPr>
            <a:t>Competition from online &amp; larger state institutions</a:t>
          </a:r>
        </a:p>
      </dsp:txBody>
      <dsp:txXfrm>
        <a:off x="5370641" y="2503669"/>
        <a:ext cx="1752221" cy="13845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62183-195B-4E36-90BC-F98942E6C2B8}">
      <dsp:nvSpPr>
        <dsp:cNvPr id="0" name=""/>
        <dsp:cNvSpPr/>
      </dsp:nvSpPr>
      <dsp:spPr>
        <a:xfrm>
          <a:off x="28682" y="1526656"/>
          <a:ext cx="1474239" cy="14742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FE84-3AC6-4F6D-A38F-B953ED67957F}">
      <dsp:nvSpPr>
        <dsp:cNvPr id="0" name=""/>
        <dsp:cNvSpPr/>
      </dsp:nvSpPr>
      <dsp:spPr>
        <a:xfrm>
          <a:off x="338272" y="1836247"/>
          <a:ext cx="855058" cy="8550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0258-7839-47F4-91C8-7B1F317A9547}">
      <dsp:nvSpPr>
        <dsp:cNvPr id="0" name=""/>
        <dsp:cNvSpPr/>
      </dsp:nvSpPr>
      <dsp:spPr>
        <a:xfrm>
          <a:off x="1818829" y="1526656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Build leadership </a:t>
          </a:r>
        </a:p>
      </dsp:txBody>
      <dsp:txXfrm>
        <a:off x="1818829" y="1526656"/>
        <a:ext cx="3474992" cy="1474239"/>
      </dsp:txXfrm>
    </dsp:sp>
    <dsp:sp modelId="{7008A91D-3F92-4607-9A12-8C05516901AE}">
      <dsp:nvSpPr>
        <dsp:cNvPr id="0" name=""/>
        <dsp:cNvSpPr/>
      </dsp:nvSpPr>
      <dsp:spPr>
        <a:xfrm>
          <a:off x="5899314" y="1526656"/>
          <a:ext cx="1474239" cy="147423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E59A0-D777-47F7-B80B-5F723E45985B}">
      <dsp:nvSpPr>
        <dsp:cNvPr id="0" name=""/>
        <dsp:cNvSpPr/>
      </dsp:nvSpPr>
      <dsp:spPr>
        <a:xfrm>
          <a:off x="6208904" y="1836247"/>
          <a:ext cx="855058" cy="8550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E046A-7D3F-4F7A-AF0A-E92066C06646}">
      <dsp:nvSpPr>
        <dsp:cNvPr id="0" name=""/>
        <dsp:cNvSpPr/>
      </dsp:nvSpPr>
      <dsp:spPr>
        <a:xfrm>
          <a:off x="7689461" y="1526656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Reorganize responsibilities</a:t>
          </a:r>
        </a:p>
      </dsp:txBody>
      <dsp:txXfrm>
        <a:off x="7689461" y="1526656"/>
        <a:ext cx="3474992" cy="14742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62183-195B-4E36-90BC-F98942E6C2B8}">
      <dsp:nvSpPr>
        <dsp:cNvPr id="0" name=""/>
        <dsp:cNvSpPr/>
      </dsp:nvSpPr>
      <dsp:spPr>
        <a:xfrm>
          <a:off x="284603" y="1803296"/>
          <a:ext cx="920959" cy="92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FE84-3AC6-4F6D-A38F-B953ED67957F}">
      <dsp:nvSpPr>
        <dsp:cNvPr id="0" name=""/>
        <dsp:cNvSpPr/>
      </dsp:nvSpPr>
      <dsp:spPr>
        <a:xfrm>
          <a:off x="478005" y="1996698"/>
          <a:ext cx="534156" cy="5341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0258-7839-47F4-91C8-7B1F317A9547}">
      <dsp:nvSpPr>
        <dsp:cNvPr id="0" name=""/>
        <dsp:cNvSpPr/>
      </dsp:nvSpPr>
      <dsp:spPr>
        <a:xfrm>
          <a:off x="1402912" y="1803296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ahnschrift SemiLight" panose="020B0502040204020203" pitchFamily="34" charset="0"/>
            </a:rPr>
            <a:t>Build leadership </a:t>
          </a:r>
        </a:p>
      </dsp:txBody>
      <dsp:txXfrm>
        <a:off x="1402912" y="1803296"/>
        <a:ext cx="2170833" cy="920959"/>
      </dsp:txXfrm>
    </dsp:sp>
    <dsp:sp modelId="{7008A91D-3F92-4607-9A12-8C05516901AE}">
      <dsp:nvSpPr>
        <dsp:cNvPr id="0" name=""/>
        <dsp:cNvSpPr/>
      </dsp:nvSpPr>
      <dsp:spPr>
        <a:xfrm>
          <a:off x="3951997" y="1803296"/>
          <a:ext cx="920959" cy="9209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E59A0-D777-47F7-B80B-5F723E45985B}">
      <dsp:nvSpPr>
        <dsp:cNvPr id="0" name=""/>
        <dsp:cNvSpPr/>
      </dsp:nvSpPr>
      <dsp:spPr>
        <a:xfrm>
          <a:off x="4145398" y="1996698"/>
          <a:ext cx="534156" cy="5341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E046A-7D3F-4F7A-AF0A-E92066C06646}">
      <dsp:nvSpPr>
        <dsp:cNvPr id="0" name=""/>
        <dsp:cNvSpPr/>
      </dsp:nvSpPr>
      <dsp:spPr>
        <a:xfrm>
          <a:off x="5070305" y="1803296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ahnschrift SemiLight" panose="020B0502040204020203" pitchFamily="34" charset="0"/>
            </a:rPr>
            <a:t>Reorganize responsibilities</a:t>
          </a:r>
        </a:p>
      </dsp:txBody>
      <dsp:txXfrm>
        <a:off x="5070305" y="1803296"/>
        <a:ext cx="2170833" cy="920959"/>
      </dsp:txXfrm>
    </dsp:sp>
    <dsp:sp modelId="{4A8495C3-E2D0-472A-AE53-76E1E97C85B3}">
      <dsp:nvSpPr>
        <dsp:cNvPr id="0" name=""/>
        <dsp:cNvSpPr/>
      </dsp:nvSpPr>
      <dsp:spPr>
        <a:xfrm>
          <a:off x="7619390" y="1803296"/>
          <a:ext cx="920959" cy="9209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03127-37F8-46DD-BAB7-5794C3CDBEB4}">
      <dsp:nvSpPr>
        <dsp:cNvPr id="0" name=""/>
        <dsp:cNvSpPr/>
      </dsp:nvSpPr>
      <dsp:spPr>
        <a:xfrm>
          <a:off x="7812792" y="1996698"/>
          <a:ext cx="534156" cy="5341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A1B6D-A46D-4B6A-A423-9014025694D6}">
      <dsp:nvSpPr>
        <dsp:cNvPr id="0" name=""/>
        <dsp:cNvSpPr/>
      </dsp:nvSpPr>
      <dsp:spPr>
        <a:xfrm>
          <a:off x="8737699" y="1803296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Add programs to meet local demand </a:t>
          </a:r>
        </a:p>
      </dsp:txBody>
      <dsp:txXfrm>
        <a:off x="8737699" y="1803296"/>
        <a:ext cx="2170833" cy="9209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62183-195B-4E36-90BC-F98942E6C2B8}">
      <dsp:nvSpPr>
        <dsp:cNvPr id="0" name=""/>
        <dsp:cNvSpPr/>
      </dsp:nvSpPr>
      <dsp:spPr>
        <a:xfrm>
          <a:off x="28682" y="404695"/>
          <a:ext cx="1474239" cy="14742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FE84-3AC6-4F6D-A38F-B953ED67957F}">
      <dsp:nvSpPr>
        <dsp:cNvPr id="0" name=""/>
        <dsp:cNvSpPr/>
      </dsp:nvSpPr>
      <dsp:spPr>
        <a:xfrm>
          <a:off x="338272" y="714285"/>
          <a:ext cx="855058" cy="8550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0258-7839-47F4-91C8-7B1F317A9547}">
      <dsp:nvSpPr>
        <dsp:cNvPr id="0" name=""/>
        <dsp:cNvSpPr/>
      </dsp:nvSpPr>
      <dsp:spPr>
        <a:xfrm>
          <a:off x="1818829" y="404695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ahnschrift SemiLight" panose="020B0502040204020203" pitchFamily="34" charset="0"/>
            </a:rPr>
            <a:t>Build leadership </a:t>
          </a:r>
        </a:p>
      </dsp:txBody>
      <dsp:txXfrm>
        <a:off x="1818829" y="404695"/>
        <a:ext cx="3474992" cy="1474239"/>
      </dsp:txXfrm>
    </dsp:sp>
    <dsp:sp modelId="{7008A91D-3F92-4607-9A12-8C05516901AE}">
      <dsp:nvSpPr>
        <dsp:cNvPr id="0" name=""/>
        <dsp:cNvSpPr/>
      </dsp:nvSpPr>
      <dsp:spPr>
        <a:xfrm>
          <a:off x="5899314" y="404695"/>
          <a:ext cx="1474239" cy="147423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E59A0-D777-47F7-B80B-5F723E45985B}">
      <dsp:nvSpPr>
        <dsp:cNvPr id="0" name=""/>
        <dsp:cNvSpPr/>
      </dsp:nvSpPr>
      <dsp:spPr>
        <a:xfrm>
          <a:off x="6208904" y="714285"/>
          <a:ext cx="855058" cy="8550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E046A-7D3F-4F7A-AF0A-E92066C06646}">
      <dsp:nvSpPr>
        <dsp:cNvPr id="0" name=""/>
        <dsp:cNvSpPr/>
      </dsp:nvSpPr>
      <dsp:spPr>
        <a:xfrm>
          <a:off x="7689461" y="404695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ahnschrift SemiLight" panose="020B0502040204020203" pitchFamily="34" charset="0"/>
            </a:rPr>
            <a:t>Reorganize responsibilities</a:t>
          </a:r>
        </a:p>
      </dsp:txBody>
      <dsp:txXfrm>
        <a:off x="7689461" y="404695"/>
        <a:ext cx="3474992" cy="1474239"/>
      </dsp:txXfrm>
    </dsp:sp>
    <dsp:sp modelId="{4A8495C3-E2D0-472A-AE53-76E1E97C85B3}">
      <dsp:nvSpPr>
        <dsp:cNvPr id="0" name=""/>
        <dsp:cNvSpPr/>
      </dsp:nvSpPr>
      <dsp:spPr>
        <a:xfrm>
          <a:off x="28682" y="2648618"/>
          <a:ext cx="1474239" cy="147423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03127-37F8-46DD-BAB7-5794C3CDBEB4}">
      <dsp:nvSpPr>
        <dsp:cNvPr id="0" name=""/>
        <dsp:cNvSpPr/>
      </dsp:nvSpPr>
      <dsp:spPr>
        <a:xfrm>
          <a:off x="338272" y="2958208"/>
          <a:ext cx="855058" cy="85505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A1B6D-A46D-4B6A-A423-9014025694D6}">
      <dsp:nvSpPr>
        <dsp:cNvPr id="0" name=""/>
        <dsp:cNvSpPr/>
      </dsp:nvSpPr>
      <dsp:spPr>
        <a:xfrm>
          <a:off x="1818829" y="2648618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ahnschrift SemiLight" panose="020B0502040204020203" pitchFamily="34" charset="0"/>
            </a:rPr>
            <a:t>Add programs to meet local demand </a:t>
          </a:r>
        </a:p>
      </dsp:txBody>
      <dsp:txXfrm>
        <a:off x="1818829" y="2648618"/>
        <a:ext cx="3474992" cy="1474239"/>
      </dsp:txXfrm>
    </dsp:sp>
    <dsp:sp modelId="{2911F158-D44D-4783-91AA-5470EA687C7F}">
      <dsp:nvSpPr>
        <dsp:cNvPr id="0" name=""/>
        <dsp:cNvSpPr/>
      </dsp:nvSpPr>
      <dsp:spPr>
        <a:xfrm>
          <a:off x="5899314" y="2648618"/>
          <a:ext cx="1474239" cy="14742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CAB49-55AD-42ED-8603-D69B37588AC9}">
      <dsp:nvSpPr>
        <dsp:cNvPr id="0" name=""/>
        <dsp:cNvSpPr/>
      </dsp:nvSpPr>
      <dsp:spPr>
        <a:xfrm>
          <a:off x="6208904" y="2958208"/>
          <a:ext cx="855058" cy="85505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C0C3D-749B-4B29-B8C1-E84EC9B3C1ED}">
      <dsp:nvSpPr>
        <dsp:cNvPr id="0" name=""/>
        <dsp:cNvSpPr/>
      </dsp:nvSpPr>
      <dsp:spPr>
        <a:xfrm>
          <a:off x="7689461" y="2648618"/>
          <a:ext cx="3474992" cy="1474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Maximize a growth area (concurrent/dual HS enrollment)</a:t>
          </a:r>
        </a:p>
      </dsp:txBody>
      <dsp:txXfrm>
        <a:off x="7689461" y="2648618"/>
        <a:ext cx="3474992" cy="14742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62183-195B-4E36-90BC-F98942E6C2B8}">
      <dsp:nvSpPr>
        <dsp:cNvPr id="0" name=""/>
        <dsp:cNvSpPr/>
      </dsp:nvSpPr>
      <dsp:spPr>
        <a:xfrm>
          <a:off x="284603" y="957974"/>
          <a:ext cx="920959" cy="92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FE84-3AC6-4F6D-A38F-B953ED67957F}">
      <dsp:nvSpPr>
        <dsp:cNvPr id="0" name=""/>
        <dsp:cNvSpPr/>
      </dsp:nvSpPr>
      <dsp:spPr>
        <a:xfrm>
          <a:off x="478005" y="1151376"/>
          <a:ext cx="534156" cy="5341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0258-7839-47F4-91C8-7B1F317A9547}">
      <dsp:nvSpPr>
        <dsp:cNvPr id="0" name=""/>
        <dsp:cNvSpPr/>
      </dsp:nvSpPr>
      <dsp:spPr>
        <a:xfrm>
          <a:off x="1402912" y="957974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Bahnschrift SemiLight" panose="020B0502040204020203" pitchFamily="34" charset="0"/>
            </a:rPr>
            <a:t>Build leadership </a:t>
          </a:r>
        </a:p>
      </dsp:txBody>
      <dsp:txXfrm>
        <a:off x="1402912" y="957974"/>
        <a:ext cx="2170833" cy="920959"/>
      </dsp:txXfrm>
    </dsp:sp>
    <dsp:sp modelId="{7008A91D-3F92-4607-9A12-8C05516901AE}">
      <dsp:nvSpPr>
        <dsp:cNvPr id="0" name=""/>
        <dsp:cNvSpPr/>
      </dsp:nvSpPr>
      <dsp:spPr>
        <a:xfrm>
          <a:off x="3951997" y="957974"/>
          <a:ext cx="920959" cy="9209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E59A0-D777-47F7-B80B-5F723E45985B}">
      <dsp:nvSpPr>
        <dsp:cNvPr id="0" name=""/>
        <dsp:cNvSpPr/>
      </dsp:nvSpPr>
      <dsp:spPr>
        <a:xfrm>
          <a:off x="4145398" y="1151376"/>
          <a:ext cx="534156" cy="5341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E046A-7D3F-4F7A-AF0A-E92066C06646}">
      <dsp:nvSpPr>
        <dsp:cNvPr id="0" name=""/>
        <dsp:cNvSpPr/>
      </dsp:nvSpPr>
      <dsp:spPr>
        <a:xfrm>
          <a:off x="5070305" y="957974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Bahnschrift SemiLight" panose="020B0502040204020203" pitchFamily="34" charset="0"/>
            </a:rPr>
            <a:t>Reorganize responsibilities</a:t>
          </a:r>
        </a:p>
      </dsp:txBody>
      <dsp:txXfrm>
        <a:off x="5070305" y="957974"/>
        <a:ext cx="2170833" cy="920959"/>
      </dsp:txXfrm>
    </dsp:sp>
    <dsp:sp modelId="{4A8495C3-E2D0-472A-AE53-76E1E97C85B3}">
      <dsp:nvSpPr>
        <dsp:cNvPr id="0" name=""/>
        <dsp:cNvSpPr/>
      </dsp:nvSpPr>
      <dsp:spPr>
        <a:xfrm>
          <a:off x="7619390" y="957974"/>
          <a:ext cx="920959" cy="9209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03127-37F8-46DD-BAB7-5794C3CDBEB4}">
      <dsp:nvSpPr>
        <dsp:cNvPr id="0" name=""/>
        <dsp:cNvSpPr/>
      </dsp:nvSpPr>
      <dsp:spPr>
        <a:xfrm>
          <a:off x="7812792" y="1151376"/>
          <a:ext cx="534156" cy="5341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A1B6D-A46D-4B6A-A423-9014025694D6}">
      <dsp:nvSpPr>
        <dsp:cNvPr id="0" name=""/>
        <dsp:cNvSpPr/>
      </dsp:nvSpPr>
      <dsp:spPr>
        <a:xfrm>
          <a:off x="8737699" y="957974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Bahnschrift SemiLight" panose="020B0502040204020203" pitchFamily="34" charset="0"/>
            </a:rPr>
            <a:t>Add programs to meet local demand </a:t>
          </a:r>
        </a:p>
      </dsp:txBody>
      <dsp:txXfrm>
        <a:off x="8737699" y="957974"/>
        <a:ext cx="2170833" cy="920959"/>
      </dsp:txXfrm>
    </dsp:sp>
    <dsp:sp modelId="{2911F158-D44D-4783-91AA-5470EA687C7F}">
      <dsp:nvSpPr>
        <dsp:cNvPr id="0" name=""/>
        <dsp:cNvSpPr/>
      </dsp:nvSpPr>
      <dsp:spPr>
        <a:xfrm>
          <a:off x="284603" y="2648618"/>
          <a:ext cx="920959" cy="9209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CAB49-55AD-42ED-8603-D69B37588AC9}">
      <dsp:nvSpPr>
        <dsp:cNvPr id="0" name=""/>
        <dsp:cNvSpPr/>
      </dsp:nvSpPr>
      <dsp:spPr>
        <a:xfrm>
          <a:off x="478005" y="2842020"/>
          <a:ext cx="534156" cy="5341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C0C3D-749B-4B29-B8C1-E84EC9B3C1ED}">
      <dsp:nvSpPr>
        <dsp:cNvPr id="0" name=""/>
        <dsp:cNvSpPr/>
      </dsp:nvSpPr>
      <dsp:spPr>
        <a:xfrm>
          <a:off x="1402912" y="2648618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Bahnschrift SemiLight" panose="020B0502040204020203" pitchFamily="34" charset="0"/>
            </a:rPr>
            <a:t>Maximize a growth area (concurrent/dual high school enrollment)</a:t>
          </a:r>
        </a:p>
      </dsp:txBody>
      <dsp:txXfrm>
        <a:off x="1402912" y="2648618"/>
        <a:ext cx="2170833" cy="920959"/>
      </dsp:txXfrm>
    </dsp:sp>
    <dsp:sp modelId="{5F8920D4-2E0D-4ABD-BDD8-0808DD776755}">
      <dsp:nvSpPr>
        <dsp:cNvPr id="0" name=""/>
        <dsp:cNvSpPr/>
      </dsp:nvSpPr>
      <dsp:spPr>
        <a:xfrm>
          <a:off x="3951997" y="2648618"/>
          <a:ext cx="920959" cy="92095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4B76D6-41DB-46EA-BFEB-AEE5D1CE042E}">
      <dsp:nvSpPr>
        <dsp:cNvPr id="0" name=""/>
        <dsp:cNvSpPr/>
      </dsp:nvSpPr>
      <dsp:spPr>
        <a:xfrm>
          <a:off x="4145398" y="2842020"/>
          <a:ext cx="534156" cy="5341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62700-D7FA-45F8-93FD-99A8A2C57931}">
      <dsp:nvSpPr>
        <dsp:cNvPr id="0" name=""/>
        <dsp:cNvSpPr/>
      </dsp:nvSpPr>
      <dsp:spPr>
        <a:xfrm>
          <a:off x="5070305" y="2648618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Public outreach through imbedded badges and micro-credentials</a:t>
          </a:r>
        </a:p>
      </dsp:txBody>
      <dsp:txXfrm>
        <a:off x="5070305" y="2648618"/>
        <a:ext cx="2170833" cy="920959"/>
      </dsp:txXfrm>
    </dsp:sp>
    <dsp:sp modelId="{3C233829-418D-493E-8C4E-D25F42723F42}">
      <dsp:nvSpPr>
        <dsp:cNvPr id="0" name=""/>
        <dsp:cNvSpPr/>
      </dsp:nvSpPr>
      <dsp:spPr>
        <a:xfrm>
          <a:off x="7619390" y="2648618"/>
          <a:ext cx="920959" cy="92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A12D6-C6CA-4FB9-940D-564DACED4BF9}">
      <dsp:nvSpPr>
        <dsp:cNvPr id="0" name=""/>
        <dsp:cNvSpPr/>
      </dsp:nvSpPr>
      <dsp:spPr>
        <a:xfrm>
          <a:off x="7812792" y="2842020"/>
          <a:ext cx="534156" cy="53415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77666-B140-4124-A978-126524294E94}">
      <dsp:nvSpPr>
        <dsp:cNvPr id="0" name=""/>
        <dsp:cNvSpPr/>
      </dsp:nvSpPr>
      <dsp:spPr>
        <a:xfrm>
          <a:off x="8737699" y="2648618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Bahnschrift SemiLight" panose="020B0502040204020203" pitchFamily="34" charset="0"/>
            </a:rPr>
            <a:t>Partner with employers to promote career exploration and internships </a:t>
          </a:r>
        </a:p>
      </dsp:txBody>
      <dsp:txXfrm>
        <a:off x="8737699" y="2648618"/>
        <a:ext cx="2170833" cy="9209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85E8A-75ED-4EC0-9559-9335A3471A10}">
      <dsp:nvSpPr>
        <dsp:cNvPr id="0" name=""/>
        <dsp:cNvSpPr/>
      </dsp:nvSpPr>
      <dsp:spPr>
        <a:xfrm>
          <a:off x="284603" y="202759"/>
          <a:ext cx="920959" cy="92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658A2A-ABC7-4A6A-95B0-EE9E5F36E28D}">
      <dsp:nvSpPr>
        <dsp:cNvPr id="0" name=""/>
        <dsp:cNvSpPr/>
      </dsp:nvSpPr>
      <dsp:spPr>
        <a:xfrm>
          <a:off x="478005" y="396161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D88397-D8EA-4400-8FEE-ABFB9193698F}">
      <dsp:nvSpPr>
        <dsp:cNvPr id="0" name=""/>
        <dsp:cNvSpPr/>
      </dsp:nvSpPr>
      <dsp:spPr>
        <a:xfrm>
          <a:off x="1402912" y="202759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Build leadership </a:t>
          </a:r>
          <a:endParaRPr lang="en-US" sz="1200" kern="1200" dirty="0"/>
        </a:p>
      </dsp:txBody>
      <dsp:txXfrm>
        <a:off x="1402912" y="202759"/>
        <a:ext cx="2170833" cy="920959"/>
      </dsp:txXfrm>
    </dsp:sp>
    <dsp:sp modelId="{917CDE60-2813-4380-912D-D22C8F8C0568}">
      <dsp:nvSpPr>
        <dsp:cNvPr id="0" name=""/>
        <dsp:cNvSpPr/>
      </dsp:nvSpPr>
      <dsp:spPr>
        <a:xfrm>
          <a:off x="3951997" y="202759"/>
          <a:ext cx="920959" cy="9209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25FAC-01CA-4C7B-91AA-3B7EC482BE31}">
      <dsp:nvSpPr>
        <dsp:cNvPr id="0" name=""/>
        <dsp:cNvSpPr/>
      </dsp:nvSpPr>
      <dsp:spPr>
        <a:xfrm>
          <a:off x="4145398" y="396161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7C4A5-F555-484A-9B2B-DC95BF9B6190}">
      <dsp:nvSpPr>
        <dsp:cNvPr id="0" name=""/>
        <dsp:cNvSpPr/>
      </dsp:nvSpPr>
      <dsp:spPr>
        <a:xfrm>
          <a:off x="5070305" y="202759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Reorganize responsibilities</a:t>
          </a:r>
          <a:endParaRPr lang="en-US" sz="1200" kern="1200" dirty="0"/>
        </a:p>
      </dsp:txBody>
      <dsp:txXfrm>
        <a:off x="5070305" y="202759"/>
        <a:ext cx="2170833" cy="920959"/>
      </dsp:txXfrm>
    </dsp:sp>
    <dsp:sp modelId="{B747A3BF-1FDB-40A4-A08E-9F177D45CD46}">
      <dsp:nvSpPr>
        <dsp:cNvPr id="0" name=""/>
        <dsp:cNvSpPr/>
      </dsp:nvSpPr>
      <dsp:spPr>
        <a:xfrm>
          <a:off x="7619390" y="202759"/>
          <a:ext cx="920959" cy="9209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89E00-DB28-411A-88CF-6C9C2A50EA17}">
      <dsp:nvSpPr>
        <dsp:cNvPr id="0" name=""/>
        <dsp:cNvSpPr/>
      </dsp:nvSpPr>
      <dsp:spPr>
        <a:xfrm>
          <a:off x="7812792" y="396161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90F5D2-2718-4D9D-856E-78A82743372A}">
      <dsp:nvSpPr>
        <dsp:cNvPr id="0" name=""/>
        <dsp:cNvSpPr/>
      </dsp:nvSpPr>
      <dsp:spPr>
        <a:xfrm>
          <a:off x="8737699" y="202759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Add programs to meet local demand </a:t>
          </a:r>
          <a:endParaRPr lang="en-US" sz="1200" kern="1200" dirty="0"/>
        </a:p>
      </dsp:txBody>
      <dsp:txXfrm>
        <a:off x="8737699" y="202759"/>
        <a:ext cx="2170833" cy="920959"/>
      </dsp:txXfrm>
    </dsp:sp>
    <dsp:sp modelId="{9AC0BAF9-2106-4B46-87AD-66DF63F58919}">
      <dsp:nvSpPr>
        <dsp:cNvPr id="0" name=""/>
        <dsp:cNvSpPr/>
      </dsp:nvSpPr>
      <dsp:spPr>
        <a:xfrm>
          <a:off x="284603" y="1939822"/>
          <a:ext cx="920959" cy="9209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6F8BB-2F25-4266-B456-A4610684CE0A}">
      <dsp:nvSpPr>
        <dsp:cNvPr id="0" name=""/>
        <dsp:cNvSpPr/>
      </dsp:nvSpPr>
      <dsp:spPr>
        <a:xfrm>
          <a:off x="478005" y="2133223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63BE7-F18A-4F38-AD60-DA22D3F09E82}">
      <dsp:nvSpPr>
        <dsp:cNvPr id="0" name=""/>
        <dsp:cNvSpPr/>
      </dsp:nvSpPr>
      <dsp:spPr>
        <a:xfrm>
          <a:off x="1402912" y="1939822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Maximize a growth area (concurrent high school enrollment)</a:t>
          </a:r>
          <a:endParaRPr lang="en-US" sz="1200" kern="1200" dirty="0"/>
        </a:p>
      </dsp:txBody>
      <dsp:txXfrm>
        <a:off x="1402912" y="1939822"/>
        <a:ext cx="2170833" cy="920959"/>
      </dsp:txXfrm>
    </dsp:sp>
    <dsp:sp modelId="{5E75294E-1409-4214-802E-382FE9C792AB}">
      <dsp:nvSpPr>
        <dsp:cNvPr id="0" name=""/>
        <dsp:cNvSpPr/>
      </dsp:nvSpPr>
      <dsp:spPr>
        <a:xfrm>
          <a:off x="3951997" y="1939822"/>
          <a:ext cx="920959" cy="92095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385C04-6AF5-4D8E-AD13-1FD56ED86CAF}">
      <dsp:nvSpPr>
        <dsp:cNvPr id="0" name=""/>
        <dsp:cNvSpPr/>
      </dsp:nvSpPr>
      <dsp:spPr>
        <a:xfrm>
          <a:off x="4145398" y="2133223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37D97-8EA3-4DE8-9F65-FBD334B80FCD}">
      <dsp:nvSpPr>
        <dsp:cNvPr id="0" name=""/>
        <dsp:cNvSpPr/>
      </dsp:nvSpPr>
      <dsp:spPr>
        <a:xfrm>
          <a:off x="5070305" y="1939822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Public outreach through imbedded badges and micro-credentials</a:t>
          </a:r>
          <a:endParaRPr lang="en-US" sz="1200" kern="1200" dirty="0"/>
        </a:p>
      </dsp:txBody>
      <dsp:txXfrm>
        <a:off x="5070305" y="1939822"/>
        <a:ext cx="2170833" cy="920959"/>
      </dsp:txXfrm>
    </dsp:sp>
    <dsp:sp modelId="{3C233829-418D-493E-8C4E-D25F42723F42}">
      <dsp:nvSpPr>
        <dsp:cNvPr id="0" name=""/>
        <dsp:cNvSpPr/>
      </dsp:nvSpPr>
      <dsp:spPr>
        <a:xfrm>
          <a:off x="7619390" y="1939822"/>
          <a:ext cx="920959" cy="92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A12D6-C6CA-4FB9-940D-564DACED4BF9}">
      <dsp:nvSpPr>
        <dsp:cNvPr id="0" name=""/>
        <dsp:cNvSpPr/>
      </dsp:nvSpPr>
      <dsp:spPr>
        <a:xfrm>
          <a:off x="7812792" y="2133223"/>
          <a:ext cx="534156" cy="5341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77666-B140-4124-A978-126524294E94}">
      <dsp:nvSpPr>
        <dsp:cNvPr id="0" name=""/>
        <dsp:cNvSpPr/>
      </dsp:nvSpPr>
      <dsp:spPr>
        <a:xfrm>
          <a:off x="8737699" y="1939822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Bahnschrift SemiLight"/>
            </a:rPr>
            <a:t>Partner with employers to promote career exploration and internships </a:t>
          </a:r>
          <a:endParaRPr lang="en-US" sz="1200" kern="1200" dirty="0"/>
        </a:p>
      </dsp:txBody>
      <dsp:txXfrm>
        <a:off x="8737699" y="1939822"/>
        <a:ext cx="2170833" cy="920959"/>
      </dsp:txXfrm>
    </dsp:sp>
    <dsp:sp modelId="{D0BA6FDB-9804-4837-B6F1-25310CB84259}">
      <dsp:nvSpPr>
        <dsp:cNvPr id="0" name=""/>
        <dsp:cNvSpPr/>
      </dsp:nvSpPr>
      <dsp:spPr>
        <a:xfrm>
          <a:off x="284603" y="3676884"/>
          <a:ext cx="920959" cy="9209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EEB32-5141-45A1-AEF2-D55551C7B62C}">
      <dsp:nvSpPr>
        <dsp:cNvPr id="0" name=""/>
        <dsp:cNvSpPr/>
      </dsp:nvSpPr>
      <dsp:spPr>
        <a:xfrm>
          <a:off x="478005" y="3870286"/>
          <a:ext cx="534156" cy="534156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013834-65D0-40DA-BBC0-485258FF608B}">
      <dsp:nvSpPr>
        <dsp:cNvPr id="0" name=""/>
        <dsp:cNvSpPr/>
      </dsp:nvSpPr>
      <dsp:spPr>
        <a:xfrm>
          <a:off x="1402912" y="3676884"/>
          <a:ext cx="2170833" cy="920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Bahnschrift SemiLight"/>
            </a:rPr>
            <a:t>Rethink how we market ourselves internally and externally </a:t>
          </a:r>
          <a:r>
            <a:rPr lang="en-US" sz="1200" b="1" kern="1200" dirty="0">
              <a:latin typeface="Bahnschrift SemiLight"/>
              <a:sym typeface="Wingdings" panose="05000000000000000000" pitchFamily="2" charset="2"/>
            </a:rPr>
            <a:t></a:t>
          </a:r>
          <a:r>
            <a:rPr lang="en-US" sz="1200" b="1" kern="1200" dirty="0">
              <a:latin typeface="Bahnschrift SemiLight"/>
            </a:rPr>
            <a:t> become interdisciplinary and determine what programs to emphasize</a:t>
          </a:r>
          <a:endParaRPr lang="en-US" sz="1200" kern="1200" dirty="0"/>
        </a:p>
      </dsp:txBody>
      <dsp:txXfrm>
        <a:off x="1402912" y="3676884"/>
        <a:ext cx="2170833" cy="9209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1E36E-D478-44F9-AFA5-06ACE7D1FC40}">
      <dsp:nvSpPr>
        <dsp:cNvPr id="0" name=""/>
        <dsp:cNvSpPr/>
      </dsp:nvSpPr>
      <dsp:spPr>
        <a:xfrm>
          <a:off x="2034994" y="446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Be transparent &amp; proactive</a:t>
          </a:r>
        </a:p>
      </dsp:txBody>
      <dsp:txXfrm>
        <a:off x="2034994" y="446"/>
        <a:ext cx="8139979" cy="580534"/>
      </dsp:txXfrm>
    </dsp:sp>
    <dsp:sp modelId="{C54C8843-24E7-46F2-84C8-749F3A2DF610}">
      <dsp:nvSpPr>
        <dsp:cNvPr id="0" name=""/>
        <dsp:cNvSpPr/>
      </dsp:nvSpPr>
      <dsp:spPr>
        <a:xfrm>
          <a:off x="0" y="446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Be</a:t>
          </a:r>
        </a:p>
      </dsp:txBody>
      <dsp:txXfrm>
        <a:off x="0" y="446"/>
        <a:ext cx="2034994" cy="580534"/>
      </dsp:txXfrm>
    </dsp:sp>
    <dsp:sp modelId="{22120A89-10D9-4297-88AA-D50518E052A6}">
      <dsp:nvSpPr>
        <dsp:cNvPr id="0" name=""/>
        <dsp:cNvSpPr/>
      </dsp:nvSpPr>
      <dsp:spPr>
        <a:xfrm>
          <a:off x="2034994" y="615813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Acknowledge anxieties &amp; maintain composure</a:t>
          </a:r>
        </a:p>
      </dsp:txBody>
      <dsp:txXfrm>
        <a:off x="2034994" y="615813"/>
        <a:ext cx="8139979" cy="580534"/>
      </dsp:txXfrm>
    </dsp:sp>
    <dsp:sp modelId="{A3E94FCA-9315-4591-900F-693CF36E3F5D}">
      <dsp:nvSpPr>
        <dsp:cNvPr id="0" name=""/>
        <dsp:cNvSpPr/>
      </dsp:nvSpPr>
      <dsp:spPr>
        <a:xfrm>
          <a:off x="0" y="615813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Acknowledge</a:t>
          </a:r>
        </a:p>
      </dsp:txBody>
      <dsp:txXfrm>
        <a:off x="0" y="615813"/>
        <a:ext cx="2034994" cy="580534"/>
      </dsp:txXfrm>
    </dsp:sp>
    <dsp:sp modelId="{57ABC82F-A239-439B-8736-B3DF38B6D39B}">
      <dsp:nvSpPr>
        <dsp:cNvPr id="0" name=""/>
        <dsp:cNvSpPr/>
      </dsp:nvSpPr>
      <dsp:spPr>
        <a:xfrm>
          <a:off x="2034994" y="1231180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Look for ways to cross train staff &amp; faculty (interdisciplinary)</a:t>
          </a:r>
        </a:p>
      </dsp:txBody>
      <dsp:txXfrm>
        <a:off x="2034994" y="1231180"/>
        <a:ext cx="8139979" cy="580534"/>
      </dsp:txXfrm>
    </dsp:sp>
    <dsp:sp modelId="{A8470F23-8CD5-42F9-A1BB-37C51C48AA12}">
      <dsp:nvSpPr>
        <dsp:cNvPr id="0" name=""/>
        <dsp:cNvSpPr/>
      </dsp:nvSpPr>
      <dsp:spPr>
        <a:xfrm>
          <a:off x="0" y="1231180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Look</a:t>
          </a:r>
        </a:p>
      </dsp:txBody>
      <dsp:txXfrm>
        <a:off x="0" y="1231180"/>
        <a:ext cx="2034994" cy="580534"/>
      </dsp:txXfrm>
    </dsp:sp>
    <dsp:sp modelId="{56A302F3-105E-48E9-A3E3-5A6CBACFE07A}">
      <dsp:nvSpPr>
        <dsp:cNvPr id="0" name=""/>
        <dsp:cNvSpPr/>
      </dsp:nvSpPr>
      <dsp:spPr>
        <a:xfrm>
          <a:off x="2034994" y="1846547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Highlight what staff and faculty can control</a:t>
          </a:r>
        </a:p>
      </dsp:txBody>
      <dsp:txXfrm>
        <a:off x="2034994" y="1846547"/>
        <a:ext cx="8139979" cy="580534"/>
      </dsp:txXfrm>
    </dsp:sp>
    <dsp:sp modelId="{E0AE3864-F3A3-44D7-9028-B59457FA3D07}">
      <dsp:nvSpPr>
        <dsp:cNvPr id="0" name=""/>
        <dsp:cNvSpPr/>
      </dsp:nvSpPr>
      <dsp:spPr>
        <a:xfrm>
          <a:off x="0" y="1846547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Highlight</a:t>
          </a:r>
        </a:p>
      </dsp:txBody>
      <dsp:txXfrm>
        <a:off x="0" y="1846547"/>
        <a:ext cx="2034994" cy="580534"/>
      </dsp:txXfrm>
    </dsp:sp>
    <dsp:sp modelId="{E7B96A29-7A69-4AD6-AEF6-098B8573C3A2}">
      <dsp:nvSpPr>
        <dsp:cNvPr id="0" name=""/>
        <dsp:cNvSpPr/>
      </dsp:nvSpPr>
      <dsp:spPr>
        <a:xfrm>
          <a:off x="2034994" y="2461914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Recognize possible cuts</a:t>
          </a:r>
        </a:p>
      </dsp:txBody>
      <dsp:txXfrm>
        <a:off x="2034994" y="2461914"/>
        <a:ext cx="8139979" cy="580534"/>
      </dsp:txXfrm>
    </dsp:sp>
    <dsp:sp modelId="{E0A34572-C3C5-4310-BF1D-C67F519C0D86}">
      <dsp:nvSpPr>
        <dsp:cNvPr id="0" name=""/>
        <dsp:cNvSpPr/>
      </dsp:nvSpPr>
      <dsp:spPr>
        <a:xfrm>
          <a:off x="0" y="2461914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Recognize</a:t>
          </a:r>
        </a:p>
      </dsp:txBody>
      <dsp:txXfrm>
        <a:off x="0" y="2461914"/>
        <a:ext cx="2034994" cy="580534"/>
      </dsp:txXfrm>
    </dsp:sp>
    <dsp:sp modelId="{40676F85-3CA8-46FC-8388-BAC7873465E3}">
      <dsp:nvSpPr>
        <dsp:cNvPr id="0" name=""/>
        <dsp:cNvSpPr/>
      </dsp:nvSpPr>
      <dsp:spPr>
        <a:xfrm>
          <a:off x="2034994" y="3077281"/>
          <a:ext cx="8139979" cy="580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938" tIns="147456" rIns="157938" bIns="14745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Know your market dynamics</a:t>
          </a:r>
        </a:p>
      </dsp:txBody>
      <dsp:txXfrm>
        <a:off x="2034994" y="3077281"/>
        <a:ext cx="8139979" cy="580534"/>
      </dsp:txXfrm>
    </dsp:sp>
    <dsp:sp modelId="{89491610-95D5-4A23-8E90-938B23A52F41}">
      <dsp:nvSpPr>
        <dsp:cNvPr id="0" name=""/>
        <dsp:cNvSpPr/>
      </dsp:nvSpPr>
      <dsp:spPr>
        <a:xfrm>
          <a:off x="0" y="3077281"/>
          <a:ext cx="2034994" cy="5805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85" tIns="57344" rIns="107685" bIns="57344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bg1"/>
              </a:solidFill>
              <a:latin typeface="Bahnschrift SemiLight" panose="020B0502040204020203" pitchFamily="34" charset="0"/>
            </a:rPr>
            <a:t>Know</a:t>
          </a:r>
        </a:p>
      </dsp:txBody>
      <dsp:txXfrm>
        <a:off x="0" y="3077281"/>
        <a:ext cx="2034994" cy="580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1282F-80A2-494D-B1E1-8FBB4853691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01B4E-8ED6-4309-9A48-3424AEACB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1B4E-8ED6-4309-9A48-3424AEACB1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34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ild leadership -Jennifer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 Development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Leadership Academy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of new chairs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Reorganize responsibilities - 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Dean changes in 2016 and 2022 + added assistant deans/coordinators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Combining of related departments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interdisciplinary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programs to meet local demand – Shaun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Certificates in Early Childhood Administration, Cyber Security, Excellence in Banking,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Coaching Science</a:t>
            </a: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aximize a growth area (concurrent high school enrollment) - Stephanie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39% from Spring 22 to Spring 23 in concurrent 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 grant to zoom classes in rural schools</a:t>
            </a:r>
          </a:p>
          <a:p>
            <a:pPr marL="0" indent="0"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outreach through imbedded badges and micro-credentials - Krystal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several micro-credentials 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 with employers to promote career exploration and internships –Krystal</a:t>
            </a: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MOA Fort Sill, Beyond the Classroom tabs, Career exploration field trips to local employers for undecided*, funding for student travel, Thunder event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ethink how we market ourselves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become interdisciplinary and determine what programs to emphasize – Lance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100 Critical Occupations in OK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Value of college degree – how much more $ people are making with college degree – Employment Outcome report at OKHigherEd.org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Active advisory boards taking recommendations from professional leaders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BB shells within the department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Departments taking on marketing; CU events; social media push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25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ild leadership -Jennifer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 Development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Leadership Academy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of new chairs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Reorganize responsibilities - 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Dean changes in 2016 and 2022 + added assistant deans/coordinators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Combining of related departments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interdisciplinary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programs to meet local demand – Shaun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Certificates in Early Childhood Administration, Cyber Security, Excellence in Banking,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Coaching Science</a:t>
            </a: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aximize a growth area (concurrent high school enrollment) - Stephanie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39% from Spring 22 to Spring 23 in concurrent 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 grant to zoom classes in rural schools</a:t>
            </a:r>
          </a:p>
          <a:p>
            <a:pPr marL="0" indent="0"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outreach through imbedded badges and micro-credentials - Krystal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several micro-credentials 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 with employers to promote career exploration and internships –Krystal</a:t>
            </a: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MOA Fort Sill, Beyond the Classroom tabs, Career exploration field trips to local employers for undecided*, funding for student travel, Thunder event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ethink how we market ourselves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become interdisciplinary and determine what programs to emphasize – Lance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100 Critical Occupations in OK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Value of college degree – how much more $ people are making with college degree – Employment Outcome report at OKHigherEd.org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Active advisory boards taking recommendations from professional leaders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BB shells within the department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Departments taking on marketing; CU events; social media push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51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ild leadership -Jennifer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 Development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Leadership Academy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of new chairs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Reorganize responsibilities - 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Dean changes in 2016 and 2022 + added assistant deans/coordinators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Combining of related departments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interdisciplinary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programs to meet local demand – Shaun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Certificates in Early Childhood Administration, Cyber Security, Excellence in Banking,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Coaching Science</a:t>
            </a: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aximize a growth area (concurrent high school enrollment) - Stephanie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39% from Spring 22 to Spring 23 in concurrent 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 grant to zoom classes in rural schools</a:t>
            </a:r>
          </a:p>
          <a:p>
            <a:pPr marL="0" indent="0"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outreach through imbedded badges and micro-credentials - Krystal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several micro-credentials 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 with employers to promote career exploration and internships –Krystal</a:t>
            </a: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MOA Fort Sill, Beyond the Classroom tabs, Career exploration field trips to local employers for undecided*, funding for student travel, Thunder event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ethink how we market ourselves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become interdisciplinary and determine what programs to emphasize – Lance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100 Critical Occupations in OK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Value of college degree – how much more $ people are making with college degree – Employment Outcome report at OKHigherEd.org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Active advisory boards taking recommendations from professional leaders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BB shells within the department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Departments taking on marketing; CU events; social media push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62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ild leadership -Jennifer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 Development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Leadership Academy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of new chairs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Reorganize responsibilities - 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Dean changes in 2016 and 2022 + added assistant deans/coordinators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Combining of related departments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interdisciplinary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programs to meet local demand – Shaun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Certificates in Early Childhood Administration, Cyber Security, Excellence in Banking,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Coaching Science</a:t>
            </a: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aximize a growth area (concurrent high school enrollment) - Stephanie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39% from Spring 22 to Spring 23 in concurrent 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 grant to zoom classes in rural schools</a:t>
            </a:r>
          </a:p>
          <a:p>
            <a:pPr marL="0" indent="0"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outreach through imbedded badges and micro-credentials - Krystal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several micro-credentials 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 with employers to promote career exploration and internships –Krystal</a:t>
            </a: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MOA Fort Sill, Beyond the Classroom tabs, Career exploration field trips to local employers for undecided*, funding for student travel, Thunder event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ethink how we market ourselves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become interdisciplinary and determine what programs to emphasize – Lance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100 Critical Occupations in OK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Value of college degree – how much more $ people are making with college degree – Employment Outcome report at OKHigherEd.org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Active advisory boards taking recommendations from professional leaders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BB shells within the department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Departments taking on marketing; CU events; social media push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13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ild leadership -Jennifer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 Development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Leadership Academy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Mentoring of new chairs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Reorganize responsibilities - Jennifer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Dean changes in 2016 and 2022 + added assistant deans/coordinators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Combining of related departments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interdisciplinary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programs to meet local demand – Shaun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Certificates in Early Childhood Administration, Cyber Security, Excellence in Banking,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LADC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Coaching Science</a:t>
            </a: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aximize a growth area (concurrent high school enrollment) - Stephanie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39% from Spring 22 to Spring 23 in concurrent 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 grant to zoom classes in rural schools</a:t>
            </a:r>
          </a:p>
          <a:p>
            <a:pPr marL="0" indent="0"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outreach through imbedded badges and micro-credentials - Krystal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several micro-credentials </a:t>
            </a:r>
          </a:p>
          <a:p>
            <a:pPr marL="228600" indent="-228600"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artner with employers to promote career exploration and internships –Krystal</a:t>
            </a: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MOA Fort Sill, Beyond the Classroom tabs, Career exploration field trips to local employers for undecided*, funding for student travel, Thunder event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ethink how we market ourselves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become interdisciplinary and determine what programs to emphasize – Lance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100 Critical Occupations in OK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Value of college degree – how much more $ people are making with college degree – Employment Outcome report at OKHigherEd.org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Active advisory boards taking recommendations from professional leaders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BB shells within the department</a:t>
            </a: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Departments taking on marketing; CU events; social media push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2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01B4E-8ED6-4309-9A48-3424AEACB1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71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 saves/ CU earns (web submissions and places to drop suggestions), listening sessions, 5 meetings with different EC team members.</a:t>
            </a:r>
          </a:p>
          <a:p>
            <a:endParaRPr lang="en-US" dirty="0"/>
          </a:p>
          <a:p>
            <a:r>
              <a:rPr lang="en-US" dirty="0"/>
              <a:t>Lance and Krystal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E3BAA7-0F45-4921-93CE-6A3A6018533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14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84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0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9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5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1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5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3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6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3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1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991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2/17/2023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43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microsoft.com/office/2011/relationships/webextension" Target="../webextensions/webextension2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chrome-extension://efaidnbmnnnibpcajpcglclefindmkaj/https://www.education.pa.gov/Documents/K-12/Career%20and%20Technical%20Education/Toolkits/Dual%20Credit%20Program%20Toolkit%20for%20PA%20School%20Entities.pdf" TargetMode="External"/><Relationship Id="rId3" Type="http://schemas.openxmlformats.org/officeDocument/2006/relationships/hyperlink" Target="https://doi.org/10.1007/s11162-021-09656-6" TargetMode="External"/><Relationship Id="rId7" Type="http://schemas.openxmlformats.org/officeDocument/2006/relationships/hyperlink" Target="https://www.vox.com/the-highlight/23428166/college-enrollment-population-education-crash" TargetMode="External"/><Relationship Id="rId2" Type="http://schemas.openxmlformats.org/officeDocument/2006/relationships/hyperlink" Target="https://doi.org/10.1007/s11162-021-09667-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khighered.org/studies-reports/enrollment/Trends/10-yr-comparison-annual-hc-1213-2122.pdf" TargetMode="External"/><Relationship Id="rId11" Type="http://schemas.openxmlformats.org/officeDocument/2006/relationships/hyperlink" Target="mailto:https://changinghighered.com/changing-higher-ed-podcast/" TargetMode="External"/><Relationship Id="rId5" Type="http://schemas.openxmlformats.org/officeDocument/2006/relationships/image" Target="../media/image2.png"/><Relationship Id="rId10" Type="http://schemas.openxmlformats.org/officeDocument/2006/relationships/hyperlink" Target="mailto:https://www.rd.usda.gov/programs-services/telecommunications-programs/distance-learning-telemedicine-grants" TargetMode="External"/><Relationship Id="rId4" Type="http://schemas.openxmlformats.org/officeDocument/2006/relationships/image" Target="../media/image1.jpeg"/><Relationship Id="rId9" Type="http://schemas.openxmlformats.org/officeDocument/2006/relationships/hyperlink" Target="mailto:https://collegeinhighschool.org/what-we-do/evidence-of-succes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11/relationships/webextension" Target="../webextensions/webextension1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D505C3-540C-4E1B-AFF5-74A9D9BD3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Yellow paper folded as graph">
            <a:extLst>
              <a:ext uri="{FF2B5EF4-FFF2-40B4-BE49-F238E27FC236}">
                <a16:creationId xmlns:a16="http://schemas.microsoft.com/office/drawing/2014/main" id="{3F528651-2714-87A2-1155-EA67474AE7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5C14909-AFB2-4E07-A65C-633954901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1127553" y="-1127553"/>
            <a:ext cx="6858000" cy="9113106"/>
          </a:xfrm>
          <a:custGeom>
            <a:avLst/>
            <a:gdLst>
              <a:gd name="connsiteX0" fmla="*/ 0 w 6858000"/>
              <a:gd name="connsiteY0" fmla="*/ 7143270 h 9113106"/>
              <a:gd name="connsiteX1" fmla="*/ 0 w 6858000"/>
              <a:gd name="connsiteY1" fmla="*/ 6878623 h 9113106"/>
              <a:gd name="connsiteX2" fmla="*/ 1 w 6858000"/>
              <a:gd name="connsiteY2" fmla="*/ 6878623 h 9113106"/>
              <a:gd name="connsiteX3" fmla="*/ 0 w 6858000"/>
              <a:gd name="connsiteY3" fmla="*/ 4319945 h 9113106"/>
              <a:gd name="connsiteX4" fmla="*/ 1 w 6858000"/>
              <a:gd name="connsiteY4" fmla="*/ 4319945 h 9113106"/>
              <a:gd name="connsiteX5" fmla="*/ 1 w 6858000"/>
              <a:gd name="connsiteY5" fmla="*/ 13542 h 9113106"/>
              <a:gd name="connsiteX6" fmla="*/ 0 w 6858000"/>
              <a:gd name="connsiteY6" fmla="*/ 13540 h 9113106"/>
              <a:gd name="connsiteX7" fmla="*/ 0 w 6858000"/>
              <a:gd name="connsiteY7" fmla="*/ 0 h 9113106"/>
              <a:gd name="connsiteX8" fmla="*/ 6858000 w 6858000"/>
              <a:gd name="connsiteY8" fmla="*/ 6010591 h 9113106"/>
              <a:gd name="connsiteX9" fmla="*/ 6858000 w 6858000"/>
              <a:gd name="connsiteY9" fmla="*/ 3794798 h 9113106"/>
              <a:gd name="connsiteX10" fmla="*/ 6858000 w 6858000"/>
              <a:gd name="connsiteY10" fmla="*/ 3794798 h 9113106"/>
              <a:gd name="connsiteX11" fmla="*/ 6858000 w 6858000"/>
              <a:gd name="connsiteY11" fmla="*/ 3837120 h 9113106"/>
              <a:gd name="connsiteX12" fmla="*/ 6858000 w 6858000"/>
              <a:gd name="connsiteY12" fmla="*/ 6838049 h 9113106"/>
              <a:gd name="connsiteX13" fmla="*/ 6858000 w 6858000"/>
              <a:gd name="connsiteY13" fmla="*/ 9113106 h 9113106"/>
              <a:gd name="connsiteX14" fmla="*/ 1 w 6858000"/>
              <a:gd name="connsiteY14" fmla="*/ 9113106 h 9113106"/>
              <a:gd name="connsiteX15" fmla="*/ 1 w 6858000"/>
              <a:gd name="connsiteY15" fmla="*/ 7143270 h 911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0" h="9113106">
                <a:moveTo>
                  <a:pt x="0" y="7143270"/>
                </a:moveTo>
                <a:lnTo>
                  <a:pt x="0" y="6878623"/>
                </a:lnTo>
                <a:lnTo>
                  <a:pt x="1" y="6878623"/>
                </a:lnTo>
                <a:lnTo>
                  <a:pt x="0" y="4319945"/>
                </a:lnTo>
                <a:lnTo>
                  <a:pt x="1" y="4319945"/>
                </a:lnTo>
                <a:lnTo>
                  <a:pt x="1" y="13542"/>
                </a:lnTo>
                <a:lnTo>
                  <a:pt x="0" y="13540"/>
                </a:lnTo>
                <a:lnTo>
                  <a:pt x="0" y="0"/>
                </a:lnTo>
                <a:lnTo>
                  <a:pt x="6858000" y="6010591"/>
                </a:lnTo>
                <a:lnTo>
                  <a:pt x="6858000" y="3794798"/>
                </a:lnTo>
                <a:lnTo>
                  <a:pt x="6858000" y="3794798"/>
                </a:lnTo>
                <a:lnTo>
                  <a:pt x="6858000" y="3837120"/>
                </a:lnTo>
                <a:lnTo>
                  <a:pt x="6858000" y="6838049"/>
                </a:lnTo>
                <a:lnTo>
                  <a:pt x="6858000" y="9113106"/>
                </a:lnTo>
                <a:lnTo>
                  <a:pt x="1" y="9113106"/>
                </a:lnTo>
                <a:lnTo>
                  <a:pt x="1" y="7143270"/>
                </a:lnTo>
                <a:close/>
              </a:path>
            </a:pathLst>
          </a:custGeom>
          <a:solidFill>
            <a:srgbClr val="0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BC4B016-0848-4634-83F9-FBC4C80CA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rgbClr val="000000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B91383-7856-1ABC-3920-774F6AB58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006" y="486888"/>
            <a:ext cx="6513436" cy="294211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700" b="1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Bahnschrift SemiLight" panose="020B0502040204020203" pitchFamily="34" charset="0"/>
              </a:rPr>
              <a:t>Ho</a:t>
            </a:r>
            <a:r>
              <a:rPr lang="en-US" sz="5600" b="1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Bahnschrift SemiLight" panose="020B0502040204020203" pitchFamily="34" charset="0"/>
              </a:rPr>
              <a:t>ne</a:t>
            </a:r>
            <a:r>
              <a:rPr lang="en-US" sz="4400" b="1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Bahnschrift SemiLight" panose="020B0502040204020203" pitchFamily="34" charset="0"/>
              </a:rPr>
              <a:t>y</a:t>
            </a:r>
            <a:r>
              <a:rPr lang="en-US" sz="6700" b="1" dirty="0">
                <a:effectLst/>
                <a:latin typeface="Bahnschrift SemiLight" panose="020B0502040204020203" pitchFamily="34" charset="0"/>
              </a:rPr>
              <a:t>… I S</a:t>
            </a:r>
            <a:r>
              <a:rPr lang="en-US" sz="5600" b="1" dirty="0">
                <a:effectLst/>
                <a:latin typeface="Bahnschrift SemiLight" panose="020B0502040204020203" pitchFamily="34" charset="0"/>
              </a:rPr>
              <a:t>hr</a:t>
            </a:r>
            <a:r>
              <a:rPr lang="en-US" sz="4400" b="1" dirty="0">
                <a:effectLst/>
                <a:latin typeface="Bahnschrift SemiLight" panose="020B0502040204020203" pitchFamily="34" charset="0"/>
              </a:rPr>
              <a:t>un</a:t>
            </a:r>
            <a:r>
              <a:rPr lang="en-US" sz="3600" b="1" dirty="0">
                <a:effectLst/>
                <a:latin typeface="Bahnschrift SemiLight" panose="020B0502040204020203" pitchFamily="34" charset="0"/>
              </a:rPr>
              <a:t>k</a:t>
            </a:r>
            <a:r>
              <a:rPr lang="en-US" sz="4400" b="1" dirty="0">
                <a:effectLst/>
                <a:latin typeface="Bahnschrift SemiLight" panose="020B0502040204020203" pitchFamily="34" charset="0"/>
              </a:rPr>
              <a:t>    </a:t>
            </a:r>
            <a:r>
              <a:rPr lang="en-US" sz="6700" b="1" dirty="0">
                <a:effectLst/>
                <a:latin typeface="Bahnschrift SemiLight" panose="020B0502040204020203" pitchFamily="34" charset="0"/>
              </a:rPr>
              <a:t>t</a:t>
            </a:r>
            <a:r>
              <a:rPr lang="en-US" sz="6000" b="1" dirty="0">
                <a:effectLst/>
                <a:latin typeface="Bahnschrift SemiLight" panose="020B0502040204020203" pitchFamily="34" charset="0"/>
              </a:rPr>
              <a:t>h</a:t>
            </a:r>
            <a:r>
              <a:rPr lang="en-US" sz="4900" b="1" dirty="0">
                <a:effectLst/>
                <a:latin typeface="Bahnschrift SemiLight" panose="020B0502040204020203" pitchFamily="34" charset="0"/>
              </a:rPr>
              <a:t>e</a:t>
            </a:r>
            <a:r>
              <a:rPr lang="en-US" sz="5300" b="1" dirty="0">
                <a:effectLst/>
                <a:latin typeface="Bahnschrift SemiLight" panose="020B0502040204020203" pitchFamily="34" charset="0"/>
              </a:rPr>
              <a:t> </a:t>
            </a:r>
            <a:r>
              <a:rPr lang="en-US" sz="6700" b="1" dirty="0">
                <a:effectLst/>
                <a:latin typeface="Bahnschrift SemiLight" panose="020B0502040204020203" pitchFamily="34" charset="0"/>
              </a:rPr>
              <a:t>U</a:t>
            </a:r>
            <a:r>
              <a:rPr lang="en-US" sz="5600" b="1" dirty="0">
                <a:effectLst/>
                <a:latin typeface="Bahnschrift SemiLight" panose="020B0502040204020203" pitchFamily="34" charset="0"/>
              </a:rPr>
              <a:t>ni</a:t>
            </a:r>
            <a:r>
              <a:rPr lang="en-US" sz="4400" b="1" dirty="0">
                <a:effectLst/>
                <a:latin typeface="Bahnschrift SemiLight" panose="020B0502040204020203" pitchFamily="34" charset="0"/>
              </a:rPr>
              <a:t>ver</a:t>
            </a:r>
            <a:r>
              <a:rPr lang="en-US" sz="4000" b="1" dirty="0">
                <a:effectLst/>
                <a:latin typeface="Bahnschrift SemiLight" panose="020B0502040204020203" pitchFamily="34" charset="0"/>
              </a:rPr>
              <a:t>si</a:t>
            </a:r>
            <a:r>
              <a:rPr lang="en-US" sz="3600" b="1" dirty="0">
                <a:effectLst/>
                <a:latin typeface="Bahnschrift SemiLight" panose="020B0502040204020203" pitchFamily="34" charset="0"/>
              </a:rPr>
              <a:t>ty</a:t>
            </a:r>
            <a:br>
              <a:rPr lang="en-US" sz="3600" b="1" dirty="0">
                <a:effectLst/>
                <a:latin typeface="Bahnschrift SemiLight" panose="020B0502040204020203" pitchFamily="34" charset="0"/>
              </a:rPr>
            </a:br>
            <a:r>
              <a:rPr lang="en-US" sz="2000" b="1" dirty="0">
                <a:effectLst/>
                <a:latin typeface="Bahnschrift SemiLight" panose="020B0502040204020203" pitchFamily="34" charset="0"/>
              </a:rPr>
              <a:t> </a:t>
            </a: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br>
              <a:rPr lang="en-US" sz="4000" dirty="0">
                <a:effectLst/>
                <a:latin typeface="Bahnschrift SemiLight" panose="020B0502040204020203" pitchFamily="34" charset="0"/>
              </a:rPr>
            </a:br>
            <a:r>
              <a:rPr lang="en-US" sz="2700" dirty="0">
                <a:effectLst/>
                <a:latin typeface="Bahnschrift SemiLight" panose="020B0502040204020203" pitchFamily="34" charset="0"/>
              </a:rPr>
              <a:t>Navigating Through</a:t>
            </a:r>
            <a:br>
              <a:rPr lang="en-US" sz="2700" dirty="0">
                <a:effectLst/>
                <a:latin typeface="Bahnschrift SemiLight" panose="020B0502040204020203" pitchFamily="34" charset="0"/>
              </a:rPr>
            </a:br>
            <a:r>
              <a:rPr lang="en-US" sz="2700" dirty="0">
                <a:effectLst/>
                <a:latin typeface="Bahnschrift SemiLight" panose="020B0502040204020203" pitchFamily="34" charset="0"/>
              </a:rPr>
              <a:t>Changes in Higher </a:t>
            </a:r>
            <a:br>
              <a:rPr lang="en-US" sz="2700" dirty="0">
                <a:effectLst/>
                <a:latin typeface="Bahnschrift SemiLight" panose="020B0502040204020203" pitchFamily="34" charset="0"/>
              </a:rPr>
            </a:br>
            <a:r>
              <a:rPr lang="en-US" sz="2700" dirty="0">
                <a:effectLst/>
                <a:latin typeface="Bahnschrift SemiLight" panose="020B0502040204020203" pitchFamily="34" charset="0"/>
              </a:rPr>
              <a:t>Education</a:t>
            </a:r>
            <a:br>
              <a:rPr lang="en-US" sz="4000" dirty="0">
                <a:effectLst/>
              </a:rPr>
            </a:br>
            <a:br>
              <a:rPr lang="en-US" sz="3700" dirty="0">
                <a:solidFill>
                  <a:srgbClr val="FFFFFF"/>
                </a:solidFill>
              </a:rPr>
            </a:br>
            <a:br>
              <a:rPr lang="en-US" sz="3700" dirty="0">
                <a:solidFill>
                  <a:srgbClr val="FFFFFF"/>
                </a:solidFill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525B7059-7EC2-B59E-E8CB-A5C04019C84C}"/>
              </a:ext>
            </a:extLst>
          </p:cNvPr>
          <p:cNvSpPr/>
          <p:nvPr/>
        </p:nvSpPr>
        <p:spPr>
          <a:xfrm>
            <a:off x="561860" y="5453349"/>
            <a:ext cx="45719" cy="457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3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/>
            <a:ahLst/>
            <a:cxnLst/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albaum Display"/>
              <a:ea typeface="+mn-ea"/>
              <a:cs typeface="+mn-cs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75A547-BCD1-42BE-966E-53CA0AB93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0E2219A-04FA-42C2-92B5-2540C974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albaum Display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F614482-2388-4437-990F-84AF6BD33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8973" y="0"/>
            <a:ext cx="8239927" cy="6858000"/>
          </a:xfrm>
          <a:custGeom>
            <a:avLst/>
            <a:gdLst>
              <a:gd name="connsiteX0" fmla="*/ 6010593 w 8239927"/>
              <a:gd name="connsiteY0" fmla="*/ 0 h 6858000"/>
              <a:gd name="connsiteX1" fmla="*/ 8239927 w 8239927"/>
              <a:gd name="connsiteY1" fmla="*/ 0 h 6858000"/>
              <a:gd name="connsiteX2" fmla="*/ 2229335 w 8239927"/>
              <a:gd name="connsiteY2" fmla="*/ 6858000 h 6858000"/>
              <a:gd name="connsiteX3" fmla="*/ 0 w 823992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9927" h="6858000">
                <a:moveTo>
                  <a:pt x="6010593" y="0"/>
                </a:moveTo>
                <a:lnTo>
                  <a:pt x="8239927" y="0"/>
                </a:lnTo>
                <a:lnTo>
                  <a:pt x="22293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albaum Display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58CFA6B-BF53-4CCE-AA08-59DFD207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Walbaum Display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B3F6B-FB22-9C94-AE82-34C6218C8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819" y="530108"/>
            <a:ext cx="5644308" cy="23969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cap="all" spc="300" dirty="0">
                <a:latin typeface="Bahnschrift SemiLight" panose="020B0502040204020203" pitchFamily="34" charset="0"/>
              </a:rPr>
              <a:t>Table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DFBEF-1A80-756D-6B69-C2327909B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65" y="1636713"/>
            <a:ext cx="4553225" cy="1749758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latin typeface="Bahnschrift SemiLight" panose="020B0502040204020203" pitchFamily="34" charset="0"/>
              </a:rPr>
              <a:t>What is your university doing?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latin typeface="Bahnschrift SemiLight" panose="020B0502040204020203" pitchFamily="34" charset="0"/>
            </a:endParaRPr>
          </a:p>
        </p:txBody>
      </p:sp>
      <p:pic>
        <p:nvPicPr>
          <p:cNvPr id="7" name="Graphic 6" descr="Board Room">
            <a:extLst>
              <a:ext uri="{FF2B5EF4-FFF2-40B4-BE49-F238E27FC236}">
                <a16:creationId xmlns:a16="http://schemas.microsoft.com/office/drawing/2014/main" id="{40647319-ED19-06E5-F316-3371319CA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31379" y="2842352"/>
            <a:ext cx="3427266" cy="3427266"/>
          </a:xfrm>
          <a:prstGeom prst="rect">
            <a:avLst/>
          </a:prstGeom>
        </p:spPr>
      </p:pic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8" name="Add-in 7" title="Breaktime">
                <a:extLst>
                  <a:ext uri="{FF2B5EF4-FFF2-40B4-BE49-F238E27FC236}">
                    <a16:creationId xmlns:a16="http://schemas.microsoft.com/office/drawing/2014/main" id="{75C3AB5E-20B4-9D33-0FFE-9D5F3DBC135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6537984"/>
                  </p:ext>
                </p:extLst>
              </p:nvPr>
            </p:nvGraphicFramePr>
            <p:xfrm>
              <a:off x="325256" y="3710763"/>
              <a:ext cx="4778372" cy="1988288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Add-in 7" title="Breaktime">
                <a:extLst>
                  <a:ext uri="{FF2B5EF4-FFF2-40B4-BE49-F238E27FC236}">
                    <a16:creationId xmlns:a16="http://schemas.microsoft.com/office/drawing/2014/main" id="{75C3AB5E-20B4-9D33-0FFE-9D5F3DBC135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5256" y="3710763"/>
                <a:ext cx="4778372" cy="198828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4466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F61C-2CB7-9EED-7194-DC652F0AC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82" y="200906"/>
            <a:ext cx="8970817" cy="13608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How can leaders respond to university changes?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92DB81-B3FD-CCBB-0642-95C1AFB2E0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554189"/>
              </p:ext>
            </p:extLst>
          </p:nvPr>
        </p:nvGraphicFramePr>
        <p:xfrm>
          <a:off x="786810" y="2027103"/>
          <a:ext cx="10174974" cy="365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8584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C0E2219A-04FA-42C2-92B5-2540C974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F614482-2388-4437-990F-84AF6BD33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8973" y="0"/>
            <a:ext cx="8239927" cy="6858000"/>
          </a:xfrm>
          <a:custGeom>
            <a:avLst/>
            <a:gdLst>
              <a:gd name="connsiteX0" fmla="*/ 6010593 w 8239927"/>
              <a:gd name="connsiteY0" fmla="*/ 0 h 6858000"/>
              <a:gd name="connsiteX1" fmla="*/ 8239927 w 8239927"/>
              <a:gd name="connsiteY1" fmla="*/ 0 h 6858000"/>
              <a:gd name="connsiteX2" fmla="*/ 2229335 w 8239927"/>
              <a:gd name="connsiteY2" fmla="*/ 6858000 h 6858000"/>
              <a:gd name="connsiteX3" fmla="*/ 0 w 823992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9927" h="6858000">
                <a:moveTo>
                  <a:pt x="6010593" y="0"/>
                </a:moveTo>
                <a:lnTo>
                  <a:pt x="8239927" y="0"/>
                </a:lnTo>
                <a:lnTo>
                  <a:pt x="22293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658CFA6B-BF53-4CCE-AA08-59DFD207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8E3004-8E9C-90AA-A08C-03F8895C6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1084" y="132556"/>
            <a:ext cx="7127057" cy="1909185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Resources:</a:t>
            </a:r>
          </a:p>
          <a:p>
            <a:pPr>
              <a:lnSpc>
                <a:spcPct val="90000"/>
              </a:lnSpc>
            </a:pP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Lee, J., Fernandez, F., Ro, H. K., &amp; Suh, H. (2022). Does Dual Enrollment Influence High School Graduation, College Enrollment, Choice, and Persistence? 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in Higher Education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63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(5), 825–848.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https://doi.org/10.1007/s11162-021-09667-3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Monaghan, D.B., Sommers, O.K. And Now for Some Good News: Trends in Student Retention at Community Colleges, 2004–2017. </a:t>
            </a:r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in Higher Education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63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425–452 (2022).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https://doi.org/10.1007/s11162-021-09656-6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Yellow paper folded as graph">
            <a:extLst>
              <a:ext uri="{FF2B5EF4-FFF2-40B4-BE49-F238E27FC236}">
                <a16:creationId xmlns:a16="http://schemas.microsoft.com/office/drawing/2014/main" id="{3F528651-2714-87A2-1155-EA67474AE7B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549" r="16547" b="-1"/>
          <a:stretch/>
        </p:blipFill>
        <p:spPr>
          <a:xfrm>
            <a:off x="9284667" y="3435056"/>
            <a:ext cx="1303434" cy="13004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447640-9CE7-9A98-F7FA-30BDD2327B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7718" y="5354957"/>
            <a:ext cx="3220814" cy="4187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E0132F-7DB7-2299-96D5-91FF8FAB173B}"/>
              </a:ext>
            </a:extLst>
          </p:cNvPr>
          <p:cNvSpPr txBox="1"/>
          <p:nvPr/>
        </p:nvSpPr>
        <p:spPr>
          <a:xfrm>
            <a:off x="401084" y="2266404"/>
            <a:ext cx="537577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Oklahoma State Regents for Higher Education, Annual Headcount Enrollment, Unduplicated Within Institution,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AY13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AY22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https://okhighered.org/studies-reports/enrollment/Trends/10-yr-comparison-annual-hc-1213-2122.pdf</a:t>
            </a: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Kevin Carey, "The Incredible Shrinking Future of College," 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Vox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November 21, 2022.</a:t>
            </a:r>
          </a:p>
          <a:p>
            <a:pPr>
              <a:spcBef>
                <a:spcPts val="0"/>
              </a:spcBef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https://www.vox.com/the-highlight/23428166/college-enrollment-population-education-crash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hlinkClick r:id="rId8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Dual Credit Program Toolkit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Pennsylvania School Entities (December 2017). Pennsylvania Department of Education.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Evidence of Success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(2023). College in High School Alliance. 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/>
              </a:rPr>
              <a:t>Distance Learning &amp; Telemedicine Grants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(2023). U.S. Department of Agriculture.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hlinkClick r:id="rId11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1"/>
              </a:rPr>
              <a:t>The Changing Higher Ed Podcast Series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(2022). The Change Leader, INC</a:t>
            </a:r>
            <a:r>
              <a:rPr lang="en-US" sz="1200" dirty="0">
                <a:effectLst/>
                <a:latin typeface="Times New Roman" panose="02020603050405020304" pitchFamily="18" charset="0"/>
              </a:rPr>
              <a:t>.</a:t>
            </a:r>
            <a:endParaRPr lang="en-US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200" dirty="0">
              <a:effectLst/>
              <a:latin typeface="Calibri,Helvetica,sans-serif"/>
            </a:endParaRP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77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E74E104-78A8-4DFA-9782-03C75DE1B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747BCEA-D77E-4BD6-8954-C64996AB73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1127553" y="-1127553"/>
            <a:ext cx="6858000" cy="9113106"/>
          </a:xfrm>
          <a:custGeom>
            <a:avLst/>
            <a:gdLst>
              <a:gd name="connsiteX0" fmla="*/ 0 w 6858000"/>
              <a:gd name="connsiteY0" fmla="*/ 7143270 h 9113106"/>
              <a:gd name="connsiteX1" fmla="*/ 0 w 6858000"/>
              <a:gd name="connsiteY1" fmla="*/ 6878623 h 9113106"/>
              <a:gd name="connsiteX2" fmla="*/ 1 w 6858000"/>
              <a:gd name="connsiteY2" fmla="*/ 6878623 h 9113106"/>
              <a:gd name="connsiteX3" fmla="*/ 0 w 6858000"/>
              <a:gd name="connsiteY3" fmla="*/ 4319945 h 9113106"/>
              <a:gd name="connsiteX4" fmla="*/ 1 w 6858000"/>
              <a:gd name="connsiteY4" fmla="*/ 4319945 h 9113106"/>
              <a:gd name="connsiteX5" fmla="*/ 1 w 6858000"/>
              <a:gd name="connsiteY5" fmla="*/ 13542 h 9113106"/>
              <a:gd name="connsiteX6" fmla="*/ 0 w 6858000"/>
              <a:gd name="connsiteY6" fmla="*/ 13540 h 9113106"/>
              <a:gd name="connsiteX7" fmla="*/ 0 w 6858000"/>
              <a:gd name="connsiteY7" fmla="*/ 0 h 9113106"/>
              <a:gd name="connsiteX8" fmla="*/ 6858000 w 6858000"/>
              <a:gd name="connsiteY8" fmla="*/ 6010591 h 9113106"/>
              <a:gd name="connsiteX9" fmla="*/ 6858000 w 6858000"/>
              <a:gd name="connsiteY9" fmla="*/ 3794798 h 9113106"/>
              <a:gd name="connsiteX10" fmla="*/ 6858000 w 6858000"/>
              <a:gd name="connsiteY10" fmla="*/ 3794798 h 9113106"/>
              <a:gd name="connsiteX11" fmla="*/ 6858000 w 6858000"/>
              <a:gd name="connsiteY11" fmla="*/ 3837120 h 9113106"/>
              <a:gd name="connsiteX12" fmla="*/ 6858000 w 6858000"/>
              <a:gd name="connsiteY12" fmla="*/ 6838049 h 9113106"/>
              <a:gd name="connsiteX13" fmla="*/ 6858000 w 6858000"/>
              <a:gd name="connsiteY13" fmla="*/ 9113106 h 9113106"/>
              <a:gd name="connsiteX14" fmla="*/ 1 w 6858000"/>
              <a:gd name="connsiteY14" fmla="*/ 9113106 h 9113106"/>
              <a:gd name="connsiteX15" fmla="*/ 1 w 6858000"/>
              <a:gd name="connsiteY15" fmla="*/ 7143270 h 911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0" h="9113106">
                <a:moveTo>
                  <a:pt x="0" y="7143270"/>
                </a:moveTo>
                <a:lnTo>
                  <a:pt x="0" y="6878623"/>
                </a:lnTo>
                <a:lnTo>
                  <a:pt x="1" y="6878623"/>
                </a:lnTo>
                <a:lnTo>
                  <a:pt x="0" y="4319945"/>
                </a:lnTo>
                <a:lnTo>
                  <a:pt x="1" y="4319945"/>
                </a:lnTo>
                <a:lnTo>
                  <a:pt x="1" y="13542"/>
                </a:lnTo>
                <a:lnTo>
                  <a:pt x="0" y="13540"/>
                </a:lnTo>
                <a:lnTo>
                  <a:pt x="0" y="0"/>
                </a:lnTo>
                <a:lnTo>
                  <a:pt x="6858000" y="6010591"/>
                </a:lnTo>
                <a:lnTo>
                  <a:pt x="6858000" y="3794798"/>
                </a:lnTo>
                <a:lnTo>
                  <a:pt x="6858000" y="3794798"/>
                </a:lnTo>
                <a:lnTo>
                  <a:pt x="6858000" y="3837120"/>
                </a:lnTo>
                <a:lnTo>
                  <a:pt x="6858000" y="6838049"/>
                </a:lnTo>
                <a:lnTo>
                  <a:pt x="6858000" y="9113106"/>
                </a:lnTo>
                <a:lnTo>
                  <a:pt x="1" y="9113106"/>
                </a:lnTo>
                <a:lnTo>
                  <a:pt x="1" y="714327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6D563F6-B8F0-406F-A032-1E478CA25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34482" y="-2"/>
            <a:ext cx="9957519" cy="6858002"/>
          </a:xfrm>
          <a:custGeom>
            <a:avLst/>
            <a:gdLst>
              <a:gd name="connsiteX0" fmla="*/ 6878624 w 9957519"/>
              <a:gd name="connsiteY0" fmla="*/ 0 h 6858000"/>
              <a:gd name="connsiteX1" fmla="*/ 9957519 w 9957519"/>
              <a:gd name="connsiteY1" fmla="*/ 0 h 6858000"/>
              <a:gd name="connsiteX2" fmla="*/ 9957519 w 9957519"/>
              <a:gd name="connsiteY2" fmla="*/ 1557082 h 6858000"/>
              <a:gd name="connsiteX3" fmla="*/ 9957518 w 9957519"/>
              <a:gd name="connsiteY3" fmla="*/ 1557083 h 6858000"/>
              <a:gd name="connsiteX4" fmla="*/ 9957518 w 9957519"/>
              <a:gd name="connsiteY4" fmla="*/ 6858000 h 6858000"/>
              <a:gd name="connsiteX5" fmla="*/ 8318421 w 9957519"/>
              <a:gd name="connsiteY5" fmla="*/ 6858000 h 6858000"/>
              <a:gd name="connsiteX6" fmla="*/ 6213394 w 9957519"/>
              <a:gd name="connsiteY6" fmla="*/ 6858000 h 6858000"/>
              <a:gd name="connsiteX7" fmla="*/ 5311608 w 9957519"/>
              <a:gd name="connsiteY7" fmla="*/ 6858000 h 6858000"/>
              <a:gd name="connsiteX8" fmla="*/ 4574297 w 9957519"/>
              <a:gd name="connsiteY8" fmla="*/ 6858000 h 6858000"/>
              <a:gd name="connsiteX9" fmla="*/ 868032 w 9957519"/>
              <a:gd name="connsiteY9" fmla="*/ 6858000 h 6858000"/>
              <a:gd name="connsiteX10" fmla="*/ 0 w 9957519"/>
              <a:gd name="connsiteY10" fmla="*/ 0 h 6858000"/>
              <a:gd name="connsiteX11" fmla="*/ 6878624 w 9957519"/>
              <a:gd name="connsiteY11" fmla="*/ 0 h 6858000"/>
              <a:gd name="connsiteX12" fmla="*/ 0 w 9957519"/>
              <a:gd name="connsiteY12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7519" h="6858000">
                <a:moveTo>
                  <a:pt x="6878624" y="0"/>
                </a:moveTo>
                <a:lnTo>
                  <a:pt x="9957519" y="0"/>
                </a:lnTo>
                <a:lnTo>
                  <a:pt x="9957519" y="1557082"/>
                </a:lnTo>
                <a:lnTo>
                  <a:pt x="9957518" y="1557083"/>
                </a:lnTo>
                <a:lnTo>
                  <a:pt x="9957518" y="6858000"/>
                </a:lnTo>
                <a:lnTo>
                  <a:pt x="8318421" y="6858000"/>
                </a:lnTo>
                <a:lnTo>
                  <a:pt x="6213394" y="6858000"/>
                </a:lnTo>
                <a:lnTo>
                  <a:pt x="5311608" y="6858000"/>
                </a:lnTo>
                <a:lnTo>
                  <a:pt x="4574297" y="6858000"/>
                </a:lnTo>
                <a:lnTo>
                  <a:pt x="868032" y="6858000"/>
                </a:lnTo>
                <a:close/>
                <a:moveTo>
                  <a:pt x="0" y="0"/>
                </a:moveTo>
                <a:lnTo>
                  <a:pt x="6878624" y="0"/>
                </a:lnTo>
                <a:lnTo>
                  <a:pt x="0" y="1"/>
                </a:lnTo>
                <a:close/>
              </a:path>
            </a:pathLst>
          </a:cu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8E3004-8E9C-90AA-A08C-03F8895C6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183" y="4270852"/>
            <a:ext cx="3425910" cy="1546054"/>
          </a:xfr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Stephanie Boss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Director Distance Learning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Krystal Brue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Chair Business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Shaun Calix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Chair Psychology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Lance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Janda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Chair Social Sciences</a:t>
            </a:r>
          </a:p>
          <a:p>
            <a:pPr>
              <a:lnSpc>
                <a:spcPct val="90000"/>
              </a:lnSpc>
            </a:pP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Jennifer Dennis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– Dean Graduate &amp; Professional Studies &amp; Interim Dean Arts &amp; Sciences</a:t>
            </a:r>
            <a:endParaRPr lang="en-US" sz="2000" dirty="0">
              <a:latin typeface="Bahnschrift SemiLight" panose="020B050204020402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447640-9CE7-9A98-F7FA-30BDD2327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071" y="5233011"/>
            <a:ext cx="6766408" cy="878817"/>
          </a:xfrm>
          <a:prstGeom prst="rect">
            <a:avLst/>
          </a:prstGeom>
        </p:spPr>
      </p:pic>
      <p:pic>
        <p:nvPicPr>
          <p:cNvPr id="4" name="Picture 3" descr="Yellow paper folded as graph">
            <a:extLst>
              <a:ext uri="{FF2B5EF4-FFF2-40B4-BE49-F238E27FC236}">
                <a16:creationId xmlns:a16="http://schemas.microsoft.com/office/drawing/2014/main" id="{3F528651-2714-87A2-1155-EA67474AE7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549" r="16547" b="-1"/>
          <a:stretch/>
        </p:blipFill>
        <p:spPr>
          <a:xfrm>
            <a:off x="7730323" y="1852082"/>
            <a:ext cx="3161082" cy="315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5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685B57F6-59DE-4274-A37C-F47FE4E42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showing decling performance">
            <a:extLst>
              <a:ext uri="{FF2B5EF4-FFF2-40B4-BE49-F238E27FC236}">
                <a16:creationId xmlns:a16="http://schemas.microsoft.com/office/drawing/2014/main" id="{9A3A51B8-76C2-F879-01CF-642A2A23CE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4771" b="-1"/>
          <a:stretch/>
        </p:blipFill>
        <p:spPr>
          <a:xfrm>
            <a:off x="4462998" y="10"/>
            <a:ext cx="7729002" cy="6857990"/>
          </a:xfrm>
          <a:custGeom>
            <a:avLst/>
            <a:gdLst/>
            <a:ahLst/>
            <a:cxnLst/>
            <a:rect l="l" t="t" r="r" b="b"/>
            <a:pathLst>
              <a:path w="7729002" h="6858000">
                <a:moveTo>
                  <a:pt x="6878624" y="0"/>
                </a:moveTo>
                <a:lnTo>
                  <a:pt x="7729002" y="0"/>
                </a:lnTo>
                <a:lnTo>
                  <a:pt x="7729002" y="4099788"/>
                </a:lnTo>
                <a:lnTo>
                  <a:pt x="5311608" y="6858000"/>
                </a:lnTo>
                <a:lnTo>
                  <a:pt x="868032" y="6858000"/>
                </a:lnTo>
                <a:close/>
                <a:moveTo>
                  <a:pt x="0" y="0"/>
                </a:moveTo>
                <a:lnTo>
                  <a:pt x="6878624" y="0"/>
                </a:lnTo>
                <a:lnTo>
                  <a:pt x="0" y="1"/>
                </a:lnTo>
                <a:close/>
              </a:path>
            </a:pathLst>
          </a:custGeom>
        </p:spPr>
      </p:pic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AD042BA-B482-486E-9E0C-75374069B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6B616F-01DD-4210-5483-06605A4F4C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287646"/>
              </p:ext>
            </p:extLst>
          </p:nvPr>
        </p:nvGraphicFramePr>
        <p:xfrm>
          <a:off x="467547" y="341533"/>
          <a:ext cx="7167142" cy="5552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794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/>
            <a:ahLst/>
            <a:cxnLst/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75A547-BCD1-42BE-966E-53CA0AB93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0E2219A-04FA-42C2-92B5-2540C974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F614482-2388-4437-990F-84AF6BD33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8973" y="0"/>
            <a:ext cx="8239927" cy="6858000"/>
          </a:xfrm>
          <a:custGeom>
            <a:avLst/>
            <a:gdLst>
              <a:gd name="connsiteX0" fmla="*/ 6010593 w 8239927"/>
              <a:gd name="connsiteY0" fmla="*/ 0 h 6858000"/>
              <a:gd name="connsiteX1" fmla="*/ 8239927 w 8239927"/>
              <a:gd name="connsiteY1" fmla="*/ 0 h 6858000"/>
              <a:gd name="connsiteX2" fmla="*/ 2229335 w 8239927"/>
              <a:gd name="connsiteY2" fmla="*/ 6858000 h 6858000"/>
              <a:gd name="connsiteX3" fmla="*/ 0 w 823992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9927" h="6858000">
                <a:moveTo>
                  <a:pt x="6010593" y="0"/>
                </a:moveTo>
                <a:lnTo>
                  <a:pt x="8239927" y="0"/>
                </a:lnTo>
                <a:lnTo>
                  <a:pt x="22293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58CFA6B-BF53-4CCE-AA08-59DFD207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B3F6B-FB22-9C94-AE82-34C6218C8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2" y="1181101"/>
            <a:ext cx="5644308" cy="23969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cap="all" spc="300" dirty="0">
                <a:latin typeface="Bahnschrift SemiLight" panose="020B0502040204020203" pitchFamily="34" charset="0"/>
              </a:rPr>
              <a:t>Table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DFBEF-1A80-756D-6B69-C2327909B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3605" y="2165203"/>
            <a:ext cx="4428459" cy="1156769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latin typeface="Bahnschrift SemiLight" panose="020B0502040204020203" pitchFamily="34" charset="0"/>
              </a:rPr>
              <a:t>What are trends at your university?</a:t>
            </a:r>
          </a:p>
        </p:txBody>
      </p:sp>
      <p:pic>
        <p:nvPicPr>
          <p:cNvPr id="7" name="Graphic 6" descr="Board Room">
            <a:extLst>
              <a:ext uri="{FF2B5EF4-FFF2-40B4-BE49-F238E27FC236}">
                <a16:creationId xmlns:a16="http://schemas.microsoft.com/office/drawing/2014/main" id="{40647319-ED19-06E5-F316-3371319CA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41971" y="2649046"/>
            <a:ext cx="3581502" cy="3581502"/>
          </a:xfrm>
          <a:prstGeom prst="rect">
            <a:avLst/>
          </a:prstGeom>
        </p:spPr>
      </p:pic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5" name="Add-in 4" title="Breaktime">
                <a:extLst>
                  <a:ext uri="{FF2B5EF4-FFF2-40B4-BE49-F238E27FC236}">
                    <a16:creationId xmlns:a16="http://schemas.microsoft.com/office/drawing/2014/main" id="{FC35AD88-6B15-E9B5-09F6-F4ABB9A3C4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0163931"/>
                  </p:ext>
                </p:extLst>
              </p:nvPr>
            </p:nvGraphicFramePr>
            <p:xfrm>
              <a:off x="451693" y="3707974"/>
              <a:ext cx="4736996" cy="1968925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5" name="Add-in 4" title="Breaktime">
                <a:extLst>
                  <a:ext uri="{FF2B5EF4-FFF2-40B4-BE49-F238E27FC236}">
                    <a16:creationId xmlns:a16="http://schemas.microsoft.com/office/drawing/2014/main" id="{FC35AD88-6B15-E9B5-09F6-F4ABB9A3C41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51693" y="3707974"/>
                <a:ext cx="4736996" cy="19689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064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EA1A24-9CA1-4513-A409-3AD90DB09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EECC9-9444-9208-33FA-D1304DD9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453" y="183337"/>
            <a:ext cx="8689571" cy="1004923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What are we doing?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0930BD-361E-4C4D-8B08-ED210DFA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D7E4DEF-23C4-6AF9-974C-F6FBFCD48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585511"/>
              </p:ext>
            </p:extLst>
          </p:nvPr>
        </p:nvGraphicFramePr>
        <p:xfrm>
          <a:off x="517793" y="1371596"/>
          <a:ext cx="11193137" cy="4527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939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EA1A24-9CA1-4513-A409-3AD90DB09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EECC9-9444-9208-33FA-D1304DD9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453" y="183337"/>
            <a:ext cx="8689571" cy="1004923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What are we doing?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0930BD-361E-4C4D-8B08-ED210DFA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D7E4DEF-23C4-6AF9-974C-F6FBFCD48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15632"/>
              </p:ext>
            </p:extLst>
          </p:nvPr>
        </p:nvGraphicFramePr>
        <p:xfrm>
          <a:off x="517793" y="1371596"/>
          <a:ext cx="11193137" cy="4527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0213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EA1A24-9CA1-4513-A409-3AD90DB09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EECC9-9444-9208-33FA-D1304DD9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453" y="183337"/>
            <a:ext cx="8689571" cy="1004923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What are we doing?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0930BD-361E-4C4D-8B08-ED210DFA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D7E4DEF-23C4-6AF9-974C-F6FBFCD48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552127"/>
              </p:ext>
            </p:extLst>
          </p:nvPr>
        </p:nvGraphicFramePr>
        <p:xfrm>
          <a:off x="517793" y="1371596"/>
          <a:ext cx="11193137" cy="4527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4419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EA1A24-9CA1-4513-A409-3AD90DB09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EECC9-9444-9208-33FA-D1304DD9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453" y="183337"/>
            <a:ext cx="8689571" cy="1004923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What are we doing?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0930BD-361E-4C4D-8B08-ED210DFA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D7E4DEF-23C4-6AF9-974C-F6FBFCD48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812931"/>
              </p:ext>
            </p:extLst>
          </p:nvPr>
        </p:nvGraphicFramePr>
        <p:xfrm>
          <a:off x="517793" y="1371596"/>
          <a:ext cx="11193137" cy="4527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146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EA1A24-9CA1-4513-A409-3AD90DB09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EECC9-9444-9208-33FA-D1304DD9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37" y="93622"/>
            <a:ext cx="8689571" cy="1004923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ahnschrift SemiLight" panose="020B0502040204020203" pitchFamily="34" charset="0"/>
              </a:rPr>
              <a:t>What are we doing?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0930BD-361E-4C4D-8B08-ED210DFA2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D7E4DEF-23C4-6AF9-974C-F6FBFCD48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060390"/>
              </p:ext>
            </p:extLst>
          </p:nvPr>
        </p:nvGraphicFramePr>
        <p:xfrm>
          <a:off x="517793" y="1098546"/>
          <a:ext cx="11193137" cy="4800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4657779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AnalogousFromRegularSeedRightStep">
      <a:dk1>
        <a:srgbClr val="000000"/>
      </a:dk1>
      <a:lt1>
        <a:srgbClr val="FFFFFF"/>
      </a:lt1>
      <a:dk2>
        <a:srgbClr val="3C3522"/>
      </a:dk2>
      <a:lt2>
        <a:srgbClr val="E2E8E5"/>
      </a:lt2>
      <a:accent1>
        <a:srgbClr val="E72989"/>
      </a:accent1>
      <a:accent2>
        <a:srgbClr val="D51729"/>
      </a:accent2>
      <a:accent3>
        <a:srgbClr val="E76729"/>
      </a:accent3>
      <a:accent4>
        <a:srgbClr val="CC9D16"/>
      </a:accent4>
      <a:accent5>
        <a:srgbClr val="96AD1F"/>
      </a:accent5>
      <a:accent6>
        <a:srgbClr val="5AB814"/>
      </a:accent6>
      <a:hlink>
        <a:srgbClr val="309261"/>
      </a:hlink>
      <a:folHlink>
        <a:srgbClr val="7F7F7F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webextensions/webextension1.xml><?xml version="1.0" encoding="utf-8"?>
<we:webextension xmlns:we="http://schemas.microsoft.com/office/webextensions/webextension/2010/11" id="{526D0677-E0EA-400A-B2DA-6C7BD918A248}">
  <we:reference id="wa200001661" version="2.1.0.2" store="en-US" storeType="OMEX"/>
  <we:alternateReferences>
    <we:reference id="WA200001661" version="2.1.0.2" store="WA200001661" storeType="OMEX"/>
  </we:alternateReferences>
  <we:properties>
    <we:property name="time" value="300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7B48188E-C3B5-4038-B797-BD8D66846FDB}">
  <we:reference id="wa200001661" version="2.1.0.2" store="en-US" storeType="OMEX"/>
  <we:alternateReferences>
    <we:reference id="WA200001661" version="2.1.0.2" store="WA200001661" storeType="OMEX"/>
  </we:alternateReferences>
  <we:properties>
    <we:property name="time" value="300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3378</TotalTime>
  <Words>1643</Words>
  <Application>Microsoft Office PowerPoint</Application>
  <PresentationFormat>Widescreen</PresentationFormat>
  <Paragraphs>226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Bahnschrift SemiLight</vt:lpstr>
      <vt:lpstr>Calibri</vt:lpstr>
      <vt:lpstr>Calibri,Helvetica,sans-serif</vt:lpstr>
      <vt:lpstr>Times New Roman</vt:lpstr>
      <vt:lpstr>Walbaum Display</vt:lpstr>
      <vt:lpstr>Wingdings</vt:lpstr>
      <vt:lpstr>RegattaVTI</vt:lpstr>
      <vt:lpstr>Honey… I Shrunk    the University        Navigating Through Changes in Higher  Education   </vt:lpstr>
      <vt:lpstr>PowerPoint Presentation</vt:lpstr>
      <vt:lpstr>PowerPoint Presentation</vt:lpstr>
      <vt:lpstr>Table Talk</vt:lpstr>
      <vt:lpstr>What are we doing?</vt:lpstr>
      <vt:lpstr>What are we doing?</vt:lpstr>
      <vt:lpstr>What are we doing?</vt:lpstr>
      <vt:lpstr>What are we doing?</vt:lpstr>
      <vt:lpstr>What are we doing?</vt:lpstr>
      <vt:lpstr>Table Talk</vt:lpstr>
      <vt:lpstr>How can leaders respond to university changes?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Honey… I Shrunk the University        Navigating Through Changes in Higher  Education</dc:title>
  <dc:creator>Brue</dc:creator>
  <cp:lastModifiedBy>Krystal Brue</cp:lastModifiedBy>
  <cp:revision>6</cp:revision>
  <dcterms:created xsi:type="dcterms:W3CDTF">2023-01-31T12:40:32Z</dcterms:created>
  <dcterms:modified xsi:type="dcterms:W3CDTF">2023-02-17T19:00:55Z</dcterms:modified>
</cp:coreProperties>
</file>