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A0197-D6CD-4839-95C9-AFE9C1FAB312}" v="45" dt="2022-12-09T19:52:5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9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ois, Chase H" userId="c452d07e-7022-4375-96b4-fe39917eed15" providerId="ADAL" clId="{9B9DCA48-964A-4984-9EB9-C3C0BD4DFA0D}"/>
    <pc:docChg chg="undo redo custSel addSld delSld modSld sldOrd delMainMaster">
      <pc:chgData name="DuBois, Chase H" userId="c452d07e-7022-4375-96b4-fe39917eed15" providerId="ADAL" clId="{9B9DCA48-964A-4984-9EB9-C3C0BD4DFA0D}" dt="2022-12-09T14:05:34.963" v="5998" actId="20577"/>
      <pc:docMkLst>
        <pc:docMk/>
      </pc:docMkLst>
      <pc:sldChg chg="new del">
        <pc:chgData name="DuBois, Chase H" userId="c452d07e-7022-4375-96b4-fe39917eed15" providerId="ADAL" clId="{9B9DCA48-964A-4984-9EB9-C3C0BD4DFA0D}" dt="2022-12-06T13:14:24.613" v="2" actId="2696"/>
        <pc:sldMkLst>
          <pc:docMk/>
          <pc:sldMk cId="13192897" sldId="256"/>
        </pc:sldMkLst>
      </pc:sldChg>
      <pc:sldChg chg="delSp modSp add del mod">
        <pc:chgData name="DuBois, Chase H" userId="c452d07e-7022-4375-96b4-fe39917eed15" providerId="ADAL" clId="{9B9DCA48-964A-4984-9EB9-C3C0BD4DFA0D}" dt="2022-12-06T15:49:37.836" v="786" actId="2696"/>
        <pc:sldMkLst>
          <pc:docMk/>
          <pc:sldMk cId="136373585" sldId="257"/>
        </pc:sldMkLst>
        <pc:spChg chg="mod">
          <ac:chgData name="DuBois, Chase H" userId="c452d07e-7022-4375-96b4-fe39917eed15" providerId="ADAL" clId="{9B9DCA48-964A-4984-9EB9-C3C0BD4DFA0D}" dt="2022-12-06T14:56:51.022" v="171" actId="1076"/>
          <ac:spMkLst>
            <pc:docMk/>
            <pc:sldMk cId="136373585" sldId="257"/>
            <ac:spMk id="2" creationId="{6DDAA93B-442F-9B4B-9261-146F3824FE68}"/>
          </ac:spMkLst>
        </pc:spChg>
        <pc:picChg chg="del">
          <ac:chgData name="DuBois, Chase H" userId="c452d07e-7022-4375-96b4-fe39917eed15" providerId="ADAL" clId="{9B9DCA48-964A-4984-9EB9-C3C0BD4DFA0D}" dt="2022-12-06T14:56:55.026" v="172" actId="478"/>
          <ac:picMkLst>
            <pc:docMk/>
            <pc:sldMk cId="136373585" sldId="257"/>
            <ac:picMk id="4" creationId="{7F32BEA2-2EEA-448A-B5A9-7C9D95736392}"/>
          </ac:picMkLst>
        </pc:picChg>
      </pc:sldChg>
      <pc:sldChg chg="addSp delSp modSp add mod ord">
        <pc:chgData name="DuBois, Chase H" userId="c452d07e-7022-4375-96b4-fe39917eed15" providerId="ADAL" clId="{9B9DCA48-964A-4984-9EB9-C3C0BD4DFA0D}" dt="2022-12-06T14:56:14.527" v="154" actId="478"/>
        <pc:sldMkLst>
          <pc:docMk/>
          <pc:sldMk cId="3316482287" sldId="260"/>
        </pc:sldMkLst>
        <pc:spChg chg="mod">
          <ac:chgData name="DuBois, Chase H" userId="c452d07e-7022-4375-96b4-fe39917eed15" providerId="ADAL" clId="{9B9DCA48-964A-4984-9EB9-C3C0BD4DFA0D}" dt="2022-12-06T14:54:18.971" v="145" actId="14100"/>
          <ac:spMkLst>
            <pc:docMk/>
            <pc:sldMk cId="3316482287" sldId="260"/>
            <ac:spMk id="2" creationId="{6DDAA93B-442F-9B4B-9261-146F3824FE68}"/>
          </ac:spMkLst>
        </pc:spChg>
        <pc:spChg chg="del mod">
          <ac:chgData name="DuBois, Chase H" userId="c452d07e-7022-4375-96b4-fe39917eed15" providerId="ADAL" clId="{9B9DCA48-964A-4984-9EB9-C3C0BD4DFA0D}" dt="2022-12-06T14:56:10.253" v="153" actId="478"/>
          <ac:spMkLst>
            <pc:docMk/>
            <pc:sldMk cId="3316482287" sldId="260"/>
            <ac:spMk id="3" creationId="{8BFD6C54-7D6D-FF4E-8A88-D6C7658F41A9}"/>
          </ac:spMkLst>
        </pc:spChg>
        <pc:spChg chg="add del mod">
          <ac:chgData name="DuBois, Chase H" userId="c452d07e-7022-4375-96b4-fe39917eed15" providerId="ADAL" clId="{9B9DCA48-964A-4984-9EB9-C3C0BD4DFA0D}" dt="2022-12-06T14:56:14.527" v="154" actId="478"/>
          <ac:spMkLst>
            <pc:docMk/>
            <pc:sldMk cId="3316482287" sldId="260"/>
            <ac:spMk id="5" creationId="{5B6FEFC0-5905-414D-9311-3BD4C71251F3}"/>
          </ac:spMkLst>
        </pc:spChg>
      </pc:sldChg>
      <pc:sldChg chg="addSp delSp modSp mod ord">
        <pc:chgData name="DuBois, Chase H" userId="c452d07e-7022-4375-96b4-fe39917eed15" providerId="ADAL" clId="{9B9DCA48-964A-4984-9EB9-C3C0BD4DFA0D}" dt="2022-12-06T15:36:17.874" v="530" actId="115"/>
        <pc:sldMkLst>
          <pc:docMk/>
          <pc:sldMk cId="4188337315" sldId="274"/>
        </pc:sldMkLst>
        <pc:spChg chg="mod">
          <ac:chgData name="DuBois, Chase H" userId="c452d07e-7022-4375-96b4-fe39917eed15" providerId="ADAL" clId="{9B9DCA48-964A-4984-9EB9-C3C0BD4DFA0D}" dt="2022-12-06T15:32:37.705" v="510" actId="14100"/>
          <ac:spMkLst>
            <pc:docMk/>
            <pc:sldMk cId="4188337315" sldId="274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6T15:36:17.874" v="530" actId="115"/>
          <ac:spMkLst>
            <pc:docMk/>
            <pc:sldMk cId="4188337315" sldId="274"/>
            <ac:spMk id="7" creationId="{A534D48F-D3EE-4EE5-A5BC-9F21056D0C10}"/>
          </ac:spMkLst>
        </pc:spChg>
        <pc:spChg chg="add mod">
          <ac:chgData name="DuBois, Chase H" userId="c452d07e-7022-4375-96b4-fe39917eed15" providerId="ADAL" clId="{9B9DCA48-964A-4984-9EB9-C3C0BD4DFA0D}" dt="2022-12-06T15:26:19.019" v="498" actId="208"/>
          <ac:spMkLst>
            <pc:docMk/>
            <pc:sldMk cId="4188337315" sldId="274"/>
            <ac:spMk id="9" creationId="{6621FE1A-4270-40F5-B367-300EDE55B28E}"/>
          </ac:spMkLst>
        </pc:spChg>
        <pc:picChg chg="add del mod">
          <ac:chgData name="DuBois, Chase H" userId="c452d07e-7022-4375-96b4-fe39917eed15" providerId="ADAL" clId="{9B9DCA48-964A-4984-9EB9-C3C0BD4DFA0D}" dt="2022-12-06T15:23:07.602" v="487" actId="478"/>
          <ac:picMkLst>
            <pc:docMk/>
            <pc:sldMk cId="4188337315" sldId="274"/>
            <ac:picMk id="3" creationId="{C82FB2CF-C5F8-4D00-B7CE-F90302DC12B1}"/>
          </ac:picMkLst>
        </pc:picChg>
        <pc:picChg chg="del">
          <ac:chgData name="DuBois, Chase H" userId="c452d07e-7022-4375-96b4-fe39917eed15" providerId="ADAL" clId="{9B9DCA48-964A-4984-9EB9-C3C0BD4DFA0D}" dt="2022-12-06T14:59:52.845" v="185" actId="478"/>
          <ac:picMkLst>
            <pc:docMk/>
            <pc:sldMk cId="4188337315" sldId="274"/>
            <ac:picMk id="5" creationId="{C42B41C0-297F-4E2E-88C6-E7396219A03E}"/>
          </ac:picMkLst>
        </pc:picChg>
        <pc:picChg chg="add del mod">
          <ac:chgData name="DuBois, Chase H" userId="c452d07e-7022-4375-96b4-fe39917eed15" providerId="ADAL" clId="{9B9DCA48-964A-4984-9EB9-C3C0BD4DFA0D}" dt="2022-12-06T15:29:50.083" v="500" actId="478"/>
          <ac:picMkLst>
            <pc:docMk/>
            <pc:sldMk cId="4188337315" sldId="274"/>
            <ac:picMk id="8" creationId="{75716546-52E0-47BF-A22E-895413A87362}"/>
          </ac:picMkLst>
        </pc:picChg>
        <pc:picChg chg="add mod">
          <ac:chgData name="DuBois, Chase H" userId="c452d07e-7022-4375-96b4-fe39917eed15" providerId="ADAL" clId="{9B9DCA48-964A-4984-9EB9-C3C0BD4DFA0D}" dt="2022-12-06T15:32:33.413" v="509" actId="1076"/>
          <ac:picMkLst>
            <pc:docMk/>
            <pc:sldMk cId="4188337315" sldId="274"/>
            <ac:picMk id="11" creationId="{6FAA9DD3-6C67-420C-B0ED-9912C77AB875}"/>
          </ac:picMkLst>
        </pc:picChg>
      </pc:sldChg>
      <pc:sldChg chg="delSp modSp add mod">
        <pc:chgData name="DuBois, Chase H" userId="c452d07e-7022-4375-96b4-fe39917eed15" providerId="ADAL" clId="{9B9DCA48-964A-4984-9EB9-C3C0BD4DFA0D}" dt="2022-12-06T15:51:48.446" v="796" actId="1076"/>
        <pc:sldMkLst>
          <pc:docMk/>
          <pc:sldMk cId="2637409650" sldId="275"/>
        </pc:sldMkLst>
        <pc:spChg chg="mod">
          <ac:chgData name="DuBois, Chase H" userId="c452d07e-7022-4375-96b4-fe39917eed15" providerId="ADAL" clId="{9B9DCA48-964A-4984-9EB9-C3C0BD4DFA0D}" dt="2022-12-06T15:45:46.673" v="551" actId="20577"/>
          <ac:spMkLst>
            <pc:docMk/>
            <pc:sldMk cId="2637409650" sldId="275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6T15:51:48.446" v="796" actId="1076"/>
          <ac:spMkLst>
            <pc:docMk/>
            <pc:sldMk cId="2637409650" sldId="275"/>
            <ac:spMk id="7" creationId="{A534D48F-D3EE-4EE5-A5BC-9F21056D0C10}"/>
          </ac:spMkLst>
        </pc:spChg>
        <pc:picChg chg="del">
          <ac:chgData name="DuBois, Chase H" userId="c452d07e-7022-4375-96b4-fe39917eed15" providerId="ADAL" clId="{9B9DCA48-964A-4984-9EB9-C3C0BD4DFA0D}" dt="2022-12-06T15:51:35.013" v="792" actId="478"/>
          <ac:picMkLst>
            <pc:docMk/>
            <pc:sldMk cId="2637409650" sldId="275"/>
            <ac:picMk id="11" creationId="{6FAA9DD3-6C67-420C-B0ED-9912C77AB875}"/>
          </ac:picMkLst>
        </pc:picChg>
      </pc:sldChg>
      <pc:sldChg chg="modSp add mod">
        <pc:chgData name="DuBois, Chase H" userId="c452d07e-7022-4375-96b4-fe39917eed15" providerId="ADAL" clId="{9B9DCA48-964A-4984-9EB9-C3C0BD4DFA0D}" dt="2022-12-06T15:55:04.044" v="971" actId="1076"/>
        <pc:sldMkLst>
          <pc:docMk/>
          <pc:sldMk cId="4087893786" sldId="276"/>
        </pc:sldMkLst>
        <pc:spChg chg="mod">
          <ac:chgData name="DuBois, Chase H" userId="c452d07e-7022-4375-96b4-fe39917eed15" providerId="ADAL" clId="{9B9DCA48-964A-4984-9EB9-C3C0BD4DFA0D}" dt="2022-12-06T15:52:57.100" v="808" actId="20577"/>
          <ac:spMkLst>
            <pc:docMk/>
            <pc:sldMk cId="4087893786" sldId="276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6T15:55:04.044" v="971" actId="1076"/>
          <ac:spMkLst>
            <pc:docMk/>
            <pc:sldMk cId="4087893786" sldId="276"/>
            <ac:spMk id="7" creationId="{A534D48F-D3EE-4EE5-A5BC-9F21056D0C10}"/>
          </ac:spMkLst>
        </pc:spChg>
      </pc:sldChg>
      <pc:sldChg chg="add del">
        <pc:chgData name="DuBois, Chase H" userId="c452d07e-7022-4375-96b4-fe39917eed15" providerId="ADAL" clId="{9B9DCA48-964A-4984-9EB9-C3C0BD4DFA0D}" dt="2022-12-07T14:04:22.235" v="1814" actId="2696"/>
        <pc:sldMkLst>
          <pc:docMk/>
          <pc:sldMk cId="3999726842" sldId="277"/>
        </pc:sldMkLst>
      </pc:sldChg>
      <pc:sldChg chg="addSp modSp add mod">
        <pc:chgData name="DuBois, Chase H" userId="c452d07e-7022-4375-96b4-fe39917eed15" providerId="ADAL" clId="{9B9DCA48-964A-4984-9EB9-C3C0BD4DFA0D}" dt="2022-12-07T15:40:49.845" v="2311" actId="1076"/>
        <pc:sldMkLst>
          <pc:docMk/>
          <pc:sldMk cId="1329438837" sldId="278"/>
        </pc:sldMkLst>
        <pc:spChg chg="mod">
          <ac:chgData name="DuBois, Chase H" userId="c452d07e-7022-4375-96b4-fe39917eed15" providerId="ADAL" clId="{9B9DCA48-964A-4984-9EB9-C3C0BD4DFA0D}" dt="2022-12-06T17:53:01.281" v="1008" actId="14100"/>
          <ac:spMkLst>
            <pc:docMk/>
            <pc:sldMk cId="1329438837" sldId="278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7T15:40:34.032" v="2307" actId="122"/>
          <ac:spMkLst>
            <pc:docMk/>
            <pc:sldMk cId="1329438837" sldId="278"/>
            <ac:spMk id="7" creationId="{A534D48F-D3EE-4EE5-A5BC-9F21056D0C10}"/>
          </ac:spMkLst>
        </pc:spChg>
        <pc:spChg chg="add mod">
          <ac:chgData name="DuBois, Chase H" userId="c452d07e-7022-4375-96b4-fe39917eed15" providerId="ADAL" clId="{9B9DCA48-964A-4984-9EB9-C3C0BD4DFA0D}" dt="2022-12-07T15:40:41.514" v="2309" actId="122"/>
          <ac:spMkLst>
            <pc:docMk/>
            <pc:sldMk cId="1329438837" sldId="278"/>
            <ac:spMk id="8" creationId="{D113CB3E-14C3-4D2A-9CFC-862485FDAD57}"/>
          </ac:spMkLst>
        </pc:spChg>
        <pc:picChg chg="add mod">
          <ac:chgData name="DuBois, Chase H" userId="c452d07e-7022-4375-96b4-fe39917eed15" providerId="ADAL" clId="{9B9DCA48-964A-4984-9EB9-C3C0BD4DFA0D}" dt="2022-12-07T15:40:49.845" v="2311" actId="1076"/>
          <ac:picMkLst>
            <pc:docMk/>
            <pc:sldMk cId="1329438837" sldId="278"/>
            <ac:picMk id="3" creationId="{C7140D27-CCDD-4476-B5A6-860B49FD3302}"/>
          </ac:picMkLst>
        </pc:picChg>
        <pc:picChg chg="add mod">
          <ac:chgData name="DuBois, Chase H" userId="c452d07e-7022-4375-96b4-fe39917eed15" providerId="ADAL" clId="{9B9DCA48-964A-4984-9EB9-C3C0BD4DFA0D}" dt="2022-12-07T15:40:47.876" v="2310" actId="1076"/>
          <ac:picMkLst>
            <pc:docMk/>
            <pc:sldMk cId="1329438837" sldId="278"/>
            <ac:picMk id="10" creationId="{50E0193A-8B3A-4613-A604-C08793A72B98}"/>
          </ac:picMkLst>
        </pc:picChg>
      </pc:sldChg>
      <pc:sldChg chg="delSp modSp add mod">
        <pc:chgData name="DuBois, Chase H" userId="c452d07e-7022-4375-96b4-fe39917eed15" providerId="ADAL" clId="{9B9DCA48-964A-4984-9EB9-C3C0BD4DFA0D}" dt="2022-12-07T15:57:23.803" v="3224" actId="167"/>
        <pc:sldMkLst>
          <pc:docMk/>
          <pc:sldMk cId="1383417410" sldId="279"/>
        </pc:sldMkLst>
        <pc:spChg chg="mod">
          <ac:chgData name="DuBois, Chase H" userId="c452d07e-7022-4375-96b4-fe39917eed15" providerId="ADAL" clId="{9B9DCA48-964A-4984-9EB9-C3C0BD4DFA0D}" dt="2022-12-07T15:51:03.198" v="2639" actId="20577"/>
          <ac:spMkLst>
            <pc:docMk/>
            <pc:sldMk cId="1383417410" sldId="279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7T15:57:15.910" v="3223" actId="1076"/>
          <ac:spMkLst>
            <pc:docMk/>
            <pc:sldMk cId="1383417410" sldId="279"/>
            <ac:spMk id="7" creationId="{A534D48F-D3EE-4EE5-A5BC-9F21056D0C10}"/>
          </ac:spMkLst>
        </pc:spChg>
        <pc:spChg chg="del">
          <ac:chgData name="DuBois, Chase H" userId="c452d07e-7022-4375-96b4-fe39917eed15" providerId="ADAL" clId="{9B9DCA48-964A-4984-9EB9-C3C0BD4DFA0D}" dt="2022-12-07T15:42:47.030" v="2369" actId="478"/>
          <ac:spMkLst>
            <pc:docMk/>
            <pc:sldMk cId="1383417410" sldId="279"/>
            <ac:spMk id="8" creationId="{D113CB3E-14C3-4D2A-9CFC-862485FDAD57}"/>
          </ac:spMkLst>
        </pc:spChg>
        <pc:spChg chg="ord">
          <ac:chgData name="DuBois, Chase H" userId="c452d07e-7022-4375-96b4-fe39917eed15" providerId="ADAL" clId="{9B9DCA48-964A-4984-9EB9-C3C0BD4DFA0D}" dt="2022-12-07T15:57:23.803" v="3224" actId="167"/>
          <ac:spMkLst>
            <pc:docMk/>
            <pc:sldMk cId="1383417410" sldId="279"/>
            <ac:spMk id="9" creationId="{6621FE1A-4270-40F5-B367-300EDE55B28E}"/>
          </ac:spMkLst>
        </pc:spChg>
        <pc:picChg chg="del">
          <ac:chgData name="DuBois, Chase H" userId="c452d07e-7022-4375-96b4-fe39917eed15" providerId="ADAL" clId="{9B9DCA48-964A-4984-9EB9-C3C0BD4DFA0D}" dt="2022-12-07T15:42:41.338" v="2367" actId="478"/>
          <ac:picMkLst>
            <pc:docMk/>
            <pc:sldMk cId="1383417410" sldId="279"/>
            <ac:picMk id="3" creationId="{C7140D27-CCDD-4476-B5A6-860B49FD3302}"/>
          </ac:picMkLst>
        </pc:picChg>
        <pc:picChg chg="del">
          <ac:chgData name="DuBois, Chase H" userId="c452d07e-7022-4375-96b4-fe39917eed15" providerId="ADAL" clId="{9B9DCA48-964A-4984-9EB9-C3C0BD4DFA0D}" dt="2022-12-07T15:42:42.041" v="2368" actId="478"/>
          <ac:picMkLst>
            <pc:docMk/>
            <pc:sldMk cId="1383417410" sldId="279"/>
            <ac:picMk id="10" creationId="{50E0193A-8B3A-4613-A604-C08793A72B98}"/>
          </ac:picMkLst>
        </pc:picChg>
      </pc:sldChg>
      <pc:sldChg chg="modSp add del mod">
        <pc:chgData name="DuBois, Chase H" userId="c452d07e-7022-4375-96b4-fe39917eed15" providerId="ADAL" clId="{9B9DCA48-964A-4984-9EB9-C3C0BD4DFA0D}" dt="2022-12-07T14:13:35.858" v="2160" actId="2696"/>
        <pc:sldMkLst>
          <pc:docMk/>
          <pc:sldMk cId="4208389434" sldId="279"/>
        </pc:sldMkLst>
        <pc:spChg chg="mod">
          <ac:chgData name="DuBois, Chase H" userId="c452d07e-7022-4375-96b4-fe39917eed15" providerId="ADAL" clId="{9B9DCA48-964A-4984-9EB9-C3C0BD4DFA0D}" dt="2022-12-06T17:54:36.346" v="1155" actId="14100"/>
          <ac:spMkLst>
            <pc:docMk/>
            <pc:sldMk cId="4208389434" sldId="279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6T18:17:03.786" v="1813" actId="20577"/>
          <ac:spMkLst>
            <pc:docMk/>
            <pc:sldMk cId="4208389434" sldId="279"/>
            <ac:spMk id="7" creationId="{A534D48F-D3EE-4EE5-A5BC-9F21056D0C10}"/>
          </ac:spMkLst>
        </pc:spChg>
      </pc:sldChg>
      <pc:sldChg chg="addSp delSp modSp add mod">
        <pc:chgData name="DuBois, Chase H" userId="c452d07e-7022-4375-96b4-fe39917eed15" providerId="ADAL" clId="{9B9DCA48-964A-4984-9EB9-C3C0BD4DFA0D}" dt="2022-12-07T16:09:22.861" v="3539" actId="1076"/>
        <pc:sldMkLst>
          <pc:docMk/>
          <pc:sldMk cId="1271231965" sldId="280"/>
        </pc:sldMkLst>
        <pc:spChg chg="mod">
          <ac:chgData name="DuBois, Chase H" userId="c452d07e-7022-4375-96b4-fe39917eed15" providerId="ADAL" clId="{9B9DCA48-964A-4984-9EB9-C3C0BD4DFA0D}" dt="2022-12-07T16:00:38.974" v="3257" actId="20577"/>
          <ac:spMkLst>
            <pc:docMk/>
            <pc:sldMk cId="1271231965" sldId="280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7T16:06:15.181" v="3527" actId="20577"/>
          <ac:spMkLst>
            <pc:docMk/>
            <pc:sldMk cId="1271231965" sldId="280"/>
            <ac:spMk id="7" creationId="{A534D48F-D3EE-4EE5-A5BC-9F21056D0C10}"/>
          </ac:spMkLst>
        </pc:spChg>
        <pc:picChg chg="add del mod">
          <ac:chgData name="DuBois, Chase H" userId="c452d07e-7022-4375-96b4-fe39917eed15" providerId="ADAL" clId="{9B9DCA48-964A-4984-9EB9-C3C0BD4DFA0D}" dt="2022-12-07T16:07:54.325" v="3533" actId="478"/>
          <ac:picMkLst>
            <pc:docMk/>
            <pc:sldMk cId="1271231965" sldId="280"/>
            <ac:picMk id="3" creationId="{651EBE18-2756-4998-9F5F-E1EEE8931BA5}"/>
          </ac:picMkLst>
        </pc:picChg>
        <pc:picChg chg="add mod">
          <ac:chgData name="DuBois, Chase H" userId="c452d07e-7022-4375-96b4-fe39917eed15" providerId="ADAL" clId="{9B9DCA48-964A-4984-9EB9-C3C0BD4DFA0D}" dt="2022-12-07T16:09:22.861" v="3539" actId="1076"/>
          <ac:picMkLst>
            <pc:docMk/>
            <pc:sldMk cId="1271231965" sldId="280"/>
            <ac:picMk id="6" creationId="{B65EC8D9-1BA3-46AB-9190-E7D809C4E4EA}"/>
          </ac:picMkLst>
        </pc:picChg>
      </pc:sldChg>
      <pc:sldChg chg="addSp delSp modSp add mod">
        <pc:chgData name="DuBois, Chase H" userId="c452d07e-7022-4375-96b4-fe39917eed15" providerId="ADAL" clId="{9B9DCA48-964A-4984-9EB9-C3C0BD4DFA0D}" dt="2022-12-07T17:57:09.357" v="4331" actId="1076"/>
        <pc:sldMkLst>
          <pc:docMk/>
          <pc:sldMk cId="1820550590" sldId="281"/>
        </pc:sldMkLst>
        <pc:spChg chg="mod">
          <ac:chgData name="DuBois, Chase H" userId="c452d07e-7022-4375-96b4-fe39917eed15" providerId="ADAL" clId="{9B9DCA48-964A-4984-9EB9-C3C0BD4DFA0D}" dt="2022-12-07T17:25:11.698" v="3562" actId="20577"/>
          <ac:spMkLst>
            <pc:docMk/>
            <pc:sldMk cId="1820550590" sldId="281"/>
            <ac:spMk id="4" creationId="{C2678BED-3387-4918-9A86-EAE66F7F9BB8}"/>
          </ac:spMkLst>
        </pc:spChg>
        <pc:spChg chg="mod ord">
          <ac:chgData name="DuBois, Chase H" userId="c452d07e-7022-4375-96b4-fe39917eed15" providerId="ADAL" clId="{9B9DCA48-964A-4984-9EB9-C3C0BD4DFA0D}" dt="2022-12-07T17:57:09.357" v="4331" actId="1076"/>
          <ac:spMkLst>
            <pc:docMk/>
            <pc:sldMk cId="1820550590" sldId="281"/>
            <ac:spMk id="7" creationId="{A534D48F-D3EE-4EE5-A5BC-9F21056D0C10}"/>
          </ac:spMkLst>
        </pc:spChg>
        <pc:picChg chg="add mod ord">
          <ac:chgData name="DuBois, Chase H" userId="c452d07e-7022-4375-96b4-fe39917eed15" providerId="ADAL" clId="{9B9DCA48-964A-4984-9EB9-C3C0BD4DFA0D}" dt="2022-12-07T17:51:42.274" v="4235" actId="1076"/>
          <ac:picMkLst>
            <pc:docMk/>
            <pc:sldMk cId="1820550590" sldId="281"/>
            <ac:picMk id="3" creationId="{A4B2937F-0445-42D5-86A2-A38EBC873E78}"/>
          </ac:picMkLst>
        </pc:picChg>
        <pc:picChg chg="del">
          <ac:chgData name="DuBois, Chase H" userId="c452d07e-7022-4375-96b4-fe39917eed15" providerId="ADAL" clId="{9B9DCA48-964A-4984-9EB9-C3C0BD4DFA0D}" dt="2022-12-07T17:24:51.060" v="3556" actId="478"/>
          <ac:picMkLst>
            <pc:docMk/>
            <pc:sldMk cId="1820550590" sldId="281"/>
            <ac:picMk id="6" creationId="{B65EC8D9-1BA3-46AB-9190-E7D809C4E4EA}"/>
          </ac:picMkLst>
        </pc:picChg>
      </pc:sldChg>
      <pc:sldChg chg="addSp delSp modSp add mod">
        <pc:chgData name="DuBois, Chase H" userId="c452d07e-7022-4375-96b4-fe39917eed15" providerId="ADAL" clId="{9B9DCA48-964A-4984-9EB9-C3C0BD4DFA0D}" dt="2022-12-07T18:45:11.690" v="4367" actId="1076"/>
        <pc:sldMkLst>
          <pc:docMk/>
          <pc:sldMk cId="116977698" sldId="282"/>
        </pc:sldMkLst>
        <pc:spChg chg="mod">
          <ac:chgData name="DuBois, Chase H" userId="c452d07e-7022-4375-96b4-fe39917eed15" providerId="ADAL" clId="{9B9DCA48-964A-4984-9EB9-C3C0BD4DFA0D}" dt="2022-12-07T17:57:57.872" v="4350" actId="20577"/>
          <ac:spMkLst>
            <pc:docMk/>
            <pc:sldMk cId="116977698" sldId="282"/>
            <ac:spMk id="4" creationId="{C2678BED-3387-4918-9A86-EAE66F7F9BB8}"/>
          </ac:spMkLst>
        </pc:spChg>
        <pc:spChg chg="del">
          <ac:chgData name="DuBois, Chase H" userId="c452d07e-7022-4375-96b4-fe39917eed15" providerId="ADAL" clId="{9B9DCA48-964A-4984-9EB9-C3C0BD4DFA0D}" dt="2022-12-07T17:58:45.463" v="4352" actId="478"/>
          <ac:spMkLst>
            <pc:docMk/>
            <pc:sldMk cId="116977698" sldId="282"/>
            <ac:spMk id="7" creationId="{A534D48F-D3EE-4EE5-A5BC-9F21056D0C10}"/>
          </ac:spMkLst>
        </pc:spChg>
        <pc:picChg chg="del">
          <ac:chgData name="DuBois, Chase H" userId="c452d07e-7022-4375-96b4-fe39917eed15" providerId="ADAL" clId="{9B9DCA48-964A-4984-9EB9-C3C0BD4DFA0D}" dt="2022-12-07T17:58:20.982" v="4351" actId="478"/>
          <ac:picMkLst>
            <pc:docMk/>
            <pc:sldMk cId="116977698" sldId="282"/>
            <ac:picMk id="3" creationId="{A4B2937F-0445-42D5-86A2-A38EBC873E78}"/>
          </ac:picMkLst>
        </pc:picChg>
        <pc:picChg chg="add del mod">
          <ac:chgData name="DuBois, Chase H" userId="c452d07e-7022-4375-96b4-fe39917eed15" providerId="ADAL" clId="{9B9DCA48-964A-4984-9EB9-C3C0BD4DFA0D}" dt="2022-12-07T18:44:49.685" v="4358" actId="478"/>
          <ac:picMkLst>
            <pc:docMk/>
            <pc:sldMk cId="116977698" sldId="282"/>
            <ac:picMk id="5" creationId="{9EED5567-822C-4535-900A-6AF5989D126A}"/>
          </ac:picMkLst>
        </pc:picChg>
        <pc:picChg chg="add mod">
          <ac:chgData name="DuBois, Chase H" userId="c452d07e-7022-4375-96b4-fe39917eed15" providerId="ADAL" clId="{9B9DCA48-964A-4984-9EB9-C3C0BD4DFA0D}" dt="2022-12-07T18:45:11.690" v="4367" actId="1076"/>
          <ac:picMkLst>
            <pc:docMk/>
            <pc:sldMk cId="116977698" sldId="282"/>
            <ac:picMk id="8" creationId="{097B0D21-26FC-4729-AFC3-B8507461AEB0}"/>
          </ac:picMkLst>
        </pc:picChg>
      </pc:sldChg>
      <pc:sldChg chg="addSp delSp modSp add mod ord">
        <pc:chgData name="DuBois, Chase H" userId="c452d07e-7022-4375-96b4-fe39917eed15" providerId="ADAL" clId="{9B9DCA48-964A-4984-9EB9-C3C0BD4DFA0D}" dt="2022-12-08T18:59:49.850" v="4581" actId="1076"/>
        <pc:sldMkLst>
          <pc:docMk/>
          <pc:sldMk cId="3246599649" sldId="283"/>
        </pc:sldMkLst>
        <pc:spChg chg="mod">
          <ac:chgData name="DuBois, Chase H" userId="c452d07e-7022-4375-96b4-fe39917eed15" providerId="ADAL" clId="{9B9DCA48-964A-4984-9EB9-C3C0BD4DFA0D}" dt="2022-12-07T21:11:45.337" v="4388" actId="20577"/>
          <ac:spMkLst>
            <pc:docMk/>
            <pc:sldMk cId="3246599649" sldId="283"/>
            <ac:spMk id="4" creationId="{C2678BED-3387-4918-9A86-EAE66F7F9BB8}"/>
          </ac:spMkLst>
        </pc:spChg>
        <pc:spChg chg="add mod">
          <ac:chgData name="DuBois, Chase H" userId="c452d07e-7022-4375-96b4-fe39917eed15" providerId="ADAL" clId="{9B9DCA48-964A-4984-9EB9-C3C0BD4DFA0D}" dt="2022-12-08T18:59:49.850" v="4581" actId="1076"/>
          <ac:spMkLst>
            <pc:docMk/>
            <pc:sldMk cId="3246599649" sldId="283"/>
            <ac:spMk id="6" creationId="{AA939D57-1D2A-4F90-A885-43C30423CB49}"/>
          </ac:spMkLst>
        </pc:spChg>
        <pc:spChg chg="del mod">
          <ac:chgData name="DuBois, Chase H" userId="c452d07e-7022-4375-96b4-fe39917eed15" providerId="ADAL" clId="{9B9DCA48-964A-4984-9EB9-C3C0BD4DFA0D}" dt="2022-12-07T21:15:16.363" v="4413" actId="478"/>
          <ac:spMkLst>
            <pc:docMk/>
            <pc:sldMk cId="3246599649" sldId="283"/>
            <ac:spMk id="7" creationId="{A534D48F-D3EE-4EE5-A5BC-9F21056D0C10}"/>
          </ac:spMkLst>
        </pc:spChg>
        <pc:picChg chg="del">
          <ac:chgData name="DuBois, Chase H" userId="c452d07e-7022-4375-96b4-fe39917eed15" providerId="ADAL" clId="{9B9DCA48-964A-4984-9EB9-C3C0BD4DFA0D}" dt="2022-12-07T21:11:48.390" v="4389" actId="478"/>
          <ac:picMkLst>
            <pc:docMk/>
            <pc:sldMk cId="3246599649" sldId="283"/>
            <ac:picMk id="3" creationId="{A4B2937F-0445-42D5-86A2-A38EBC873E78}"/>
          </ac:picMkLst>
        </pc:picChg>
        <pc:picChg chg="add mod">
          <ac:chgData name="DuBois, Chase H" userId="c452d07e-7022-4375-96b4-fe39917eed15" providerId="ADAL" clId="{9B9DCA48-964A-4984-9EB9-C3C0BD4DFA0D}" dt="2022-12-08T18:48:01.131" v="4417" actId="1076"/>
          <ac:picMkLst>
            <pc:docMk/>
            <pc:sldMk cId="3246599649" sldId="283"/>
            <ac:picMk id="3" creationId="{F60DF949-BD13-42DE-B2AE-B107D094F5AB}"/>
          </ac:picMkLst>
        </pc:picChg>
      </pc:sldChg>
      <pc:sldChg chg="delSp modSp add mod">
        <pc:chgData name="DuBois, Chase H" userId="c452d07e-7022-4375-96b4-fe39917eed15" providerId="ADAL" clId="{9B9DCA48-964A-4984-9EB9-C3C0BD4DFA0D}" dt="2022-12-08T19:07:10.697" v="4969" actId="1076"/>
        <pc:sldMkLst>
          <pc:docMk/>
          <pc:sldMk cId="3084361783" sldId="284"/>
        </pc:sldMkLst>
        <pc:spChg chg="mod">
          <ac:chgData name="DuBois, Chase H" userId="c452d07e-7022-4375-96b4-fe39917eed15" providerId="ADAL" clId="{9B9DCA48-964A-4984-9EB9-C3C0BD4DFA0D}" dt="2022-12-08T19:04:18.650" v="4598" actId="20577"/>
          <ac:spMkLst>
            <pc:docMk/>
            <pc:sldMk cId="3084361783" sldId="284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8T19:07:10.697" v="4969" actId="1076"/>
          <ac:spMkLst>
            <pc:docMk/>
            <pc:sldMk cId="3084361783" sldId="284"/>
            <ac:spMk id="6" creationId="{AA939D57-1D2A-4F90-A885-43C30423CB49}"/>
          </ac:spMkLst>
        </pc:spChg>
        <pc:picChg chg="del">
          <ac:chgData name="DuBois, Chase H" userId="c452d07e-7022-4375-96b4-fe39917eed15" providerId="ADAL" clId="{9B9DCA48-964A-4984-9EB9-C3C0BD4DFA0D}" dt="2022-12-08T19:04:41.001" v="4599" actId="478"/>
          <ac:picMkLst>
            <pc:docMk/>
            <pc:sldMk cId="3084361783" sldId="284"/>
            <ac:picMk id="3" creationId="{F60DF949-BD13-42DE-B2AE-B107D094F5AB}"/>
          </ac:picMkLst>
        </pc:picChg>
      </pc:sldChg>
      <pc:sldChg chg="addSp modSp add mod">
        <pc:chgData name="DuBois, Chase H" userId="c452d07e-7022-4375-96b4-fe39917eed15" providerId="ADAL" clId="{9B9DCA48-964A-4984-9EB9-C3C0BD4DFA0D}" dt="2022-12-08T19:22:33.960" v="5234" actId="20577"/>
        <pc:sldMkLst>
          <pc:docMk/>
          <pc:sldMk cId="2424536626" sldId="285"/>
        </pc:sldMkLst>
        <pc:spChg chg="mod">
          <ac:chgData name="DuBois, Chase H" userId="c452d07e-7022-4375-96b4-fe39917eed15" providerId="ADAL" clId="{9B9DCA48-964A-4984-9EB9-C3C0BD4DFA0D}" dt="2022-12-08T19:22:33.960" v="5234" actId="20577"/>
          <ac:spMkLst>
            <pc:docMk/>
            <pc:sldMk cId="2424536626" sldId="285"/>
            <ac:spMk id="4" creationId="{C2678BED-3387-4918-9A86-EAE66F7F9BB8}"/>
          </ac:spMkLst>
        </pc:spChg>
        <pc:spChg chg="mod">
          <ac:chgData name="DuBois, Chase H" userId="c452d07e-7022-4375-96b4-fe39917eed15" providerId="ADAL" clId="{9B9DCA48-964A-4984-9EB9-C3C0BD4DFA0D}" dt="2022-12-08T19:20:31.809" v="5225" actId="1076"/>
          <ac:spMkLst>
            <pc:docMk/>
            <pc:sldMk cId="2424536626" sldId="285"/>
            <ac:spMk id="6" creationId="{AA939D57-1D2A-4F90-A885-43C30423CB49}"/>
          </ac:spMkLst>
        </pc:spChg>
        <pc:picChg chg="add mod">
          <ac:chgData name="DuBois, Chase H" userId="c452d07e-7022-4375-96b4-fe39917eed15" providerId="ADAL" clId="{9B9DCA48-964A-4984-9EB9-C3C0BD4DFA0D}" dt="2022-12-08T19:19:39.688" v="5224" actId="1076"/>
          <ac:picMkLst>
            <pc:docMk/>
            <pc:sldMk cId="2424536626" sldId="285"/>
            <ac:picMk id="3" creationId="{F56A11EA-B473-4790-ABA2-750D11D64343}"/>
          </ac:picMkLst>
        </pc:picChg>
      </pc:sldChg>
      <pc:sldChg chg="addSp delSp modSp add mod">
        <pc:chgData name="DuBois, Chase H" userId="c452d07e-7022-4375-96b4-fe39917eed15" providerId="ADAL" clId="{9B9DCA48-964A-4984-9EB9-C3C0BD4DFA0D}" dt="2022-12-08T19:50:12.280" v="5258" actId="1076"/>
        <pc:sldMkLst>
          <pc:docMk/>
          <pc:sldMk cId="2256375491" sldId="286"/>
        </pc:sldMkLst>
        <pc:spChg chg="mod">
          <ac:chgData name="DuBois, Chase H" userId="c452d07e-7022-4375-96b4-fe39917eed15" providerId="ADAL" clId="{9B9DCA48-964A-4984-9EB9-C3C0BD4DFA0D}" dt="2022-12-08T19:22:45.169" v="5241" actId="20577"/>
          <ac:spMkLst>
            <pc:docMk/>
            <pc:sldMk cId="2256375491" sldId="286"/>
            <ac:spMk id="4" creationId="{C2678BED-3387-4918-9A86-EAE66F7F9BB8}"/>
          </ac:spMkLst>
        </pc:spChg>
        <pc:spChg chg="del mod">
          <ac:chgData name="DuBois, Chase H" userId="c452d07e-7022-4375-96b4-fe39917eed15" providerId="ADAL" clId="{9B9DCA48-964A-4984-9EB9-C3C0BD4DFA0D}" dt="2022-12-08T19:23:49.928" v="5245" actId="478"/>
          <ac:spMkLst>
            <pc:docMk/>
            <pc:sldMk cId="2256375491" sldId="286"/>
            <ac:spMk id="6" creationId="{AA939D57-1D2A-4F90-A885-43C30423CB49}"/>
          </ac:spMkLst>
        </pc:spChg>
        <pc:picChg chg="del">
          <ac:chgData name="DuBois, Chase H" userId="c452d07e-7022-4375-96b4-fe39917eed15" providerId="ADAL" clId="{9B9DCA48-964A-4984-9EB9-C3C0BD4DFA0D}" dt="2022-12-08T19:23:12.348" v="5242" actId="478"/>
          <ac:picMkLst>
            <pc:docMk/>
            <pc:sldMk cId="2256375491" sldId="286"/>
            <ac:picMk id="3" creationId="{F56A11EA-B473-4790-ABA2-750D11D64343}"/>
          </ac:picMkLst>
        </pc:picChg>
        <pc:picChg chg="add del mod">
          <ac:chgData name="DuBois, Chase H" userId="c452d07e-7022-4375-96b4-fe39917eed15" providerId="ADAL" clId="{9B9DCA48-964A-4984-9EB9-C3C0BD4DFA0D}" dt="2022-12-08T19:49:51.848" v="5251" actId="478"/>
          <ac:picMkLst>
            <pc:docMk/>
            <pc:sldMk cId="2256375491" sldId="286"/>
            <ac:picMk id="5" creationId="{86B7E139-A89D-49A2-8C20-296A860E34B3}"/>
          </ac:picMkLst>
        </pc:picChg>
        <pc:picChg chg="add mod">
          <ac:chgData name="DuBois, Chase H" userId="c452d07e-7022-4375-96b4-fe39917eed15" providerId="ADAL" clId="{9B9DCA48-964A-4984-9EB9-C3C0BD4DFA0D}" dt="2022-12-08T19:50:12.280" v="5258" actId="1076"/>
          <ac:picMkLst>
            <pc:docMk/>
            <pc:sldMk cId="2256375491" sldId="286"/>
            <ac:picMk id="8" creationId="{D631B8CF-8C5B-40B7-8D70-8867C2CD2483}"/>
          </ac:picMkLst>
        </pc:picChg>
      </pc:sldChg>
      <pc:sldChg chg="addSp delSp modSp add mod">
        <pc:chgData name="DuBois, Chase H" userId="c452d07e-7022-4375-96b4-fe39917eed15" providerId="ADAL" clId="{9B9DCA48-964A-4984-9EB9-C3C0BD4DFA0D}" dt="2022-12-09T14:05:34.963" v="5998" actId="20577"/>
        <pc:sldMkLst>
          <pc:docMk/>
          <pc:sldMk cId="567813324" sldId="287"/>
        </pc:sldMkLst>
        <pc:spChg chg="mod">
          <ac:chgData name="DuBois, Chase H" userId="c452d07e-7022-4375-96b4-fe39917eed15" providerId="ADAL" clId="{9B9DCA48-964A-4984-9EB9-C3C0BD4DFA0D}" dt="2022-12-09T14:03:21.104" v="5898" actId="20577"/>
          <ac:spMkLst>
            <pc:docMk/>
            <pc:sldMk cId="567813324" sldId="287"/>
            <ac:spMk id="4" creationId="{C2678BED-3387-4918-9A86-EAE66F7F9BB8}"/>
          </ac:spMkLst>
        </pc:spChg>
        <pc:spChg chg="add mod">
          <ac:chgData name="DuBois, Chase H" userId="c452d07e-7022-4375-96b4-fe39917eed15" providerId="ADAL" clId="{9B9DCA48-964A-4984-9EB9-C3C0BD4DFA0D}" dt="2022-12-09T14:05:34.963" v="5998" actId="20577"/>
          <ac:spMkLst>
            <pc:docMk/>
            <pc:sldMk cId="567813324" sldId="287"/>
            <ac:spMk id="5" creationId="{389B27F7-8D16-49B7-A37B-0A134B1A3C48}"/>
          </ac:spMkLst>
        </pc:spChg>
        <pc:spChg chg="add del mod">
          <ac:chgData name="DuBois, Chase H" userId="c452d07e-7022-4375-96b4-fe39917eed15" providerId="ADAL" clId="{9B9DCA48-964A-4984-9EB9-C3C0BD4DFA0D}" dt="2022-12-08T19:55:44.411" v="5407" actId="478"/>
          <ac:spMkLst>
            <pc:docMk/>
            <pc:sldMk cId="567813324" sldId="287"/>
            <ac:spMk id="5" creationId="{761E21FA-6D81-4CA5-8079-5776C3A450AF}"/>
          </ac:spMkLst>
        </pc:spChg>
        <pc:picChg chg="add mod">
          <ac:chgData name="DuBois, Chase H" userId="c452d07e-7022-4375-96b4-fe39917eed15" providerId="ADAL" clId="{9B9DCA48-964A-4984-9EB9-C3C0BD4DFA0D}" dt="2022-12-09T14:01:39.143" v="5871" actId="1076"/>
          <ac:picMkLst>
            <pc:docMk/>
            <pc:sldMk cId="567813324" sldId="287"/>
            <ac:picMk id="3" creationId="{9E4455F8-75DC-4F3C-BAA3-22858F28CDF8}"/>
          </ac:picMkLst>
        </pc:picChg>
        <pc:picChg chg="del">
          <ac:chgData name="DuBois, Chase H" userId="c452d07e-7022-4375-96b4-fe39917eed15" providerId="ADAL" clId="{9B9DCA48-964A-4984-9EB9-C3C0BD4DFA0D}" dt="2022-12-08T19:53:23.898" v="5270" actId="478"/>
          <ac:picMkLst>
            <pc:docMk/>
            <pc:sldMk cId="567813324" sldId="287"/>
            <ac:picMk id="8" creationId="{D631B8CF-8C5B-40B7-8D70-8867C2CD2483}"/>
          </ac:picMkLst>
        </pc:picChg>
      </pc:sldChg>
      <pc:sldMasterChg chg="del delSldLayout">
        <pc:chgData name="DuBois, Chase H" userId="c452d07e-7022-4375-96b4-fe39917eed15" providerId="ADAL" clId="{9B9DCA48-964A-4984-9EB9-C3C0BD4DFA0D}" dt="2022-12-06T13:14:24.613" v="2" actId="2696"/>
        <pc:sldMasterMkLst>
          <pc:docMk/>
          <pc:sldMasterMk cId="2953195948" sldId="2147483648"/>
        </pc:sldMasterMkLst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1993084989" sldId="2147483649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878657305" sldId="2147483650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2090600460" sldId="2147483651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3614920330" sldId="2147483652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2359061114" sldId="2147483653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77576922" sldId="2147483654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4015800534" sldId="2147483655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2286966472" sldId="2147483656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2584094140" sldId="2147483657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2824133333" sldId="2147483658"/>
          </pc:sldLayoutMkLst>
        </pc:sldLayoutChg>
        <pc:sldLayoutChg chg="del">
          <pc:chgData name="DuBois, Chase H" userId="c452d07e-7022-4375-96b4-fe39917eed15" providerId="ADAL" clId="{9B9DCA48-964A-4984-9EB9-C3C0BD4DFA0D}" dt="2022-12-06T13:14:24.613" v="2" actId="2696"/>
          <pc:sldLayoutMkLst>
            <pc:docMk/>
            <pc:sldMasterMk cId="2953195948" sldId="2147483648"/>
            <pc:sldLayoutMk cId="3547187927" sldId="2147483659"/>
          </pc:sldLayoutMkLst>
        </pc:sldLayoutChg>
      </pc:sldMasterChg>
    </pc:docChg>
  </pc:docChgLst>
  <pc:docChgLst>
    <pc:chgData name="Huelskamp, Amelia C." userId="S::huelskampa@uncw.edu::76f63ebe-bcf5-4eae-89fe-43718d07bbc9" providerId="AD" clId="Web-{1A0D437A-F7D5-B139-271A-6694137DBDFE}"/>
    <pc:docChg chg="modSld">
      <pc:chgData name="Huelskamp, Amelia C." userId="S::huelskampa@uncw.edu::76f63ebe-bcf5-4eae-89fe-43718d07bbc9" providerId="AD" clId="Web-{1A0D437A-F7D5-B139-271A-6694137DBDFE}" dt="2022-12-11T19:29:23.323" v="12" actId="20577"/>
      <pc:docMkLst>
        <pc:docMk/>
      </pc:docMkLst>
      <pc:sldChg chg="modSp">
        <pc:chgData name="Huelskamp, Amelia C." userId="S::huelskampa@uncw.edu::76f63ebe-bcf5-4eae-89fe-43718d07bbc9" providerId="AD" clId="Web-{1A0D437A-F7D5-B139-271A-6694137DBDFE}" dt="2022-12-11T19:29:23.323" v="12" actId="20577"/>
        <pc:sldMkLst>
          <pc:docMk/>
          <pc:sldMk cId="3995568041" sldId="291"/>
        </pc:sldMkLst>
        <pc:spChg chg="mod">
          <ac:chgData name="Huelskamp, Amelia C." userId="S::huelskampa@uncw.edu::76f63ebe-bcf5-4eae-89fe-43718d07bbc9" providerId="AD" clId="Web-{1A0D437A-F7D5-B139-271A-6694137DBDFE}" dt="2022-12-11T19:29:23.323" v="12" actId="20577"/>
          <ac:spMkLst>
            <pc:docMk/>
            <pc:sldMk cId="3995568041" sldId="291"/>
            <ac:spMk id="7" creationId="{5D293A5F-BA7D-4D1F-93D0-40A4E68F7728}"/>
          </ac:spMkLst>
        </pc:spChg>
      </pc:sldChg>
    </pc:docChg>
  </pc:docChgLst>
  <pc:docChgLst>
    <pc:chgData name="DuBois, Chase H" userId="c452d07e-7022-4375-96b4-fe39917eed15" providerId="ADAL" clId="{DC3A0197-D6CD-4839-95C9-AFE9C1FAB312}"/>
    <pc:docChg chg="undo redo custSel addSld modSld">
      <pc:chgData name="DuBois, Chase H" userId="c452d07e-7022-4375-96b4-fe39917eed15" providerId="ADAL" clId="{DC3A0197-D6CD-4839-95C9-AFE9C1FAB312}" dt="2022-12-13T19:36:59.840" v="2710" actId="1076"/>
      <pc:docMkLst>
        <pc:docMk/>
      </pc:docMkLst>
      <pc:sldChg chg="modSp mod">
        <pc:chgData name="DuBois, Chase H" userId="c452d07e-7022-4375-96b4-fe39917eed15" providerId="ADAL" clId="{DC3A0197-D6CD-4839-95C9-AFE9C1FAB312}" dt="2022-12-13T19:33:23.843" v="2709" actId="21"/>
        <pc:sldMkLst>
          <pc:docMk/>
          <pc:sldMk cId="4188337315" sldId="274"/>
        </pc:sldMkLst>
        <pc:spChg chg="mod">
          <ac:chgData name="DuBois, Chase H" userId="c452d07e-7022-4375-96b4-fe39917eed15" providerId="ADAL" clId="{DC3A0197-D6CD-4839-95C9-AFE9C1FAB312}" dt="2022-12-13T19:33:23.843" v="2709" actId="21"/>
          <ac:spMkLst>
            <pc:docMk/>
            <pc:sldMk cId="4188337315" sldId="274"/>
            <ac:spMk id="7" creationId="{A534D48F-D3EE-4EE5-A5BC-9F21056D0C10}"/>
          </ac:spMkLst>
        </pc:spChg>
        <pc:picChg chg="mod">
          <ac:chgData name="DuBois, Chase H" userId="c452d07e-7022-4375-96b4-fe39917eed15" providerId="ADAL" clId="{DC3A0197-D6CD-4839-95C9-AFE9C1FAB312}" dt="2022-12-13T19:32:44.154" v="2699" actId="1076"/>
          <ac:picMkLst>
            <pc:docMk/>
            <pc:sldMk cId="4188337315" sldId="274"/>
            <ac:picMk id="11" creationId="{6FAA9DD3-6C67-420C-B0ED-9912C77AB875}"/>
          </ac:picMkLst>
        </pc:picChg>
      </pc:sldChg>
      <pc:sldChg chg="addSp delSp modSp mod">
        <pc:chgData name="DuBois, Chase H" userId="c452d07e-7022-4375-96b4-fe39917eed15" providerId="ADAL" clId="{DC3A0197-D6CD-4839-95C9-AFE9C1FAB312}" dt="2022-12-09T19:53:30.875" v="2556" actId="14100"/>
        <pc:sldMkLst>
          <pc:docMk/>
          <pc:sldMk cId="2637409650" sldId="275"/>
        </pc:sldMkLst>
        <pc:spChg chg="mod">
          <ac:chgData name="DuBois, Chase H" userId="c452d07e-7022-4375-96b4-fe39917eed15" providerId="ADAL" clId="{DC3A0197-D6CD-4839-95C9-AFE9C1FAB312}" dt="2022-12-09T19:50:22.343" v="2507" actId="1076"/>
          <ac:spMkLst>
            <pc:docMk/>
            <pc:sldMk cId="2637409650" sldId="275"/>
            <ac:spMk id="7" creationId="{A534D48F-D3EE-4EE5-A5BC-9F21056D0C10}"/>
          </ac:spMkLst>
        </pc:spChg>
        <pc:picChg chg="add mod">
          <ac:chgData name="DuBois, Chase H" userId="c452d07e-7022-4375-96b4-fe39917eed15" providerId="ADAL" clId="{DC3A0197-D6CD-4839-95C9-AFE9C1FAB312}" dt="2022-12-09T19:53:30.875" v="2556" actId="14100"/>
          <ac:picMkLst>
            <pc:docMk/>
            <pc:sldMk cId="2637409650" sldId="275"/>
            <ac:picMk id="2" creationId="{FBEC25F8-1689-49F8-82C3-9100EBA498D1}"/>
          </ac:picMkLst>
        </pc:picChg>
        <pc:picChg chg="add mod">
          <ac:chgData name="DuBois, Chase H" userId="c452d07e-7022-4375-96b4-fe39917eed15" providerId="ADAL" clId="{DC3A0197-D6CD-4839-95C9-AFE9C1FAB312}" dt="2022-12-09T19:53:28.072" v="2555" actId="1076"/>
          <ac:picMkLst>
            <pc:docMk/>
            <pc:sldMk cId="2637409650" sldId="275"/>
            <ac:picMk id="3" creationId="{3914E582-73CD-40A6-A4CD-21FA7D3C7D5C}"/>
          </ac:picMkLst>
        </pc:picChg>
        <pc:picChg chg="add mod">
          <ac:chgData name="DuBois, Chase H" userId="c452d07e-7022-4375-96b4-fe39917eed15" providerId="ADAL" clId="{DC3A0197-D6CD-4839-95C9-AFE9C1FAB312}" dt="2022-12-09T19:53:26.276" v="2554" actId="1076"/>
          <ac:picMkLst>
            <pc:docMk/>
            <pc:sldMk cId="2637409650" sldId="275"/>
            <ac:picMk id="5" creationId="{DACB209F-F124-4DF7-BC36-C606E1E34822}"/>
          </ac:picMkLst>
        </pc:picChg>
        <pc:picChg chg="add del mod">
          <ac:chgData name="DuBois, Chase H" userId="c452d07e-7022-4375-96b4-fe39917eed15" providerId="ADAL" clId="{DC3A0197-D6CD-4839-95C9-AFE9C1FAB312}" dt="2022-12-09T19:52:48.001" v="2546" actId="478"/>
          <ac:picMkLst>
            <pc:docMk/>
            <pc:sldMk cId="2637409650" sldId="275"/>
            <ac:picMk id="6" creationId="{F8E25F9D-9384-4852-A92E-C09EE670EB80}"/>
          </ac:picMkLst>
        </pc:picChg>
        <pc:picChg chg="add mod">
          <ac:chgData name="DuBois, Chase H" userId="c452d07e-7022-4375-96b4-fe39917eed15" providerId="ADAL" clId="{DC3A0197-D6CD-4839-95C9-AFE9C1FAB312}" dt="2022-12-09T19:53:07.145" v="2551" actId="1076"/>
          <ac:picMkLst>
            <pc:docMk/>
            <pc:sldMk cId="2637409650" sldId="275"/>
            <ac:picMk id="8" creationId="{1B7F67EB-0146-4AF6-9BAB-D2C1A8C33BBE}"/>
          </ac:picMkLst>
        </pc:picChg>
      </pc:sldChg>
      <pc:sldChg chg="modSp mod">
        <pc:chgData name="DuBois, Chase H" userId="c452d07e-7022-4375-96b4-fe39917eed15" providerId="ADAL" clId="{DC3A0197-D6CD-4839-95C9-AFE9C1FAB312}" dt="2022-12-09T19:55:16.916" v="2558" actId="207"/>
        <pc:sldMkLst>
          <pc:docMk/>
          <pc:sldMk cId="1329438837" sldId="278"/>
        </pc:sldMkLst>
        <pc:spChg chg="mod">
          <ac:chgData name="DuBois, Chase H" userId="c452d07e-7022-4375-96b4-fe39917eed15" providerId="ADAL" clId="{DC3A0197-D6CD-4839-95C9-AFE9C1FAB312}" dt="2022-12-09T19:55:14.566" v="2557" actId="207"/>
          <ac:spMkLst>
            <pc:docMk/>
            <pc:sldMk cId="1329438837" sldId="278"/>
            <ac:spMk id="7" creationId="{A534D48F-D3EE-4EE5-A5BC-9F21056D0C10}"/>
          </ac:spMkLst>
        </pc:spChg>
        <pc:spChg chg="mod">
          <ac:chgData name="DuBois, Chase H" userId="c452d07e-7022-4375-96b4-fe39917eed15" providerId="ADAL" clId="{DC3A0197-D6CD-4839-95C9-AFE9C1FAB312}" dt="2022-12-09T19:55:16.916" v="2558" actId="207"/>
          <ac:spMkLst>
            <pc:docMk/>
            <pc:sldMk cId="1329438837" sldId="278"/>
            <ac:spMk id="8" creationId="{D113CB3E-14C3-4D2A-9CFC-862485FDAD57}"/>
          </ac:spMkLst>
        </pc:spChg>
      </pc:sldChg>
      <pc:sldChg chg="modSp mod">
        <pc:chgData name="DuBois, Chase H" userId="c452d07e-7022-4375-96b4-fe39917eed15" providerId="ADAL" clId="{DC3A0197-D6CD-4839-95C9-AFE9C1FAB312}" dt="2022-12-09T19:55:25.878" v="2560" actId="207"/>
        <pc:sldMkLst>
          <pc:docMk/>
          <pc:sldMk cId="1383417410" sldId="279"/>
        </pc:sldMkLst>
        <pc:spChg chg="mod">
          <ac:chgData name="DuBois, Chase H" userId="c452d07e-7022-4375-96b4-fe39917eed15" providerId="ADAL" clId="{DC3A0197-D6CD-4839-95C9-AFE9C1FAB312}" dt="2022-12-09T19:55:25.878" v="2560" actId="207"/>
          <ac:spMkLst>
            <pc:docMk/>
            <pc:sldMk cId="1383417410" sldId="279"/>
            <ac:spMk id="7" creationId="{A534D48F-D3EE-4EE5-A5BC-9F21056D0C10}"/>
          </ac:spMkLst>
        </pc:spChg>
      </pc:sldChg>
      <pc:sldChg chg="modSp mod">
        <pc:chgData name="DuBois, Chase H" userId="c452d07e-7022-4375-96b4-fe39917eed15" providerId="ADAL" clId="{DC3A0197-D6CD-4839-95C9-AFE9C1FAB312}" dt="2022-12-09T19:56:27.325" v="2562" actId="114"/>
        <pc:sldMkLst>
          <pc:docMk/>
          <pc:sldMk cId="1271231965" sldId="280"/>
        </pc:sldMkLst>
        <pc:spChg chg="mod">
          <ac:chgData name="DuBois, Chase H" userId="c452d07e-7022-4375-96b4-fe39917eed15" providerId="ADAL" clId="{DC3A0197-D6CD-4839-95C9-AFE9C1FAB312}" dt="2022-12-09T19:56:27.325" v="2562" actId="114"/>
          <ac:spMkLst>
            <pc:docMk/>
            <pc:sldMk cId="1271231965" sldId="280"/>
            <ac:spMk id="7" creationId="{A534D48F-D3EE-4EE5-A5BC-9F21056D0C10}"/>
          </ac:spMkLst>
        </pc:spChg>
      </pc:sldChg>
      <pc:sldChg chg="modSp mod">
        <pc:chgData name="DuBois, Chase H" userId="c452d07e-7022-4375-96b4-fe39917eed15" providerId="ADAL" clId="{DC3A0197-D6CD-4839-95C9-AFE9C1FAB312}" dt="2022-12-09T19:56:18.957" v="2561" actId="114"/>
        <pc:sldMkLst>
          <pc:docMk/>
          <pc:sldMk cId="1820550590" sldId="281"/>
        </pc:sldMkLst>
        <pc:spChg chg="mod">
          <ac:chgData name="DuBois, Chase H" userId="c452d07e-7022-4375-96b4-fe39917eed15" providerId="ADAL" clId="{DC3A0197-D6CD-4839-95C9-AFE9C1FAB312}" dt="2022-12-09T19:56:18.957" v="2561" actId="114"/>
          <ac:spMkLst>
            <pc:docMk/>
            <pc:sldMk cId="1820550590" sldId="281"/>
            <ac:spMk id="7" creationId="{A534D48F-D3EE-4EE5-A5BC-9F21056D0C10}"/>
          </ac:spMkLst>
        </pc:spChg>
      </pc:sldChg>
      <pc:sldChg chg="modSp mod">
        <pc:chgData name="DuBois, Chase H" userId="c452d07e-7022-4375-96b4-fe39917eed15" providerId="ADAL" clId="{DC3A0197-D6CD-4839-95C9-AFE9C1FAB312}" dt="2022-12-09T19:56:46.469" v="2563" actId="114"/>
        <pc:sldMkLst>
          <pc:docMk/>
          <pc:sldMk cId="3246599649" sldId="283"/>
        </pc:sldMkLst>
        <pc:spChg chg="mod">
          <ac:chgData name="DuBois, Chase H" userId="c452d07e-7022-4375-96b4-fe39917eed15" providerId="ADAL" clId="{DC3A0197-D6CD-4839-95C9-AFE9C1FAB312}" dt="2022-12-09T19:56:46.469" v="2563" actId="114"/>
          <ac:spMkLst>
            <pc:docMk/>
            <pc:sldMk cId="3246599649" sldId="283"/>
            <ac:spMk id="6" creationId="{AA939D57-1D2A-4F90-A885-43C30423CB49}"/>
          </ac:spMkLst>
        </pc:spChg>
      </pc:sldChg>
      <pc:sldChg chg="modSp mod">
        <pc:chgData name="DuBois, Chase H" userId="c452d07e-7022-4375-96b4-fe39917eed15" providerId="ADAL" clId="{DC3A0197-D6CD-4839-95C9-AFE9C1FAB312}" dt="2022-12-09T21:08:10.719" v="2698" actId="115"/>
        <pc:sldMkLst>
          <pc:docMk/>
          <pc:sldMk cId="3084361783" sldId="284"/>
        </pc:sldMkLst>
        <pc:spChg chg="mod">
          <ac:chgData name="DuBois, Chase H" userId="c452d07e-7022-4375-96b4-fe39917eed15" providerId="ADAL" clId="{DC3A0197-D6CD-4839-95C9-AFE9C1FAB312}" dt="2022-12-09T21:08:10.719" v="2698" actId="115"/>
          <ac:spMkLst>
            <pc:docMk/>
            <pc:sldMk cId="3084361783" sldId="284"/>
            <ac:spMk id="6" creationId="{AA939D57-1D2A-4F90-A885-43C30423CB49}"/>
          </ac:spMkLst>
        </pc:spChg>
      </pc:sldChg>
      <pc:sldChg chg="modSp mod">
        <pc:chgData name="DuBois, Chase H" userId="c452d07e-7022-4375-96b4-fe39917eed15" providerId="ADAL" clId="{DC3A0197-D6CD-4839-95C9-AFE9C1FAB312}" dt="2022-12-09T19:58:42.311" v="2687" actId="1076"/>
        <pc:sldMkLst>
          <pc:docMk/>
          <pc:sldMk cId="2424536626" sldId="285"/>
        </pc:sldMkLst>
        <pc:spChg chg="mod">
          <ac:chgData name="DuBois, Chase H" userId="c452d07e-7022-4375-96b4-fe39917eed15" providerId="ADAL" clId="{DC3A0197-D6CD-4839-95C9-AFE9C1FAB312}" dt="2022-12-09T19:57:01.349" v="2565" actId="20577"/>
          <ac:spMkLst>
            <pc:docMk/>
            <pc:sldMk cId="2424536626" sldId="285"/>
            <ac:spMk id="4" creationId="{C2678BED-3387-4918-9A86-EAE66F7F9BB8}"/>
          </ac:spMkLst>
        </pc:spChg>
        <pc:spChg chg="mod">
          <ac:chgData name="DuBois, Chase H" userId="c452d07e-7022-4375-96b4-fe39917eed15" providerId="ADAL" clId="{DC3A0197-D6CD-4839-95C9-AFE9C1FAB312}" dt="2022-12-09T19:58:42.311" v="2687" actId="1076"/>
          <ac:spMkLst>
            <pc:docMk/>
            <pc:sldMk cId="2424536626" sldId="285"/>
            <ac:spMk id="6" creationId="{AA939D57-1D2A-4F90-A885-43C30423CB49}"/>
          </ac:spMkLst>
        </pc:spChg>
      </pc:sldChg>
      <pc:sldChg chg="modSp mod">
        <pc:chgData name="DuBois, Chase H" userId="c452d07e-7022-4375-96b4-fe39917eed15" providerId="ADAL" clId="{DC3A0197-D6CD-4839-95C9-AFE9C1FAB312}" dt="2022-12-09T19:59:28.347" v="2692" actId="20577"/>
        <pc:sldMkLst>
          <pc:docMk/>
          <pc:sldMk cId="567813324" sldId="287"/>
        </pc:sldMkLst>
        <pc:spChg chg="mod">
          <ac:chgData name="DuBois, Chase H" userId="c452d07e-7022-4375-96b4-fe39917eed15" providerId="ADAL" clId="{DC3A0197-D6CD-4839-95C9-AFE9C1FAB312}" dt="2022-12-09T19:59:28.347" v="2692" actId="20577"/>
          <ac:spMkLst>
            <pc:docMk/>
            <pc:sldMk cId="567813324" sldId="287"/>
            <ac:spMk id="5" creationId="{389B27F7-8D16-49B7-A37B-0A134B1A3C48}"/>
          </ac:spMkLst>
        </pc:spChg>
      </pc:sldChg>
      <pc:sldChg chg="addSp delSp modSp add mod">
        <pc:chgData name="DuBois, Chase H" userId="c452d07e-7022-4375-96b4-fe39917eed15" providerId="ADAL" clId="{DC3A0197-D6CD-4839-95C9-AFE9C1FAB312}" dt="2022-12-09T15:50:02.368" v="855" actId="113"/>
        <pc:sldMkLst>
          <pc:docMk/>
          <pc:sldMk cId="1766878318" sldId="288"/>
        </pc:sldMkLst>
        <pc:spChg chg="mod">
          <ac:chgData name="DuBois, Chase H" userId="c452d07e-7022-4375-96b4-fe39917eed15" providerId="ADAL" clId="{DC3A0197-D6CD-4839-95C9-AFE9C1FAB312}" dt="2022-12-09T15:22:57.185" v="88" actId="20577"/>
          <ac:spMkLst>
            <pc:docMk/>
            <pc:sldMk cId="1766878318" sldId="288"/>
            <ac:spMk id="4" creationId="{C2678BED-3387-4918-9A86-EAE66F7F9BB8}"/>
          </ac:spMkLst>
        </pc:spChg>
        <pc:spChg chg="mod">
          <ac:chgData name="DuBois, Chase H" userId="c452d07e-7022-4375-96b4-fe39917eed15" providerId="ADAL" clId="{DC3A0197-D6CD-4839-95C9-AFE9C1FAB312}" dt="2022-12-09T15:50:02.368" v="855" actId="113"/>
          <ac:spMkLst>
            <pc:docMk/>
            <pc:sldMk cId="1766878318" sldId="288"/>
            <ac:spMk id="5" creationId="{389B27F7-8D16-49B7-A37B-0A134B1A3C48}"/>
          </ac:spMkLst>
        </pc:spChg>
        <pc:graphicFrameChg chg="add del mod modGraphic">
          <ac:chgData name="DuBois, Chase H" userId="c452d07e-7022-4375-96b4-fe39917eed15" providerId="ADAL" clId="{DC3A0197-D6CD-4839-95C9-AFE9C1FAB312}" dt="2022-12-09T15:39:23.420" v="388" actId="478"/>
          <ac:graphicFrameMkLst>
            <pc:docMk/>
            <pc:sldMk cId="1766878318" sldId="288"/>
            <ac:graphicFrameMk id="7" creationId="{D9CC028C-3259-4071-A859-368899466440}"/>
          </ac:graphicFrameMkLst>
        </pc:graphicFrameChg>
        <pc:picChg chg="del">
          <ac:chgData name="DuBois, Chase H" userId="c452d07e-7022-4375-96b4-fe39917eed15" providerId="ADAL" clId="{DC3A0197-D6CD-4839-95C9-AFE9C1FAB312}" dt="2022-12-09T15:22:59.468" v="89" actId="478"/>
          <ac:picMkLst>
            <pc:docMk/>
            <pc:sldMk cId="1766878318" sldId="288"/>
            <ac:picMk id="3" creationId="{9E4455F8-75DC-4F3C-BAA3-22858F28CDF8}"/>
          </ac:picMkLst>
        </pc:picChg>
        <pc:picChg chg="add del mod">
          <ac:chgData name="DuBois, Chase H" userId="c452d07e-7022-4375-96b4-fe39917eed15" providerId="ADAL" clId="{DC3A0197-D6CD-4839-95C9-AFE9C1FAB312}" dt="2022-12-09T15:34:30.480" v="331" actId="21"/>
          <ac:picMkLst>
            <pc:docMk/>
            <pc:sldMk cId="1766878318" sldId="288"/>
            <ac:picMk id="6" creationId="{785336E2-AD9F-470B-9D8B-9E76439913CD}"/>
          </ac:picMkLst>
        </pc:picChg>
      </pc:sldChg>
      <pc:sldChg chg="addSp delSp modSp add mod">
        <pc:chgData name="DuBois, Chase H" userId="c452d07e-7022-4375-96b4-fe39917eed15" providerId="ADAL" clId="{DC3A0197-D6CD-4839-95C9-AFE9C1FAB312}" dt="2022-12-09T15:53:25.023" v="1009" actId="113"/>
        <pc:sldMkLst>
          <pc:docMk/>
          <pc:sldMk cId="4140464092" sldId="289"/>
        </pc:sldMkLst>
        <pc:spChg chg="mod">
          <ac:chgData name="DuBois, Chase H" userId="c452d07e-7022-4375-96b4-fe39917eed15" providerId="ADAL" clId="{DC3A0197-D6CD-4839-95C9-AFE9C1FAB312}" dt="2022-12-09T15:50:45.039" v="883" actId="20577"/>
          <ac:spMkLst>
            <pc:docMk/>
            <pc:sldMk cId="4140464092" sldId="289"/>
            <ac:spMk id="4" creationId="{C2678BED-3387-4918-9A86-EAE66F7F9BB8}"/>
          </ac:spMkLst>
        </pc:spChg>
        <pc:spChg chg="del mod">
          <ac:chgData name="DuBois, Chase H" userId="c452d07e-7022-4375-96b4-fe39917eed15" providerId="ADAL" clId="{DC3A0197-D6CD-4839-95C9-AFE9C1FAB312}" dt="2022-12-09T15:36:38.189" v="350"/>
          <ac:spMkLst>
            <pc:docMk/>
            <pc:sldMk cId="4140464092" sldId="289"/>
            <ac:spMk id="5" creationId="{389B27F7-8D16-49B7-A37B-0A134B1A3C48}"/>
          </ac:spMkLst>
        </pc:spChg>
        <pc:spChg chg="add mod">
          <ac:chgData name="DuBois, Chase H" userId="c452d07e-7022-4375-96b4-fe39917eed15" providerId="ADAL" clId="{DC3A0197-D6CD-4839-95C9-AFE9C1FAB312}" dt="2022-12-09T15:53:25.023" v="1009" actId="113"/>
          <ac:spMkLst>
            <pc:docMk/>
            <pc:sldMk cId="4140464092" sldId="289"/>
            <ac:spMk id="7" creationId="{5D293A5F-BA7D-4D1F-93D0-40A4E68F7728}"/>
          </ac:spMkLst>
        </pc:spChg>
        <pc:picChg chg="add mod">
          <ac:chgData name="DuBois, Chase H" userId="c452d07e-7022-4375-96b4-fe39917eed15" providerId="ADAL" clId="{DC3A0197-D6CD-4839-95C9-AFE9C1FAB312}" dt="2022-12-09T15:53:03.382" v="1008" actId="1076"/>
          <ac:picMkLst>
            <pc:docMk/>
            <pc:sldMk cId="4140464092" sldId="289"/>
            <ac:picMk id="2" creationId="{D622FEB3-9D4C-4FD1-8E49-AC663E1A5320}"/>
          </ac:picMkLst>
        </pc:picChg>
      </pc:sldChg>
      <pc:sldChg chg="addSp delSp modSp add mod">
        <pc:chgData name="DuBois, Chase H" userId="c452d07e-7022-4375-96b4-fe39917eed15" providerId="ADAL" clId="{DC3A0197-D6CD-4839-95C9-AFE9C1FAB312}" dt="2022-12-09T18:57:40.284" v="1144" actId="115"/>
        <pc:sldMkLst>
          <pc:docMk/>
          <pc:sldMk cId="3501363216" sldId="290"/>
        </pc:sldMkLst>
        <pc:spChg chg="mod">
          <ac:chgData name="DuBois, Chase H" userId="c452d07e-7022-4375-96b4-fe39917eed15" providerId="ADAL" clId="{DC3A0197-D6CD-4839-95C9-AFE9C1FAB312}" dt="2022-12-09T16:03:11.074" v="1021" actId="20577"/>
          <ac:spMkLst>
            <pc:docMk/>
            <pc:sldMk cId="3501363216" sldId="290"/>
            <ac:spMk id="4" creationId="{C2678BED-3387-4918-9A86-EAE66F7F9BB8}"/>
          </ac:spMkLst>
        </pc:spChg>
        <pc:spChg chg="mod">
          <ac:chgData name="DuBois, Chase H" userId="c452d07e-7022-4375-96b4-fe39917eed15" providerId="ADAL" clId="{DC3A0197-D6CD-4839-95C9-AFE9C1FAB312}" dt="2022-12-09T18:57:40.284" v="1144" actId="115"/>
          <ac:spMkLst>
            <pc:docMk/>
            <pc:sldMk cId="3501363216" sldId="290"/>
            <ac:spMk id="7" creationId="{5D293A5F-BA7D-4D1F-93D0-40A4E68F7728}"/>
          </ac:spMkLst>
        </pc:spChg>
        <pc:picChg chg="del">
          <ac:chgData name="DuBois, Chase H" userId="c452d07e-7022-4375-96b4-fe39917eed15" providerId="ADAL" clId="{DC3A0197-D6CD-4839-95C9-AFE9C1FAB312}" dt="2022-12-09T16:04:52.069" v="1022" actId="478"/>
          <ac:picMkLst>
            <pc:docMk/>
            <pc:sldMk cId="3501363216" sldId="290"/>
            <ac:picMk id="2" creationId="{D622FEB3-9D4C-4FD1-8E49-AC663E1A5320}"/>
          </ac:picMkLst>
        </pc:picChg>
        <pc:picChg chg="add del mod">
          <ac:chgData name="DuBois, Chase H" userId="c452d07e-7022-4375-96b4-fe39917eed15" providerId="ADAL" clId="{DC3A0197-D6CD-4839-95C9-AFE9C1FAB312}" dt="2022-12-09T18:33:58.493" v="1028" actId="478"/>
          <ac:picMkLst>
            <pc:docMk/>
            <pc:sldMk cId="3501363216" sldId="290"/>
            <ac:picMk id="5" creationId="{B62DF8B8-506D-4398-A14F-211B7E08487E}"/>
          </ac:picMkLst>
        </pc:picChg>
        <pc:picChg chg="add mod">
          <ac:chgData name="DuBois, Chase H" userId="c452d07e-7022-4375-96b4-fe39917eed15" providerId="ADAL" clId="{DC3A0197-D6CD-4839-95C9-AFE9C1FAB312}" dt="2022-12-09T18:34:04.934" v="1031" actId="1076"/>
          <ac:picMkLst>
            <pc:docMk/>
            <pc:sldMk cId="3501363216" sldId="290"/>
            <ac:picMk id="8" creationId="{92B35ACF-CB93-4F2E-95A4-446005D104E7}"/>
          </ac:picMkLst>
        </pc:picChg>
      </pc:sldChg>
      <pc:sldChg chg="delSp modSp add mod">
        <pc:chgData name="DuBois, Chase H" userId="c452d07e-7022-4375-96b4-fe39917eed15" providerId="ADAL" clId="{DC3A0197-D6CD-4839-95C9-AFE9C1FAB312}" dt="2022-12-13T19:36:59.840" v="2710" actId="1076"/>
        <pc:sldMkLst>
          <pc:docMk/>
          <pc:sldMk cId="3995568041" sldId="291"/>
        </pc:sldMkLst>
        <pc:spChg chg="mod">
          <ac:chgData name="DuBois, Chase H" userId="c452d07e-7022-4375-96b4-fe39917eed15" providerId="ADAL" clId="{DC3A0197-D6CD-4839-95C9-AFE9C1FAB312}" dt="2022-12-09T18:58:22.191" v="1168" actId="20577"/>
          <ac:spMkLst>
            <pc:docMk/>
            <pc:sldMk cId="3995568041" sldId="291"/>
            <ac:spMk id="4" creationId="{C2678BED-3387-4918-9A86-EAE66F7F9BB8}"/>
          </ac:spMkLst>
        </pc:spChg>
        <pc:spChg chg="mod">
          <ac:chgData name="DuBois, Chase H" userId="c452d07e-7022-4375-96b4-fe39917eed15" providerId="ADAL" clId="{DC3A0197-D6CD-4839-95C9-AFE9C1FAB312}" dt="2022-12-13T19:36:59.840" v="2710" actId="1076"/>
          <ac:spMkLst>
            <pc:docMk/>
            <pc:sldMk cId="3995568041" sldId="291"/>
            <ac:spMk id="7" creationId="{5D293A5F-BA7D-4D1F-93D0-40A4E68F7728}"/>
          </ac:spMkLst>
        </pc:spChg>
        <pc:picChg chg="del">
          <ac:chgData name="DuBois, Chase H" userId="c452d07e-7022-4375-96b4-fe39917eed15" providerId="ADAL" clId="{DC3A0197-D6CD-4839-95C9-AFE9C1FAB312}" dt="2022-12-09T18:58:26.180" v="1169" actId="478"/>
          <ac:picMkLst>
            <pc:docMk/>
            <pc:sldMk cId="3995568041" sldId="291"/>
            <ac:picMk id="8" creationId="{92B35ACF-CB93-4F2E-95A4-446005D104E7}"/>
          </ac:picMkLst>
        </pc:picChg>
      </pc:sldChg>
      <pc:sldChg chg="modSp add mod">
        <pc:chgData name="DuBois, Chase H" userId="c452d07e-7022-4375-96b4-fe39917eed15" providerId="ADAL" clId="{DC3A0197-D6CD-4839-95C9-AFE9C1FAB312}" dt="2022-12-09T19:41:17.659" v="2444" actId="207"/>
        <pc:sldMkLst>
          <pc:docMk/>
          <pc:sldMk cId="3037670437" sldId="292"/>
        </pc:sldMkLst>
        <pc:spChg chg="mod">
          <ac:chgData name="DuBois, Chase H" userId="c452d07e-7022-4375-96b4-fe39917eed15" providerId="ADAL" clId="{DC3A0197-D6CD-4839-95C9-AFE9C1FAB312}" dt="2022-12-09T19:25:18.136" v="2272" actId="20577"/>
          <ac:spMkLst>
            <pc:docMk/>
            <pc:sldMk cId="3037670437" sldId="292"/>
            <ac:spMk id="4" creationId="{C2678BED-3387-4918-9A86-EAE66F7F9BB8}"/>
          </ac:spMkLst>
        </pc:spChg>
        <pc:spChg chg="mod">
          <ac:chgData name="DuBois, Chase H" userId="c452d07e-7022-4375-96b4-fe39917eed15" providerId="ADAL" clId="{DC3A0197-D6CD-4839-95C9-AFE9C1FAB312}" dt="2022-12-09T19:41:17.659" v="2444" actId="207"/>
          <ac:spMkLst>
            <pc:docMk/>
            <pc:sldMk cId="3037670437" sldId="292"/>
            <ac:spMk id="7" creationId="{5D293A5F-BA7D-4D1F-93D0-40A4E68F7728}"/>
          </ac:spMkLst>
        </pc:spChg>
      </pc:sldChg>
      <pc:sldChg chg="addSp delSp modSp add mod">
        <pc:chgData name="DuBois, Chase H" userId="c452d07e-7022-4375-96b4-fe39917eed15" providerId="ADAL" clId="{DC3A0197-D6CD-4839-95C9-AFE9C1FAB312}" dt="2022-12-09T19:33:03.102" v="2438" actId="1076"/>
        <pc:sldMkLst>
          <pc:docMk/>
          <pc:sldMk cId="2040729138" sldId="293"/>
        </pc:sldMkLst>
        <pc:spChg chg="mod">
          <ac:chgData name="DuBois, Chase H" userId="c452d07e-7022-4375-96b4-fe39917eed15" providerId="ADAL" clId="{DC3A0197-D6CD-4839-95C9-AFE9C1FAB312}" dt="2022-12-09T19:27:56.411" v="2330" actId="20577"/>
          <ac:spMkLst>
            <pc:docMk/>
            <pc:sldMk cId="2040729138" sldId="293"/>
            <ac:spMk id="4" creationId="{C2678BED-3387-4918-9A86-EAE66F7F9BB8}"/>
          </ac:spMkLst>
        </pc:spChg>
        <pc:spChg chg="add del mod">
          <ac:chgData name="DuBois, Chase H" userId="c452d07e-7022-4375-96b4-fe39917eed15" providerId="ADAL" clId="{DC3A0197-D6CD-4839-95C9-AFE9C1FAB312}" dt="2022-12-09T19:30:11.394" v="2423" actId="47"/>
          <ac:spMkLst>
            <pc:docMk/>
            <pc:sldMk cId="2040729138" sldId="293"/>
            <ac:spMk id="5" creationId="{F66B4B43-F472-455D-9EE1-D3E90CD6DBDF}"/>
          </ac:spMkLst>
        </pc:spChg>
        <pc:spChg chg="mod">
          <ac:chgData name="DuBois, Chase H" userId="c452d07e-7022-4375-96b4-fe39917eed15" providerId="ADAL" clId="{DC3A0197-D6CD-4839-95C9-AFE9C1FAB312}" dt="2022-12-09T19:33:03.102" v="2438" actId="1076"/>
          <ac:spMkLst>
            <pc:docMk/>
            <pc:sldMk cId="2040729138" sldId="293"/>
            <ac:spMk id="7" creationId="{5D293A5F-BA7D-4D1F-93D0-40A4E68F7728}"/>
          </ac:spMkLst>
        </pc:spChg>
        <pc:spChg chg="add del mod">
          <ac:chgData name="DuBois, Chase H" userId="c452d07e-7022-4375-96b4-fe39917eed15" providerId="ADAL" clId="{DC3A0197-D6CD-4839-95C9-AFE9C1FAB312}" dt="2022-12-09T19:30:10.821" v="2422" actId="22"/>
          <ac:spMkLst>
            <pc:docMk/>
            <pc:sldMk cId="2040729138" sldId="293"/>
            <ac:spMk id="8" creationId="{6CE13927-EFC7-4B15-B6DF-06D5048823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3035" y="1241147"/>
            <a:ext cx="6059511" cy="1218795"/>
          </a:xfrm>
        </p:spPr>
        <p:txBody>
          <a:bodyPr anchor="b">
            <a:spAutoFit/>
          </a:bodyPr>
          <a:lstStyle>
            <a:lvl1pPr algn="ctr">
              <a:defRPr sz="4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3035" y="2638028"/>
            <a:ext cx="6059511" cy="276999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C6DF4-F395-BE4D-9BFD-F02477BC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59417"/>
            <a:ext cx="10541000" cy="175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E383FD-4A84-0B45-8AF6-2E46150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20"/>
            <a:ext cx="10605168" cy="664797"/>
          </a:xfrm>
        </p:spPr>
        <p:txBody>
          <a:bodyPr anchor="b">
            <a:sp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72040D-DE34-AB4A-BFB3-B40494A3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105"/>
            <a:ext cx="10605168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69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5429"/>
            <a:ext cx="5181600" cy="16968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5429"/>
            <a:ext cx="5181600" cy="16968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51235"/>
            <a:ext cx="5157787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03378"/>
            <a:ext cx="5157787" cy="16968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951235"/>
            <a:ext cx="5183188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03378"/>
            <a:ext cx="5183188" cy="16968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29DE3E-7A37-4541-B532-31106F6A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518481"/>
            <a:ext cx="7936752" cy="4985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0C013-5B8B-45B3-9705-DA4F2F7C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19A7-F2B7-49F6-852E-56621FF91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9E6B-9B42-4C7C-9326-24BEC868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FFCB-D1E6-4088-B5B7-F3190D1E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485-8F76-45C7-8F6A-EDFF9DEB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4" y="518480"/>
            <a:ext cx="7936752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5614"/>
            <a:ext cx="10515600" cy="1752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E7F4045-50B8-2C4E-9466-C68609A5A504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4763" y="6492874"/>
            <a:ext cx="14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FD1A2386-A77B-D946-A6EA-60CC7A61A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A93B-442F-9B4B-9261-146F3824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202" y="954156"/>
            <a:ext cx="6999798" cy="2474844"/>
          </a:xfrm>
        </p:spPr>
        <p:txBody>
          <a:bodyPr anchor="ctr" anchorCtr="0"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Building Inclusion and Collaborative Skills through Interprofessional Simulation Design Challenges</a:t>
            </a:r>
          </a:p>
        </p:txBody>
      </p:sp>
    </p:spTree>
    <p:extLst>
      <p:ext uri="{BB962C8B-B14F-4D97-AF65-F5344CB8AC3E}">
        <p14:creationId xmlns:p14="http://schemas.microsoft.com/office/powerpoint/2010/main" val="331648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DT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DF949-BD13-42DE-B2AE-B107D094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424" y="1374499"/>
            <a:ext cx="5538756" cy="4790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39D57-1D2A-4F90-A885-43C30423CB49}"/>
              </a:ext>
            </a:extLst>
          </p:cNvPr>
          <p:cNvSpPr txBox="1"/>
          <p:nvPr/>
        </p:nvSpPr>
        <p:spPr>
          <a:xfrm>
            <a:off x="0" y="2277024"/>
            <a:ext cx="5069150" cy="298543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Improves product quality and project efficiency. [9,10]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Helps develop teamworking skills and creativity. [10,11,12]</a:t>
            </a:r>
          </a:p>
        </p:txBody>
      </p:sp>
    </p:spTree>
    <p:extLst>
      <p:ext uri="{BB962C8B-B14F-4D97-AF65-F5344CB8AC3E}">
        <p14:creationId xmlns:p14="http://schemas.microsoft.com/office/powerpoint/2010/main" val="324659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+ IPE + SBE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39D57-1D2A-4F90-A885-43C30423CB49}"/>
              </a:ext>
            </a:extLst>
          </p:cNvPr>
          <p:cNvSpPr txBox="1"/>
          <p:nvPr/>
        </p:nvSpPr>
        <p:spPr>
          <a:xfrm>
            <a:off x="0" y="1788753"/>
            <a:ext cx="11745158" cy="3880421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u="sng" dirty="0"/>
              <a:t>Interprofessional</a:t>
            </a:r>
            <a:r>
              <a:rPr lang="en-US" sz="2800" i="1" dirty="0"/>
              <a:t> student teams </a:t>
            </a:r>
            <a:r>
              <a:rPr lang="en-US" sz="2800" b="1" i="1" u="sng" dirty="0"/>
              <a:t>design</a:t>
            </a:r>
            <a:r>
              <a:rPr lang="en-US" sz="2800" i="1" dirty="0"/>
              <a:t> the </a:t>
            </a:r>
            <a:r>
              <a:rPr lang="en-US" sz="2800" b="1" i="1" u="sng" dirty="0"/>
              <a:t>simulations</a:t>
            </a:r>
            <a:r>
              <a:rPr lang="en-US" sz="2800" i="1" dirty="0"/>
              <a:t> they will perform.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They pick topics important to them, and practice performing future roles.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Each student pitches an idea before team discussions start.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Interprofessional facilitators ensure ideas are realistic and practical.</a:t>
            </a:r>
          </a:p>
        </p:txBody>
      </p:sp>
    </p:spTree>
    <p:extLst>
      <p:ext uri="{BB962C8B-B14F-4D97-AF65-F5344CB8AC3E}">
        <p14:creationId xmlns:p14="http://schemas.microsoft.com/office/powerpoint/2010/main" val="308436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Pilot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39D57-1D2A-4F90-A885-43C30423CB49}"/>
              </a:ext>
            </a:extLst>
          </p:cNvPr>
          <p:cNvSpPr txBox="1"/>
          <p:nvPr/>
        </p:nvSpPr>
        <p:spPr>
          <a:xfrm>
            <a:off x="95508" y="2125951"/>
            <a:ext cx="6150078" cy="3293209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Students and facilitators from each school in the UNCW College of Health &amp; Human Services (</a:t>
            </a:r>
            <a:r>
              <a:rPr lang="en-US" sz="2400" b="1" i="1" dirty="0"/>
              <a:t>CHHS</a:t>
            </a:r>
            <a:r>
              <a:rPr lang="en-US" sz="2400" i="1" dirty="0"/>
              <a:t>) participated.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Students designed, performed, and presented healthcare simulations.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Facilitators ensured simulations were practical and realistic.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11EA-B473-4790-ABA2-750D11D6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93" y="1302328"/>
            <a:ext cx="5250998" cy="49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Format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1B8CF-8C5B-40B7-8D70-8867C2CD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42" y="1302328"/>
            <a:ext cx="9924915" cy="50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 CHHS Schools</a:t>
            </a:r>
          </a:p>
        </p:txBody>
      </p:sp>
      <p:pic>
        <p:nvPicPr>
          <p:cNvPr id="3" name="Picture 2" descr="A collage of a person working out in a room&#10;&#10;Description automatically generated with low confidence">
            <a:extLst>
              <a:ext uri="{FF2B5EF4-FFF2-40B4-BE49-F238E27FC236}">
                <a16:creationId xmlns:a16="http://schemas.microsoft.com/office/drawing/2014/main" id="{9E4455F8-75DC-4F3C-BAA3-22858F28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68" y="1300669"/>
            <a:ext cx="5648130" cy="4942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B27F7-8D16-49B7-A37B-0A134B1A3C48}"/>
              </a:ext>
            </a:extLst>
          </p:cNvPr>
          <p:cNvSpPr txBox="1"/>
          <p:nvPr/>
        </p:nvSpPr>
        <p:spPr>
          <a:xfrm>
            <a:off x="0" y="1510398"/>
            <a:ext cx="6398868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Nursing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An undergraduate Prelicensure Nursing student assessed the patient’s bike injuries and reported to other clinicians.</a:t>
            </a:r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Social Work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 graduate student assessed the patient’s psychological condition and helped coordinate care.</a:t>
            </a:r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Health &amp; Applied Human Sciences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An undergraduate Exercise Science student performed physical therapy and tracked recovery.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An undergraduate Public Health student researched similar accidents and educated the patient about bike safety.</a:t>
            </a:r>
          </a:p>
        </p:txBody>
      </p:sp>
    </p:spTree>
    <p:extLst>
      <p:ext uri="{BB962C8B-B14F-4D97-AF65-F5344CB8AC3E}">
        <p14:creationId xmlns:p14="http://schemas.microsoft.com/office/powerpoint/2010/main" val="56781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B27F7-8D16-49B7-A37B-0A134B1A3C48}"/>
              </a:ext>
            </a:extLst>
          </p:cNvPr>
          <p:cNvSpPr txBox="1"/>
          <p:nvPr/>
        </p:nvSpPr>
        <p:spPr>
          <a:xfrm>
            <a:off x="-5918" y="1782395"/>
            <a:ext cx="12192000" cy="3724096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Qualitative Data</a:t>
            </a:r>
          </a:p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accent1"/>
                </a:solidFill>
              </a:rPr>
              <a:t>Open-ended response questions about what they learned, how they think it will impact their future careers, and how they think the event could be better.</a:t>
            </a:r>
          </a:p>
          <a:p>
            <a:pPr>
              <a:spcAft>
                <a:spcPts val="1200"/>
              </a:spcAft>
            </a:pPr>
            <a:endParaRPr lang="en-US" sz="2800" i="1" dirty="0">
              <a:solidFill>
                <a:schemeClr val="accent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Quantitative Data</a:t>
            </a:r>
          </a:p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accent1"/>
                </a:solidFill>
              </a:rPr>
              <a:t>The “Interprofessional Collaborative Competencies Attainment Survey” (</a:t>
            </a:r>
            <a:r>
              <a:rPr lang="en-US" sz="2800" b="1" i="1" dirty="0">
                <a:solidFill>
                  <a:schemeClr val="accent1"/>
                </a:solidFill>
              </a:rPr>
              <a:t>ICCAS</a:t>
            </a:r>
            <a:r>
              <a:rPr lang="en-US" sz="2800" i="1" dirty="0">
                <a:solidFill>
                  <a:schemeClr val="accent1"/>
                </a:solidFill>
              </a:rPr>
              <a:t>) is a validated method of assessing the benefits of IPE. [13]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7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2FEB3-9D4C-4FD1-8E49-AC663E1A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7" y="2108377"/>
            <a:ext cx="11034944" cy="4134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93A5F-BA7D-4D1F-93D0-40A4E68F7728}"/>
              </a:ext>
            </a:extLst>
          </p:cNvPr>
          <p:cNvSpPr txBox="1"/>
          <p:nvPr/>
        </p:nvSpPr>
        <p:spPr>
          <a:xfrm>
            <a:off x="0" y="1449212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</a:rPr>
              <a:t>On average, students reported increases in all 6 collaborative competencies.</a:t>
            </a:r>
          </a:p>
        </p:txBody>
      </p:sp>
    </p:spTree>
    <p:extLst>
      <p:ext uri="{BB962C8B-B14F-4D97-AF65-F5344CB8AC3E}">
        <p14:creationId xmlns:p14="http://schemas.microsoft.com/office/powerpoint/2010/main" val="414046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93A5F-BA7D-4D1F-93D0-40A4E68F7728}"/>
              </a:ext>
            </a:extLst>
          </p:cNvPr>
          <p:cNvSpPr txBox="1"/>
          <p:nvPr/>
        </p:nvSpPr>
        <p:spPr>
          <a:xfrm>
            <a:off x="239697" y="1449212"/>
            <a:ext cx="933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chemeClr val="accent2"/>
                </a:solidFill>
              </a:rPr>
              <a:t>Thematic analysis</a:t>
            </a:r>
            <a:r>
              <a:rPr lang="en-US" sz="2400" b="1" i="1" dirty="0">
                <a:solidFill>
                  <a:schemeClr val="accent2"/>
                </a:solidFill>
              </a:rPr>
              <a:t> was used to analyze the open-ended questions.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3 themes were identified: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35ACF-CB93-4F2E-95A4-446005D1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41" y="2349147"/>
            <a:ext cx="8377518" cy="37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6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93A5F-BA7D-4D1F-93D0-40A4E68F7728}"/>
              </a:ext>
            </a:extLst>
          </p:cNvPr>
          <p:cNvSpPr txBox="1"/>
          <p:nvPr/>
        </p:nvSpPr>
        <p:spPr>
          <a:xfrm>
            <a:off x="510465" y="1410691"/>
            <a:ext cx="10688715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Incentivize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Encourage students to reference their experience when applying for jobs and graduate programs.</a:t>
            </a:r>
            <a:endParaRPr lang="en-US" sz="2000" i="1" dirty="0">
              <a:solidFill>
                <a:schemeClr val="accent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Establish teaching awards to celebrate integrating IPE into academic programs.</a:t>
            </a:r>
          </a:p>
          <a:p>
            <a:endParaRPr lang="en-US" sz="2400" b="1" i="1" u="sng" dirty="0">
              <a:solidFill>
                <a:schemeClr val="accent2"/>
              </a:solidFill>
            </a:endParaRPr>
          </a:p>
          <a:p>
            <a:r>
              <a:rPr lang="en-US" sz="2400" b="1" u="sng" dirty="0">
                <a:solidFill>
                  <a:schemeClr val="accent2"/>
                </a:solidFill>
              </a:rPr>
              <a:t>Recognize Successful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Feature events in school newsletters, marketing materials, and social media.</a:t>
            </a:r>
          </a:p>
          <a:p>
            <a:endParaRPr lang="en-US" sz="2400" b="1" i="1" dirty="0">
              <a:solidFill>
                <a:schemeClr val="accent2"/>
              </a:solidFill>
            </a:endParaRPr>
          </a:p>
          <a:p>
            <a:r>
              <a:rPr lang="en-US" sz="2400" b="1" u="sng" dirty="0">
                <a:solidFill>
                  <a:schemeClr val="accent2"/>
                </a:solidFill>
              </a:rPr>
              <a:t>Build IPE Into Teaching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Recognize IPE as evidence of high-quality teaching for reappointment, promotion, and tenure.</a:t>
            </a:r>
          </a:p>
          <a:p>
            <a:endParaRPr lang="en-US" sz="2400" b="1" i="1" u="sng" dirty="0">
              <a:solidFill>
                <a:schemeClr val="accent2"/>
              </a:solidFill>
            </a:endParaRPr>
          </a:p>
          <a:p>
            <a:r>
              <a:rPr lang="en-US" sz="2400" b="1" u="sng" dirty="0">
                <a:solidFill>
                  <a:schemeClr val="accent2"/>
                </a:solidFill>
              </a:rPr>
              <a:t>Remove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Identify funding opportunities for educational innovation.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Promote the emphasis of IPE in strategic plans and grant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Increase awareness of the benefits of IPE and inter-departmental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399556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93A5F-BA7D-4D1F-93D0-40A4E68F7728}"/>
              </a:ext>
            </a:extLst>
          </p:cNvPr>
          <p:cNvSpPr txBox="1"/>
          <p:nvPr/>
        </p:nvSpPr>
        <p:spPr>
          <a:xfrm>
            <a:off x="590363" y="1674687"/>
            <a:ext cx="106887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</a:rPr>
              <a:t>Engineering</a:t>
            </a:r>
            <a:r>
              <a:rPr lang="en-US" sz="3200" i="1" dirty="0">
                <a:solidFill>
                  <a:schemeClr val="accent2"/>
                </a:solidFill>
              </a:rPr>
              <a:t>, </a:t>
            </a:r>
            <a:r>
              <a:rPr lang="en-US" sz="3200" b="1" i="1" dirty="0">
                <a:solidFill>
                  <a:schemeClr val="accent1"/>
                </a:solidFill>
              </a:rPr>
              <a:t>Clinical</a:t>
            </a:r>
            <a:r>
              <a:rPr lang="en-US" sz="3200" i="1" dirty="0">
                <a:solidFill>
                  <a:schemeClr val="accent2"/>
                </a:solidFill>
              </a:rPr>
              <a:t>, and </a:t>
            </a:r>
            <a:r>
              <a:rPr lang="en-US" sz="3200" b="1" i="1" dirty="0">
                <a:solidFill>
                  <a:schemeClr val="accent1"/>
                </a:solidFill>
              </a:rPr>
              <a:t>Business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professionals collaborating to solve healthcare problems with marketable solutions.</a:t>
            </a:r>
          </a:p>
          <a:p>
            <a:endParaRPr lang="en-US" sz="3200" i="1" dirty="0">
              <a:solidFill>
                <a:schemeClr val="accent2"/>
              </a:solidFill>
            </a:endParaRPr>
          </a:p>
          <a:p>
            <a:r>
              <a:rPr lang="en-US" sz="3200" b="1" i="1" dirty="0">
                <a:solidFill>
                  <a:schemeClr val="accent1"/>
                </a:solidFill>
              </a:rPr>
              <a:t>Agricultural</a:t>
            </a:r>
            <a:r>
              <a:rPr lang="en-US" sz="3200" i="1" dirty="0">
                <a:solidFill>
                  <a:schemeClr val="accent2"/>
                </a:solidFill>
              </a:rPr>
              <a:t>, </a:t>
            </a:r>
            <a:r>
              <a:rPr lang="en-US" sz="3200" b="1" i="1" dirty="0">
                <a:solidFill>
                  <a:schemeClr val="accent1"/>
                </a:solidFill>
              </a:rPr>
              <a:t>Health</a:t>
            </a:r>
            <a:r>
              <a:rPr lang="en-US" sz="3200" i="1" dirty="0">
                <a:solidFill>
                  <a:schemeClr val="accent2"/>
                </a:solidFill>
              </a:rPr>
              <a:t>, and </a:t>
            </a:r>
            <a:r>
              <a:rPr lang="en-US" sz="3200" b="1" i="1" dirty="0">
                <a:solidFill>
                  <a:schemeClr val="accent1"/>
                </a:solidFill>
              </a:rPr>
              <a:t>Sociology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professionals collaborating to promote sustainable food systems and dietary practices.</a:t>
            </a:r>
          </a:p>
          <a:p>
            <a:endParaRPr lang="en-US" sz="3200" i="1" dirty="0">
              <a:solidFill>
                <a:schemeClr val="accent2"/>
              </a:solidFill>
            </a:endParaRPr>
          </a:p>
          <a:p>
            <a:r>
              <a:rPr lang="en-US" sz="3200" b="1" i="1" dirty="0">
                <a:solidFill>
                  <a:schemeClr val="accent1"/>
                </a:solidFill>
              </a:rPr>
              <a:t>Ecological</a:t>
            </a:r>
            <a:r>
              <a:rPr lang="en-US" sz="3200" i="1" dirty="0">
                <a:solidFill>
                  <a:schemeClr val="accent2"/>
                </a:solidFill>
              </a:rPr>
              <a:t>, </a:t>
            </a:r>
            <a:r>
              <a:rPr lang="en-US" sz="3200" b="1" i="1" dirty="0">
                <a:solidFill>
                  <a:schemeClr val="accent1"/>
                </a:solidFill>
              </a:rPr>
              <a:t>Legal</a:t>
            </a:r>
            <a:r>
              <a:rPr lang="en-US" sz="3200" i="1" dirty="0">
                <a:solidFill>
                  <a:schemeClr val="accent2"/>
                </a:solidFill>
              </a:rPr>
              <a:t>, and </a:t>
            </a:r>
            <a:r>
              <a:rPr lang="en-US" sz="3200" b="1" i="1" dirty="0">
                <a:solidFill>
                  <a:schemeClr val="accent1"/>
                </a:solidFill>
              </a:rPr>
              <a:t>Marketing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professionals collaborating to promote environmental conservation and pollution reduction.</a:t>
            </a:r>
          </a:p>
        </p:txBody>
      </p:sp>
    </p:spTree>
    <p:extLst>
      <p:ext uri="{BB962C8B-B14F-4D97-AF65-F5344CB8AC3E}">
        <p14:creationId xmlns:p14="http://schemas.microsoft.com/office/powerpoint/2010/main" val="303767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4136994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0" y="1302328"/>
            <a:ext cx="9328727" cy="494045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u="sng" dirty="0">
                <a:solidFill>
                  <a:schemeClr val="accent2"/>
                </a:solidFill>
              </a:rPr>
              <a:t>Presenters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Amelia Huelskamp, PhD, MA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Chase DuBois, BS</a:t>
            </a:r>
          </a:p>
          <a:p>
            <a:pPr>
              <a:lnSpc>
                <a:spcPct val="120000"/>
              </a:lnSpc>
            </a:pPr>
            <a:r>
              <a:rPr lang="en-US" sz="2200" b="1" u="sng" dirty="0">
                <a:solidFill>
                  <a:schemeClr val="accent2"/>
                </a:solidFill>
              </a:rPr>
              <a:t>Co-Authors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Alicia Sellon, PhD, MSW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Andrea Smith, MSN-NE, RN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Laura Killam, MSN, RN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Colette Waddill, DNP, MSN, RN, IBCLC, CNE, CHSE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Jacqueline Vaughn, PhD, RN, CHSE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i="1" dirty="0"/>
              <a:t>Leadership Fellow for Innovation and Interprofessional 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Justine Reel, PhD, LCMHC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i="1" dirty="0"/>
              <a:t>Interim Dean of the UNCW College of Health &amp; Human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FAA9DD3-6C67-420C-B0ED-9912C77A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6" y="1368556"/>
            <a:ext cx="4264432" cy="32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93A5F-BA7D-4D1F-93D0-40A4E68F7728}"/>
              </a:ext>
            </a:extLst>
          </p:cNvPr>
          <p:cNvSpPr txBox="1"/>
          <p:nvPr/>
        </p:nvSpPr>
        <p:spPr>
          <a:xfrm>
            <a:off x="215664" y="1440874"/>
            <a:ext cx="11760671" cy="4867563"/>
          </a:xfrm>
          <a:prstGeom prst="rect">
            <a:avLst/>
          </a:prstGeom>
          <a:noFill/>
        </p:spPr>
        <p:txBody>
          <a:bodyPr wrap="square" numCol="2" spcCol="45720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Littlechild B, Smith R. A Handbook for Interprofessional Practice in the Human Services: Learning to Work Together. New York, NY: Routledge; 2013.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 P. "Interprofessional teamwork: Professional cultures as barriers". Journal of interprofessional care (1356-1820), 19, p. 188; 2005.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Petrie HG. Do You See What I See? The Epistemology of Interdisciplinary Inquiry. Journal of Aesthetic Education, 10(1), 29–43. https://doi.org/10.2307/3332007. 1976.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Burgess A, van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Diggele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 Roberts C,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Mellis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Teaching clinical handover with ISBAR. BMC Med Educ. Dec 3 2020;20(Suppl 2):459. doi:10.1186/s12909-020-02285-0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INACSL Standards Committee., Watts P,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Rossler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K, Bowler F, Miller C. Onward and Upward: Introducing the Healthcare Simulation Standards of Best Practice. Clin Simul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01/2021 2021;58:1-4.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Nichols A, Wiley, S., Morrell, B.,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Emlich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Jochum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Moore, E., Carmack, J.,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Hetzler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K., Toon, J., Hess, J., Meer, M., Moor, S. Interprofessional Healthcare Students' Perceptions of a Simulation-Based Learning Experience. J Allied Health. 01/2019 2019;48(3):159-166.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Johansson-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Sköldberg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Woodilla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J, Cetinkaya M. Design Thinking: Past, Present and Possible Futures. Creativity and innovation management. 2013 2013;22(2):121-146. doi:10.1111/caim.12023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Baraças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Figueiredo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Correio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Fleury A. Design Sprint versus Design Thinking: A comparative analysis. GEPROS :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Operações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2019;14:23-47.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Owen, C. 2007. Design thinking: Notes on its nature and use. Research Quarterly 2 (1): 16–27.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Liedtka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Perspective: Linking Design Thinking with Innovation Outcomes through Cognitive Bias Reduction. Journal of Product Innovation Management, v. 32, n. 6, p. 925–938, 2015.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G., Howard, Z. and Thompson-Whiteside, S. (2012) Teaching Design Thinking: Expanding Horizons in Design Education. Procedia – Social and Behavioral Sciences, 31, 162–6.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Brown T. Design Thinking. Harvard Business Review. 2008; 86: 84-92.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Archibald D,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Trumpower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MacDonald CJ. Validation of the interprofessional collaborative competency attainment survey (ICCAS). J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Interprof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Care. Nov 2014;28(6):553-8. doi:10.3109/13561820.2014.917407</a:t>
            </a:r>
          </a:p>
          <a:p>
            <a:endParaRPr lang="en-US" sz="1200" i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B4B43-F472-455D-9EE1-D3E90CD6DBDF}"/>
              </a:ext>
            </a:extLst>
          </p:cNvPr>
          <p:cNvSpPr txBox="1"/>
          <p:nvPr/>
        </p:nvSpPr>
        <p:spPr>
          <a:xfrm>
            <a:off x="6263210" y="1374829"/>
            <a:ext cx="5465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4136994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298791" y="1487057"/>
            <a:ext cx="5720089" cy="4544289"/>
          </a:xfrm>
          <a:prstGeom prst="rect">
            <a:avLst/>
          </a:prstGeom>
          <a:noFill/>
        </p:spPr>
        <p:txBody>
          <a:bodyPr wrap="square" lIns="274320" numCol="1" rtlCol="0" anchor="ctr">
            <a:noAutofit/>
          </a:bodyPr>
          <a:lstStyle/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Interprofessional Education</a:t>
            </a:r>
          </a:p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Simulation-Based Education</a:t>
            </a:r>
          </a:p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Design Thinking</a:t>
            </a:r>
          </a:p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Our Project</a:t>
            </a:r>
          </a:p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Student Benefits</a:t>
            </a:r>
          </a:p>
          <a:p>
            <a:pPr marL="857250" indent="-8572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Encouraging IPE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C25F8-1689-49F8-82C3-9100EBA4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121" y="1373803"/>
            <a:ext cx="2195023" cy="2069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4E582-73CD-40A6-A4CD-21FA7D3C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42" y="1546447"/>
            <a:ext cx="2636601" cy="207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B209F-F124-4DF7-BC36-C606E1E3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898" y="3959150"/>
            <a:ext cx="2822691" cy="1803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F67EB-0146-4AF6-9BAB-D2C1A8C33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70" y="3624936"/>
            <a:ext cx="2822692" cy="24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4136994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154238" y="1733792"/>
            <a:ext cx="11239757" cy="1695208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What is your definition of IPE?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What do you believe are the benefits and barriers of implementing IPE?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Interprofessional Collaboration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-1" y="1302328"/>
            <a:ext cx="6094519" cy="1292662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Interprofessional / Interdisciplinary</a:t>
            </a:r>
          </a:p>
          <a:p>
            <a:pPr algn="ctr">
              <a:spcAft>
                <a:spcPts val="1200"/>
              </a:spcAft>
            </a:pPr>
            <a:r>
              <a:rPr lang="en-US" sz="2000" i="1" dirty="0"/>
              <a:t>collaboration BETWEEN disciplines, shared responsibilities, more efficiency, better results [1]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C7140D27-CCDD-4476-B5A6-860B49FD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88" y="2666927"/>
            <a:ext cx="3734540" cy="3512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3CB3E-14C3-4D2A-9CFC-862485FDAD57}"/>
              </a:ext>
            </a:extLst>
          </p:cNvPr>
          <p:cNvSpPr txBox="1"/>
          <p:nvPr/>
        </p:nvSpPr>
        <p:spPr>
          <a:xfrm>
            <a:off x="6096000" y="1302328"/>
            <a:ext cx="60945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u="sng" dirty="0">
                <a:solidFill>
                  <a:schemeClr val="accent2"/>
                </a:solidFill>
              </a:rPr>
              <a:t>Multidisciplinary</a:t>
            </a:r>
          </a:p>
          <a:p>
            <a:pPr algn="ctr">
              <a:spcAft>
                <a:spcPts val="1200"/>
              </a:spcAft>
            </a:pPr>
            <a:r>
              <a:rPr lang="en-US" sz="2000" i="1" dirty="0"/>
              <a:t>“Silos”, leading to hierarchies, communication barriers, and more need for project management [2]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0E0193A-8B3A-4613-A604-C08793A72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70" y="2666927"/>
            <a:ext cx="5117979" cy="36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3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Transition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0" y="1666313"/>
            <a:ext cx="11239131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2"/>
                </a:solidFill>
              </a:rPr>
              <a:t>Away from multidisciplinary...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Economies naturally evolved to reward narrow disciplinary focuses, so academic careers also narrow in scope as they advance [3]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2"/>
                </a:solidFill>
              </a:rPr>
              <a:t>Towards interprofessional...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“... a complex technological society requires interdisciplinary solutions to its problems” [3]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Interprofessional education </a:t>
            </a:r>
            <a:r>
              <a:rPr lang="en-US" sz="2000" b="1" i="1" dirty="0"/>
              <a:t>(IPE)</a:t>
            </a:r>
            <a:r>
              <a:rPr lang="en-US" sz="2000" i="1" dirty="0"/>
              <a:t> is essential for an efficient and effective workforce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IPE encourages students to consider key differences between disciplines that could hinder collaboration, like terminology, methods, and the relative significance of problems/solutions. [3]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IPE deepens learning, increases respect for other disciplines, and strengthens communication skills [4]</a:t>
            </a:r>
          </a:p>
        </p:txBody>
      </p:sp>
    </p:spTree>
    <p:extLst>
      <p:ext uri="{BB962C8B-B14F-4D97-AF65-F5344CB8AC3E}">
        <p14:creationId xmlns:p14="http://schemas.microsoft.com/office/powerpoint/2010/main" val="138341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Simulation-Based Education (SBE)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0" y="1666313"/>
            <a:ext cx="6747029" cy="3847207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SBE is an immersive teaching method that exposes students to realistic interactive scenarios. [5]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It supports interprofessional collaboration, team-based decision-making, communication skills, and learning about other professions. [6]</a:t>
            </a:r>
            <a:endParaRPr lang="en-US" sz="2000" i="1" dirty="0"/>
          </a:p>
        </p:txBody>
      </p:sp>
      <p:pic>
        <p:nvPicPr>
          <p:cNvPr id="6" name="Picture 5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B65EC8D9-1BA3-46AB-9190-E7D809C4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61" y="1756227"/>
            <a:ext cx="5010216" cy="39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Thinking (DT)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B2937F-0445-42D5-86A2-A38EBC873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0" y="1551271"/>
            <a:ext cx="6942338" cy="4523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4D48F-D3EE-4EE5-A5BC-9F21056D0C10}"/>
              </a:ext>
            </a:extLst>
          </p:cNvPr>
          <p:cNvSpPr txBox="1"/>
          <p:nvPr/>
        </p:nvSpPr>
        <p:spPr>
          <a:xfrm>
            <a:off x="53265" y="1889634"/>
            <a:ext cx="5069150" cy="3847207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DT is a method or cognitive style related to product development that enhances creativity and facilitates problem-solving. [7]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It has 5 general characteristics. [8]</a:t>
            </a:r>
          </a:p>
        </p:txBody>
      </p:sp>
    </p:spTree>
    <p:extLst>
      <p:ext uri="{BB962C8B-B14F-4D97-AF65-F5344CB8AC3E}">
        <p14:creationId xmlns:p14="http://schemas.microsoft.com/office/powerpoint/2010/main" val="182055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21FE1A-4270-40F5-B367-300EDE55B28E}"/>
              </a:ext>
            </a:extLst>
          </p:cNvPr>
          <p:cNvSpPr/>
          <p:nvPr/>
        </p:nvSpPr>
        <p:spPr>
          <a:xfrm>
            <a:off x="10351363" y="5555672"/>
            <a:ext cx="1695635" cy="687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8BED-3387-4918-9A86-EAE66F7F9BB8}"/>
              </a:ext>
            </a:extLst>
          </p:cNvPr>
          <p:cNvSpPr txBox="1"/>
          <p:nvPr/>
        </p:nvSpPr>
        <p:spPr>
          <a:xfrm>
            <a:off x="1" y="286328"/>
            <a:ext cx="7989902" cy="1016000"/>
          </a:xfrm>
          <a:prstGeom prst="rect">
            <a:avLst/>
          </a:prstGeom>
          <a:noFill/>
        </p:spPr>
        <p:txBody>
          <a:bodyPr wrap="none" lIns="457200" rtlCol="0" anchor="ctr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Process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7B0D21-26FC-4729-AFC3-B8507461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1" y="1302328"/>
            <a:ext cx="7848298" cy="50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6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CW 1">
      <a:dk1>
        <a:srgbClr val="11206C"/>
      </a:dk1>
      <a:lt1>
        <a:srgbClr val="FFFFFF"/>
      </a:lt1>
      <a:dk2>
        <a:srgbClr val="03665F"/>
      </a:dk2>
      <a:lt2>
        <a:srgbClr val="E7E6E6"/>
      </a:lt2>
      <a:accent1>
        <a:srgbClr val="004987"/>
      </a:accent1>
      <a:accent2>
        <a:srgbClr val="008374"/>
      </a:accent2>
      <a:accent3>
        <a:srgbClr val="A5A5A5"/>
      </a:accent3>
      <a:accent4>
        <a:srgbClr val="B18002"/>
      </a:accent4>
      <a:accent5>
        <a:srgbClr val="F4A606"/>
      </a:accent5>
      <a:accent6>
        <a:srgbClr val="F7DA63"/>
      </a:accent6>
      <a:hlink>
        <a:srgbClr val="F4A606"/>
      </a:hlink>
      <a:folHlink>
        <a:srgbClr val="0083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W_2_Standard_Presentation" id="{E44DC097-FBC7-5840-A4B4-6D32F328541E}" vid="{C274D565-44BA-2649-BF75-02D6F12F90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1214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1_Office Theme</vt:lpstr>
      <vt:lpstr>Building Inclusion and Collaborative Skills through Interprofessional Simulation Design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Inclusion and Collaborative Skills through Interprofessional Simulation Design Challenges</dc:title>
  <dc:creator>DuBois, Chase H</dc:creator>
  <cp:lastModifiedBy>DuBois, Chase H</cp:lastModifiedBy>
  <cp:revision>7</cp:revision>
  <dcterms:created xsi:type="dcterms:W3CDTF">2022-12-06T13:14:10Z</dcterms:created>
  <dcterms:modified xsi:type="dcterms:W3CDTF">2022-12-13T19:37:09Z</dcterms:modified>
</cp:coreProperties>
</file>