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5231f3b466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5231f3b466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5231f3b466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5231f3b466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5231f3b46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5231f3b46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5231f3b466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5231f3b466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5231f3b466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5231f3b466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5231f3b46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5231f3b46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5231f3b466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5231f3b466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5231f3b466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5231f3b466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5231f3b466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5231f3b466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5231f3b466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5231f3b466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many of you have these on campus?  Any others to add?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248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2781"/>
              <a:buFont typeface="Arial"/>
              <a:buNone/>
            </a:pPr>
            <a:r>
              <a:rPr lang="en" sz="3355"/>
              <a:t> Supporting Faculty, Staff, and Student-Parents though Cognitive, Emotional, and Behavioral Engagement</a:t>
            </a:r>
            <a:endParaRPr sz="3355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Audit of Campus Materials</a:t>
            </a:r>
            <a:endParaRPr/>
          </a:p>
        </p:txBody>
      </p:sp>
      <p:sp>
        <p:nvSpPr>
          <p:cNvPr id="105" name="Google Shape;105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Pictures of student-parents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Profiles of student-parents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many of you are caregivers?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many hours a week do you spend?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you feel when this conflicts with your job?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on Caregiving and Burnout/Retention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on Covid and Faculty Parents</a:t>
            </a:r>
            <a:endParaRPr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many of your faculty are caregivers?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many of your students are caregivers?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Student-Parent Data</a:t>
            </a:r>
            <a:endParaRPr/>
          </a:p>
        </p:txBody>
      </p:sp>
      <p:sp>
        <p:nvSpPr>
          <p:cNvPr id="83" name="Google Shape;83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Often have higher GPA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can’t increase </a:t>
            </a:r>
            <a:r>
              <a:rPr lang="en"/>
              <a:t>diversity</a:t>
            </a:r>
            <a:r>
              <a:rPr lang="en"/>
              <a:t> unless we reduce barriers.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Unintentional Barriers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 Simple Fixes at Department Level</a:t>
            </a:r>
            <a:endParaRPr/>
          </a:p>
        </p:txBody>
      </p:sp>
      <p:sp>
        <p:nvSpPr>
          <p:cNvPr id="99" name="Google Shape;9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Inclusive Syllabus Language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High chairs in cafeteria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Kid materials in adviser/faculty offices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Safe spaces for children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Childcare for after hours events, campus tours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Explicit invitations to bring children if appropriate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Collect the data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