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5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11" r:id="rId2"/>
    <p:sldId id="267" r:id="rId3"/>
    <p:sldId id="342" r:id="rId4"/>
    <p:sldId id="312" r:id="rId5"/>
    <p:sldId id="323" r:id="rId6"/>
    <p:sldId id="324" r:id="rId7"/>
    <p:sldId id="343" r:id="rId8"/>
    <p:sldId id="325" r:id="rId9"/>
    <p:sldId id="334" r:id="rId10"/>
    <p:sldId id="352" r:id="rId11"/>
    <p:sldId id="327" r:id="rId12"/>
    <p:sldId id="348" r:id="rId13"/>
    <p:sldId id="349" r:id="rId14"/>
    <p:sldId id="351" r:id="rId15"/>
    <p:sldId id="350" r:id="rId16"/>
    <p:sldId id="329" r:id="rId17"/>
    <p:sldId id="328" r:id="rId18"/>
    <p:sldId id="335" r:id="rId19"/>
    <p:sldId id="364" r:id="rId20"/>
    <p:sldId id="330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phen Pyle" initials="SP" lastIdx="5" clrIdx="0">
    <p:extLst>
      <p:ext uri="{19B8F6BF-5375-455C-9EA6-DF929625EA0E}">
        <p15:presenceInfo xmlns:p15="http://schemas.microsoft.com/office/powerpoint/2012/main" userId="S-1-5-21-1309094220-353439761-196506527-3246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5" autoAdjust="0"/>
    <p:restoredTop sz="86447" autoAdjust="0"/>
  </p:normalViewPr>
  <p:slideViewPr>
    <p:cSldViewPr>
      <p:cViewPr varScale="1">
        <p:scale>
          <a:sx n="79" d="100"/>
          <a:sy n="79" d="100"/>
        </p:scale>
        <p:origin x="120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309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35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vid\Desktop\Dave\Chairs%20Conference\Chairs%202018\ACC%20History\Final%20Conferences%20WS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vid\Desktop\Dave\Chairs%20Conference\Chairs%202018\ACC%20History\Final%20Conferences%20WS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vid\Desktop\Dave\Chairs%20Conference\Chairs%202018\ACC%20History\Final%20Conferences%20W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vid\Desktop\Dave\Chairs%20Conference\Chairs%202018\ACC%20History\Final%20Conferences%20W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/>
              <a:t>Program Development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'Working Totals %'!$AP$2</c:f>
              <c:strCache>
                <c:ptCount val="1"/>
                <c:pt idx="0">
                  <c:v>Program Development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rgbClr val="0070C0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cat>
            <c:strRef>
              <c:f>'Working Totals %'!$A$3:$A$38</c:f>
              <c:strCache>
                <c:ptCount val="35"/>
                <c:pt idx="0">
                  <c:v>1984p2</c:v>
                </c:pt>
                <c:pt idx="1">
                  <c:v>1984</c:v>
                </c:pt>
                <c:pt idx="2">
                  <c:v>1985</c:v>
                </c:pt>
                <c:pt idx="3">
                  <c:v>1986</c:v>
                </c:pt>
                <c:pt idx="4">
                  <c:v>1987</c:v>
                </c:pt>
                <c:pt idx="5">
                  <c:v>1988</c:v>
                </c:pt>
                <c:pt idx="6">
                  <c:v>1989</c:v>
                </c:pt>
                <c:pt idx="7">
                  <c:v>1990</c:v>
                </c:pt>
                <c:pt idx="8">
                  <c:v>1991</c:v>
                </c:pt>
                <c:pt idx="9">
                  <c:v>1992</c:v>
                </c:pt>
                <c:pt idx="10">
                  <c:v>1993</c:v>
                </c:pt>
                <c:pt idx="11">
                  <c:v>1994</c:v>
                </c:pt>
                <c:pt idx="12">
                  <c:v>1995</c:v>
                </c:pt>
                <c:pt idx="13">
                  <c:v>1996</c:v>
                </c:pt>
                <c:pt idx="14">
                  <c:v>1997</c:v>
                </c:pt>
                <c:pt idx="15">
                  <c:v>1998</c:v>
                </c:pt>
                <c:pt idx="16">
                  <c:v>1999</c:v>
                </c:pt>
                <c:pt idx="17">
                  <c:v>2001</c:v>
                </c:pt>
                <c:pt idx="18">
                  <c:v>2002</c:v>
                </c:pt>
                <c:pt idx="19">
                  <c:v>2003</c:v>
                </c:pt>
                <c:pt idx="20">
                  <c:v>2004</c:v>
                </c:pt>
                <c:pt idx="21">
                  <c:v>2005</c:v>
                </c:pt>
                <c:pt idx="22">
                  <c:v>2006</c:v>
                </c:pt>
                <c:pt idx="23">
                  <c:v>2007</c:v>
                </c:pt>
                <c:pt idx="24">
                  <c:v>2008</c:v>
                </c:pt>
                <c:pt idx="25">
                  <c:v>2009</c:v>
                </c:pt>
                <c:pt idx="26">
                  <c:v>2010</c:v>
                </c:pt>
                <c:pt idx="27">
                  <c:v>2011</c:v>
                </c:pt>
                <c:pt idx="28">
                  <c:v>2012</c:v>
                </c:pt>
                <c:pt idx="29">
                  <c:v>2013</c:v>
                </c:pt>
                <c:pt idx="30">
                  <c:v>2014</c:v>
                </c:pt>
                <c:pt idx="31">
                  <c:v>2015</c:v>
                </c:pt>
                <c:pt idx="32">
                  <c:v>2016</c:v>
                </c:pt>
                <c:pt idx="33">
                  <c:v>2017</c:v>
                </c:pt>
                <c:pt idx="34">
                  <c:v>2018</c:v>
                </c:pt>
              </c:strCache>
            </c:strRef>
          </c:cat>
          <c:val>
            <c:numRef>
              <c:f>'Working Totals %'!$AP$3:$AP$38</c:f>
              <c:numCache>
                <c:formatCode>0.0%</c:formatCode>
                <c:ptCount val="35"/>
                <c:pt idx="0">
                  <c:v>0.1875</c:v>
                </c:pt>
                <c:pt idx="1">
                  <c:v>0.2</c:v>
                </c:pt>
                <c:pt idx="2">
                  <c:v>0.17741935483870969</c:v>
                </c:pt>
                <c:pt idx="3">
                  <c:v>0.21212121212121213</c:v>
                </c:pt>
                <c:pt idx="4">
                  <c:v>0.17241379310344829</c:v>
                </c:pt>
                <c:pt idx="5">
                  <c:v>0.29508196721311475</c:v>
                </c:pt>
                <c:pt idx="6">
                  <c:v>0.390625</c:v>
                </c:pt>
                <c:pt idx="7">
                  <c:v>0.31481481481481483</c:v>
                </c:pt>
                <c:pt idx="8">
                  <c:v>0.13043478260869565</c:v>
                </c:pt>
                <c:pt idx="9">
                  <c:v>0.2</c:v>
                </c:pt>
                <c:pt idx="10">
                  <c:v>0.21621621621621623</c:v>
                </c:pt>
                <c:pt idx="11">
                  <c:v>0.31914893617021278</c:v>
                </c:pt>
                <c:pt idx="12">
                  <c:v>0.21739130434782608</c:v>
                </c:pt>
                <c:pt idx="13">
                  <c:v>0.21875</c:v>
                </c:pt>
                <c:pt idx="14">
                  <c:v>0.27272727272727271</c:v>
                </c:pt>
                <c:pt idx="15">
                  <c:v>0.32</c:v>
                </c:pt>
                <c:pt idx="16">
                  <c:v>0.25</c:v>
                </c:pt>
                <c:pt idx="17">
                  <c:v>0.32</c:v>
                </c:pt>
                <c:pt idx="18">
                  <c:v>0.27272727272727271</c:v>
                </c:pt>
                <c:pt idx="19">
                  <c:v>0.16</c:v>
                </c:pt>
                <c:pt idx="20">
                  <c:v>0.19607843137254902</c:v>
                </c:pt>
                <c:pt idx="21">
                  <c:v>9.6153846153846159E-2</c:v>
                </c:pt>
                <c:pt idx="22">
                  <c:v>9.4339622641509441E-2</c:v>
                </c:pt>
                <c:pt idx="23">
                  <c:v>8.3333333333333329E-2</c:v>
                </c:pt>
                <c:pt idx="24">
                  <c:v>0.21875</c:v>
                </c:pt>
                <c:pt idx="25">
                  <c:v>8.3333333333333329E-2</c:v>
                </c:pt>
                <c:pt idx="26">
                  <c:v>2.3255813953488372E-2</c:v>
                </c:pt>
                <c:pt idx="27">
                  <c:v>0.2</c:v>
                </c:pt>
                <c:pt idx="28">
                  <c:v>0.18333333333333332</c:v>
                </c:pt>
                <c:pt idx="29">
                  <c:v>0.10344827586206896</c:v>
                </c:pt>
                <c:pt idx="30">
                  <c:v>0.15789473684210525</c:v>
                </c:pt>
                <c:pt idx="31">
                  <c:v>0.24489795918367346</c:v>
                </c:pt>
                <c:pt idx="32">
                  <c:v>0.13636363636363635</c:v>
                </c:pt>
                <c:pt idx="33">
                  <c:v>0.12857142857142856</c:v>
                </c:pt>
                <c:pt idx="34">
                  <c:v>0.12121212121212122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CB1-421B-B7D1-21FB97C1DA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2776696"/>
        <c:axId val="522771448"/>
      </c:lineChart>
      <c:catAx>
        <c:axId val="522776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2771448"/>
        <c:crosses val="autoZero"/>
        <c:auto val="1"/>
        <c:lblAlgn val="ctr"/>
        <c:lblOffset val="100"/>
        <c:noMultiLvlLbl val="0"/>
      </c:catAx>
      <c:valAx>
        <c:axId val="522771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2776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/>
              <a:t>Hiring</a:t>
            </a:r>
          </a:p>
        </c:rich>
      </c:tx>
      <c:layout>
        <c:manualLayout>
          <c:xMode val="edge"/>
          <c:yMode val="edge"/>
          <c:x val="0.18741672897888606"/>
          <c:y val="5.06235122298157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'Working Totals %'!$AX$2</c:f>
              <c:strCache>
                <c:ptCount val="1"/>
                <c:pt idx="0">
                  <c:v>Hiring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val>
            <c:numRef>
              <c:f>'Working Totals %'!$AX$3:$AX$38</c:f>
              <c:numCache>
                <c:formatCode>0.0%</c:formatCode>
                <c:ptCount val="35"/>
                <c:pt idx="0">
                  <c:v>4.6875E-2</c:v>
                </c:pt>
                <c:pt idx="1">
                  <c:v>0.02</c:v>
                </c:pt>
                <c:pt idx="2">
                  <c:v>0</c:v>
                </c:pt>
                <c:pt idx="3">
                  <c:v>0</c:v>
                </c:pt>
                <c:pt idx="4">
                  <c:v>1.7241379310344827E-2</c:v>
                </c:pt>
                <c:pt idx="5">
                  <c:v>0</c:v>
                </c:pt>
                <c:pt idx="6">
                  <c:v>1.5625E-2</c:v>
                </c:pt>
                <c:pt idx="7">
                  <c:v>9.2592592592592587E-2</c:v>
                </c:pt>
                <c:pt idx="8">
                  <c:v>6.5217391304347824E-2</c:v>
                </c:pt>
                <c:pt idx="9">
                  <c:v>5.7142857142857141E-2</c:v>
                </c:pt>
                <c:pt idx="10">
                  <c:v>0.10810810810810811</c:v>
                </c:pt>
                <c:pt idx="11">
                  <c:v>2.1276595744680851E-2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3.5714285714285712E-2</c:v>
                </c:pt>
                <c:pt idx="17">
                  <c:v>0.12</c:v>
                </c:pt>
                <c:pt idx="18">
                  <c:v>9.0909090909090912E-2</c:v>
                </c:pt>
                <c:pt idx="19">
                  <c:v>0</c:v>
                </c:pt>
                <c:pt idx="20">
                  <c:v>0</c:v>
                </c:pt>
                <c:pt idx="21">
                  <c:v>3.8461538461538464E-2</c:v>
                </c:pt>
                <c:pt idx="22">
                  <c:v>7.5471698113207544E-2</c:v>
                </c:pt>
                <c:pt idx="23">
                  <c:v>3.3333333333333333E-2</c:v>
                </c:pt>
                <c:pt idx="24">
                  <c:v>4.6875E-2</c:v>
                </c:pt>
                <c:pt idx="25">
                  <c:v>6.6666666666666666E-2</c:v>
                </c:pt>
                <c:pt idx="26">
                  <c:v>6.9767441860465115E-2</c:v>
                </c:pt>
                <c:pt idx="27">
                  <c:v>3.0769230769230771E-2</c:v>
                </c:pt>
                <c:pt idx="28">
                  <c:v>1.6666666666666666E-2</c:v>
                </c:pt>
                <c:pt idx="29">
                  <c:v>3.4482758620689655E-2</c:v>
                </c:pt>
                <c:pt idx="30">
                  <c:v>3.5087719298245612E-2</c:v>
                </c:pt>
                <c:pt idx="31">
                  <c:v>6.1224489795918366E-2</c:v>
                </c:pt>
                <c:pt idx="32">
                  <c:v>1.5151515151515152E-2</c:v>
                </c:pt>
                <c:pt idx="33">
                  <c:v>5.7142857142857141E-2</c:v>
                </c:pt>
                <c:pt idx="34">
                  <c:v>4.5454545454545456E-2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048-4FF2-B686-D165A16D02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1999808"/>
        <c:axId val="522003088"/>
      </c:lineChart>
      <c:catAx>
        <c:axId val="521999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2003088"/>
        <c:crosses val="autoZero"/>
        <c:auto val="1"/>
        <c:lblAlgn val="ctr"/>
        <c:lblOffset val="100"/>
        <c:noMultiLvlLbl val="0"/>
      </c:catAx>
      <c:valAx>
        <c:axId val="522003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1999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/>
              <a:t>Curriculum Development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'Working Totals %'!$AV$2</c:f>
              <c:strCache>
                <c:ptCount val="1"/>
                <c:pt idx="0">
                  <c:v>Curriculum Development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val>
            <c:numRef>
              <c:f>'Working Totals %'!$AV$3:$AV$38</c:f>
              <c:numCache>
                <c:formatCode>0.0%</c:formatCode>
                <c:ptCount val="35"/>
                <c:pt idx="0">
                  <c:v>0.109375</c:v>
                </c:pt>
                <c:pt idx="1">
                  <c:v>0.02</c:v>
                </c:pt>
                <c:pt idx="2">
                  <c:v>8.0645161290322578E-2</c:v>
                </c:pt>
                <c:pt idx="3">
                  <c:v>6.0606060606060608E-2</c:v>
                </c:pt>
                <c:pt idx="4">
                  <c:v>1.7241379310344827E-2</c:v>
                </c:pt>
                <c:pt idx="5">
                  <c:v>0.14754098360655737</c:v>
                </c:pt>
                <c:pt idx="6">
                  <c:v>0.109375</c:v>
                </c:pt>
                <c:pt idx="7">
                  <c:v>0.1111111111111111</c:v>
                </c:pt>
                <c:pt idx="8">
                  <c:v>0.15217391304347827</c:v>
                </c:pt>
                <c:pt idx="9">
                  <c:v>2.8571428571428571E-2</c:v>
                </c:pt>
                <c:pt idx="10">
                  <c:v>8.1081081081081086E-2</c:v>
                </c:pt>
                <c:pt idx="11">
                  <c:v>4.2553191489361701E-2</c:v>
                </c:pt>
                <c:pt idx="12">
                  <c:v>4.3478260869565216E-2</c:v>
                </c:pt>
                <c:pt idx="13">
                  <c:v>3.125E-2</c:v>
                </c:pt>
                <c:pt idx="14">
                  <c:v>0.12121212121212122</c:v>
                </c:pt>
                <c:pt idx="15">
                  <c:v>0</c:v>
                </c:pt>
                <c:pt idx="16">
                  <c:v>0.10714285714285714</c:v>
                </c:pt>
                <c:pt idx="17">
                  <c:v>0.12</c:v>
                </c:pt>
                <c:pt idx="18">
                  <c:v>9.0909090909090912E-2</c:v>
                </c:pt>
                <c:pt idx="19">
                  <c:v>0</c:v>
                </c:pt>
                <c:pt idx="20">
                  <c:v>0.13725490196078433</c:v>
                </c:pt>
                <c:pt idx="21">
                  <c:v>3.8461538461538464E-2</c:v>
                </c:pt>
                <c:pt idx="22">
                  <c:v>7.5471698113207544E-2</c:v>
                </c:pt>
                <c:pt idx="23">
                  <c:v>3.3333333333333333E-2</c:v>
                </c:pt>
                <c:pt idx="24">
                  <c:v>6.25E-2</c:v>
                </c:pt>
                <c:pt idx="25">
                  <c:v>8.3333333333333329E-2</c:v>
                </c:pt>
                <c:pt idx="26">
                  <c:v>0.27906976744186046</c:v>
                </c:pt>
                <c:pt idx="27">
                  <c:v>3.0769230769230771E-2</c:v>
                </c:pt>
                <c:pt idx="28">
                  <c:v>0.05</c:v>
                </c:pt>
                <c:pt idx="29">
                  <c:v>1.7241379310344827E-2</c:v>
                </c:pt>
                <c:pt idx="30">
                  <c:v>1.7543859649122806E-2</c:v>
                </c:pt>
                <c:pt idx="31">
                  <c:v>2.0408163265306121E-2</c:v>
                </c:pt>
                <c:pt idx="32">
                  <c:v>0.12121212121212122</c:v>
                </c:pt>
                <c:pt idx="33">
                  <c:v>5.7142857142857141E-2</c:v>
                </c:pt>
                <c:pt idx="34">
                  <c:v>6.0606060606060608E-2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81C-4527-A6E4-8D75B4ACEF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7820688"/>
        <c:axId val="527813472"/>
      </c:lineChart>
      <c:catAx>
        <c:axId val="527820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7813472"/>
        <c:crosses val="autoZero"/>
        <c:auto val="1"/>
        <c:lblAlgn val="ctr"/>
        <c:lblOffset val="100"/>
        <c:noMultiLvlLbl val="0"/>
      </c:catAx>
      <c:valAx>
        <c:axId val="527813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7820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/>
              <a:t>Strategic Planning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'Working Totals %'!$AQ$2</c:f>
              <c:strCache>
                <c:ptCount val="1"/>
                <c:pt idx="0">
                  <c:v>Strategic Planning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cat>
            <c:strRef>
              <c:f>'Working Totals %'!$A$3:$A$39</c:f>
              <c:strCache>
                <c:ptCount val="35"/>
                <c:pt idx="0">
                  <c:v>1984p2</c:v>
                </c:pt>
                <c:pt idx="1">
                  <c:v>1984</c:v>
                </c:pt>
                <c:pt idx="2">
                  <c:v>1985</c:v>
                </c:pt>
                <c:pt idx="3">
                  <c:v>1986</c:v>
                </c:pt>
                <c:pt idx="4">
                  <c:v>1987</c:v>
                </c:pt>
                <c:pt idx="5">
                  <c:v>1988</c:v>
                </c:pt>
                <c:pt idx="6">
                  <c:v>1989</c:v>
                </c:pt>
                <c:pt idx="7">
                  <c:v>1990</c:v>
                </c:pt>
                <c:pt idx="8">
                  <c:v>1991</c:v>
                </c:pt>
                <c:pt idx="9">
                  <c:v>1992</c:v>
                </c:pt>
                <c:pt idx="10">
                  <c:v>1993</c:v>
                </c:pt>
                <c:pt idx="11">
                  <c:v>1994</c:v>
                </c:pt>
                <c:pt idx="12">
                  <c:v>1995</c:v>
                </c:pt>
                <c:pt idx="13">
                  <c:v>1996</c:v>
                </c:pt>
                <c:pt idx="14">
                  <c:v>1997</c:v>
                </c:pt>
                <c:pt idx="15">
                  <c:v>1998</c:v>
                </c:pt>
                <c:pt idx="16">
                  <c:v>1999</c:v>
                </c:pt>
                <c:pt idx="17">
                  <c:v>2001</c:v>
                </c:pt>
                <c:pt idx="18">
                  <c:v>2002</c:v>
                </c:pt>
                <c:pt idx="19">
                  <c:v>2003</c:v>
                </c:pt>
                <c:pt idx="20">
                  <c:v>2004</c:v>
                </c:pt>
                <c:pt idx="21">
                  <c:v>2005</c:v>
                </c:pt>
                <c:pt idx="22">
                  <c:v>2006</c:v>
                </c:pt>
                <c:pt idx="23">
                  <c:v>2007</c:v>
                </c:pt>
                <c:pt idx="24">
                  <c:v>2008</c:v>
                </c:pt>
                <c:pt idx="25">
                  <c:v>2009</c:v>
                </c:pt>
                <c:pt idx="26">
                  <c:v>2010</c:v>
                </c:pt>
                <c:pt idx="27">
                  <c:v>2011</c:v>
                </c:pt>
                <c:pt idx="28">
                  <c:v>2012</c:v>
                </c:pt>
                <c:pt idx="29">
                  <c:v>2013</c:v>
                </c:pt>
                <c:pt idx="30">
                  <c:v>2014</c:v>
                </c:pt>
                <c:pt idx="31">
                  <c:v>2015</c:v>
                </c:pt>
                <c:pt idx="32">
                  <c:v>2016</c:v>
                </c:pt>
                <c:pt idx="33">
                  <c:v>2017</c:v>
                </c:pt>
                <c:pt idx="34">
                  <c:v>2018</c:v>
                </c:pt>
              </c:strCache>
            </c:strRef>
          </c:cat>
          <c:val>
            <c:numRef>
              <c:f>'Working Totals %'!$AQ$3:$AQ$38</c:f>
              <c:numCache>
                <c:formatCode>0.0%</c:formatCode>
                <c:ptCount val="35"/>
                <c:pt idx="0">
                  <c:v>0.1875</c:v>
                </c:pt>
                <c:pt idx="1">
                  <c:v>0.34</c:v>
                </c:pt>
                <c:pt idx="2">
                  <c:v>0.16129032258064516</c:v>
                </c:pt>
                <c:pt idx="3">
                  <c:v>0.25757575757575757</c:v>
                </c:pt>
                <c:pt idx="4">
                  <c:v>0.17241379310344829</c:v>
                </c:pt>
                <c:pt idx="5">
                  <c:v>0.16393442622950818</c:v>
                </c:pt>
                <c:pt idx="6">
                  <c:v>6.25E-2</c:v>
                </c:pt>
                <c:pt idx="7">
                  <c:v>0.14814814814814814</c:v>
                </c:pt>
                <c:pt idx="8">
                  <c:v>0.17391304347826086</c:v>
                </c:pt>
                <c:pt idx="9">
                  <c:v>0.11428571428571428</c:v>
                </c:pt>
                <c:pt idx="10">
                  <c:v>0.1891891891891892</c:v>
                </c:pt>
                <c:pt idx="11">
                  <c:v>0.23404255319148937</c:v>
                </c:pt>
                <c:pt idx="12">
                  <c:v>4.3478260869565216E-2</c:v>
                </c:pt>
                <c:pt idx="13">
                  <c:v>0.34375</c:v>
                </c:pt>
                <c:pt idx="14">
                  <c:v>0.48484848484848486</c:v>
                </c:pt>
                <c:pt idx="15">
                  <c:v>0.36</c:v>
                </c:pt>
                <c:pt idx="16">
                  <c:v>0.25</c:v>
                </c:pt>
                <c:pt idx="17">
                  <c:v>0.2</c:v>
                </c:pt>
                <c:pt idx="18">
                  <c:v>0.36363636363636365</c:v>
                </c:pt>
                <c:pt idx="19">
                  <c:v>0.16</c:v>
                </c:pt>
                <c:pt idx="20">
                  <c:v>0.13725490196078433</c:v>
                </c:pt>
                <c:pt idx="21">
                  <c:v>0.15384615384615385</c:v>
                </c:pt>
                <c:pt idx="22">
                  <c:v>0.18867924528301888</c:v>
                </c:pt>
                <c:pt idx="23">
                  <c:v>0.1</c:v>
                </c:pt>
                <c:pt idx="24">
                  <c:v>0.203125</c:v>
                </c:pt>
                <c:pt idx="25">
                  <c:v>0.18333333333333332</c:v>
                </c:pt>
                <c:pt idx="26">
                  <c:v>9.3023255813953487E-2</c:v>
                </c:pt>
                <c:pt idx="27">
                  <c:v>0.29230769230769232</c:v>
                </c:pt>
                <c:pt idx="28">
                  <c:v>0.23333333333333334</c:v>
                </c:pt>
                <c:pt idx="29">
                  <c:v>0.2413793103448276</c:v>
                </c:pt>
                <c:pt idx="30">
                  <c:v>0.24561403508771928</c:v>
                </c:pt>
                <c:pt idx="31">
                  <c:v>0.32653061224489793</c:v>
                </c:pt>
                <c:pt idx="32">
                  <c:v>0.13636363636363635</c:v>
                </c:pt>
                <c:pt idx="33">
                  <c:v>0.3</c:v>
                </c:pt>
                <c:pt idx="34">
                  <c:v>0.13636363636363635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863-4DD1-BEAC-34C6A20573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6229792"/>
        <c:axId val="526230120"/>
      </c:lineChart>
      <c:catAx>
        <c:axId val="526229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6230120"/>
        <c:crosses val="autoZero"/>
        <c:auto val="1"/>
        <c:lblAlgn val="ctr"/>
        <c:lblOffset val="100"/>
        <c:noMultiLvlLbl val="0"/>
      </c:catAx>
      <c:valAx>
        <c:axId val="526230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6229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/>
              <a:t>Faculty Development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'Working Totals %'!$BA$2</c:f>
              <c:strCache>
                <c:ptCount val="1"/>
                <c:pt idx="0">
                  <c:v>Faculty Development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cat>
            <c:strRef>
              <c:f>'Working Totals %'!$A$3:$A$38</c:f>
              <c:strCache>
                <c:ptCount val="35"/>
                <c:pt idx="0">
                  <c:v>1984p2</c:v>
                </c:pt>
                <c:pt idx="1">
                  <c:v>1984</c:v>
                </c:pt>
                <c:pt idx="2">
                  <c:v>1985</c:v>
                </c:pt>
                <c:pt idx="3">
                  <c:v>1986</c:v>
                </c:pt>
                <c:pt idx="4">
                  <c:v>1987</c:v>
                </c:pt>
                <c:pt idx="5">
                  <c:v>1988</c:v>
                </c:pt>
                <c:pt idx="6">
                  <c:v>1989</c:v>
                </c:pt>
                <c:pt idx="7">
                  <c:v>1990</c:v>
                </c:pt>
                <c:pt idx="8">
                  <c:v>1991</c:v>
                </c:pt>
                <c:pt idx="9">
                  <c:v>1992</c:v>
                </c:pt>
                <c:pt idx="10">
                  <c:v>1993</c:v>
                </c:pt>
                <c:pt idx="11">
                  <c:v>1994</c:v>
                </c:pt>
                <c:pt idx="12">
                  <c:v>1995</c:v>
                </c:pt>
                <c:pt idx="13">
                  <c:v>1996</c:v>
                </c:pt>
                <c:pt idx="14">
                  <c:v>1997</c:v>
                </c:pt>
                <c:pt idx="15">
                  <c:v>1998</c:v>
                </c:pt>
                <c:pt idx="16">
                  <c:v>1999</c:v>
                </c:pt>
                <c:pt idx="17">
                  <c:v>2001</c:v>
                </c:pt>
                <c:pt idx="18">
                  <c:v>2002</c:v>
                </c:pt>
                <c:pt idx="19">
                  <c:v>2003</c:v>
                </c:pt>
                <c:pt idx="20">
                  <c:v>2004</c:v>
                </c:pt>
                <c:pt idx="21">
                  <c:v>2005</c:v>
                </c:pt>
                <c:pt idx="22">
                  <c:v>2006</c:v>
                </c:pt>
                <c:pt idx="23">
                  <c:v>2007</c:v>
                </c:pt>
                <c:pt idx="24">
                  <c:v>2008</c:v>
                </c:pt>
                <c:pt idx="25">
                  <c:v>2009</c:v>
                </c:pt>
                <c:pt idx="26">
                  <c:v>2010</c:v>
                </c:pt>
                <c:pt idx="27">
                  <c:v>2011</c:v>
                </c:pt>
                <c:pt idx="28">
                  <c:v>2012</c:v>
                </c:pt>
                <c:pt idx="29">
                  <c:v>2013</c:v>
                </c:pt>
                <c:pt idx="30">
                  <c:v>2014</c:v>
                </c:pt>
                <c:pt idx="31">
                  <c:v>2015</c:v>
                </c:pt>
                <c:pt idx="32">
                  <c:v>2016</c:v>
                </c:pt>
                <c:pt idx="33">
                  <c:v>2017</c:v>
                </c:pt>
                <c:pt idx="34">
                  <c:v>2018</c:v>
                </c:pt>
              </c:strCache>
            </c:strRef>
          </c:cat>
          <c:val>
            <c:numRef>
              <c:f>'Working Totals %'!$BA$3:$BA$38</c:f>
              <c:numCache>
                <c:formatCode>0.0%</c:formatCode>
                <c:ptCount val="35"/>
                <c:pt idx="0">
                  <c:v>0.15625</c:v>
                </c:pt>
                <c:pt idx="1">
                  <c:v>0.26</c:v>
                </c:pt>
                <c:pt idx="2">
                  <c:v>0.19354838709677419</c:v>
                </c:pt>
                <c:pt idx="3">
                  <c:v>0.25757575757575757</c:v>
                </c:pt>
                <c:pt idx="4">
                  <c:v>0.1206896551724138</c:v>
                </c:pt>
                <c:pt idx="5">
                  <c:v>0.34426229508196721</c:v>
                </c:pt>
                <c:pt idx="6">
                  <c:v>0.109375</c:v>
                </c:pt>
                <c:pt idx="7">
                  <c:v>0.44444444444444442</c:v>
                </c:pt>
                <c:pt idx="8">
                  <c:v>0.2608695652173913</c:v>
                </c:pt>
                <c:pt idx="9">
                  <c:v>0.22857142857142856</c:v>
                </c:pt>
                <c:pt idx="10">
                  <c:v>8.1081081081081086E-2</c:v>
                </c:pt>
                <c:pt idx="11">
                  <c:v>0.21276595744680851</c:v>
                </c:pt>
                <c:pt idx="12">
                  <c:v>0.13043478260869565</c:v>
                </c:pt>
                <c:pt idx="13">
                  <c:v>0.15625</c:v>
                </c:pt>
                <c:pt idx="14">
                  <c:v>0.24242424242424243</c:v>
                </c:pt>
                <c:pt idx="15">
                  <c:v>0.4</c:v>
                </c:pt>
                <c:pt idx="16">
                  <c:v>0.2857142857142857</c:v>
                </c:pt>
                <c:pt idx="17">
                  <c:v>0.12</c:v>
                </c:pt>
                <c:pt idx="18">
                  <c:v>0.31818181818181818</c:v>
                </c:pt>
                <c:pt idx="19">
                  <c:v>0</c:v>
                </c:pt>
                <c:pt idx="20">
                  <c:v>0.19607843137254902</c:v>
                </c:pt>
                <c:pt idx="21">
                  <c:v>3.8461538461538464E-2</c:v>
                </c:pt>
                <c:pt idx="22">
                  <c:v>5.6603773584905662E-2</c:v>
                </c:pt>
                <c:pt idx="23">
                  <c:v>3.3333333333333333E-2</c:v>
                </c:pt>
                <c:pt idx="24">
                  <c:v>0.125</c:v>
                </c:pt>
                <c:pt idx="25">
                  <c:v>0.05</c:v>
                </c:pt>
                <c:pt idx="26">
                  <c:v>0</c:v>
                </c:pt>
                <c:pt idx="27">
                  <c:v>0.24615384615384617</c:v>
                </c:pt>
                <c:pt idx="28">
                  <c:v>0.23333333333333334</c:v>
                </c:pt>
                <c:pt idx="29">
                  <c:v>0.2413793103448276</c:v>
                </c:pt>
                <c:pt idx="30">
                  <c:v>0.12280701754385964</c:v>
                </c:pt>
                <c:pt idx="31">
                  <c:v>0.36734693877551022</c:v>
                </c:pt>
                <c:pt idx="32">
                  <c:v>4.5454545454545456E-2</c:v>
                </c:pt>
                <c:pt idx="33">
                  <c:v>0.2857142857142857</c:v>
                </c:pt>
                <c:pt idx="34">
                  <c:v>0.18181818181818182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3C7-4F6D-89A2-80794FDC57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7796088"/>
        <c:axId val="527791496"/>
      </c:lineChart>
      <c:catAx>
        <c:axId val="527796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7791496"/>
        <c:crosses val="autoZero"/>
        <c:auto val="1"/>
        <c:lblAlgn val="ctr"/>
        <c:lblOffset val="100"/>
        <c:noMultiLvlLbl val="0"/>
      </c:catAx>
      <c:valAx>
        <c:axId val="527791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7796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/>
              <a:t>Chair Effectiveness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'Working Totals %'!$BJ$2</c:f>
              <c:strCache>
                <c:ptCount val="1"/>
                <c:pt idx="0">
                  <c:v>Chair effectiveness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val>
            <c:numRef>
              <c:f>'Working Totals %'!$BJ$3:$BJ$38</c:f>
              <c:numCache>
                <c:formatCode>0.0%</c:formatCode>
                <c:ptCount val="35"/>
                <c:pt idx="0">
                  <c:v>0.234375</c:v>
                </c:pt>
                <c:pt idx="1">
                  <c:v>0.26</c:v>
                </c:pt>
                <c:pt idx="2">
                  <c:v>0.22580645161290322</c:v>
                </c:pt>
                <c:pt idx="3">
                  <c:v>0.31818181818181818</c:v>
                </c:pt>
                <c:pt idx="4">
                  <c:v>0.20689655172413793</c:v>
                </c:pt>
                <c:pt idx="5">
                  <c:v>0.14754098360655737</c:v>
                </c:pt>
                <c:pt idx="6">
                  <c:v>4.6875E-2</c:v>
                </c:pt>
                <c:pt idx="7">
                  <c:v>0.14814814814814814</c:v>
                </c:pt>
                <c:pt idx="8">
                  <c:v>0.28260869565217389</c:v>
                </c:pt>
                <c:pt idx="9">
                  <c:v>0.11428571428571428</c:v>
                </c:pt>
                <c:pt idx="10">
                  <c:v>5.4054054054054057E-2</c:v>
                </c:pt>
                <c:pt idx="11">
                  <c:v>0.21276595744680851</c:v>
                </c:pt>
                <c:pt idx="12">
                  <c:v>0.13043478260869565</c:v>
                </c:pt>
                <c:pt idx="13">
                  <c:v>0.1875</c:v>
                </c:pt>
                <c:pt idx="14">
                  <c:v>0.21212121212121213</c:v>
                </c:pt>
                <c:pt idx="15">
                  <c:v>0.2</c:v>
                </c:pt>
                <c:pt idx="16">
                  <c:v>0.14285714285714285</c:v>
                </c:pt>
                <c:pt idx="17">
                  <c:v>0.16</c:v>
                </c:pt>
                <c:pt idx="18">
                  <c:v>0.36363636363636365</c:v>
                </c:pt>
                <c:pt idx="19">
                  <c:v>0.06</c:v>
                </c:pt>
                <c:pt idx="20">
                  <c:v>0.17647058823529413</c:v>
                </c:pt>
                <c:pt idx="21">
                  <c:v>0.17307692307692307</c:v>
                </c:pt>
                <c:pt idx="22">
                  <c:v>5.6603773584905662E-2</c:v>
                </c:pt>
                <c:pt idx="23">
                  <c:v>0.1</c:v>
                </c:pt>
                <c:pt idx="24">
                  <c:v>4.6875E-2</c:v>
                </c:pt>
                <c:pt idx="25">
                  <c:v>8.3333333333333329E-2</c:v>
                </c:pt>
                <c:pt idx="26">
                  <c:v>2.3255813953488372E-2</c:v>
                </c:pt>
                <c:pt idx="27">
                  <c:v>0.30769230769230771</c:v>
                </c:pt>
                <c:pt idx="28">
                  <c:v>0.25</c:v>
                </c:pt>
                <c:pt idx="29">
                  <c:v>0.34482758620689657</c:v>
                </c:pt>
                <c:pt idx="30">
                  <c:v>0.31578947368421051</c:v>
                </c:pt>
                <c:pt idx="31">
                  <c:v>0.30612244897959184</c:v>
                </c:pt>
                <c:pt idx="32">
                  <c:v>0.12121212121212122</c:v>
                </c:pt>
                <c:pt idx="33">
                  <c:v>0.25714285714285712</c:v>
                </c:pt>
                <c:pt idx="34">
                  <c:v>0.24242424242424243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D55-4C25-A175-AB2E80EF5E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4147096"/>
        <c:axId val="568136208"/>
      </c:lineChart>
      <c:catAx>
        <c:axId val="564147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8136208"/>
        <c:crosses val="autoZero"/>
        <c:auto val="1"/>
        <c:lblAlgn val="ctr"/>
        <c:lblOffset val="100"/>
        <c:noMultiLvlLbl val="0"/>
      </c:catAx>
      <c:valAx>
        <c:axId val="568136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4147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/>
              <a:t>Leadership</a:t>
            </a:r>
          </a:p>
        </c:rich>
      </c:tx>
      <c:layout>
        <c:manualLayout>
          <c:xMode val="edge"/>
          <c:yMode val="edge"/>
          <c:x val="7.4048773823348596E-2"/>
          <c:y val="3.05829667323946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'Working Totals %'!$BI$2</c:f>
              <c:strCache>
                <c:ptCount val="1"/>
                <c:pt idx="0">
                  <c:v>Leadership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val>
            <c:numRef>
              <c:f>'Working Totals %'!$BI$3:$BI$38</c:f>
              <c:numCache>
                <c:formatCode>0.0%</c:formatCode>
                <c:ptCount val="35"/>
                <c:pt idx="0">
                  <c:v>0.1875</c:v>
                </c:pt>
                <c:pt idx="1">
                  <c:v>0.34</c:v>
                </c:pt>
                <c:pt idx="2">
                  <c:v>0.16129032258064516</c:v>
                </c:pt>
                <c:pt idx="3">
                  <c:v>0.25757575757575757</c:v>
                </c:pt>
                <c:pt idx="4">
                  <c:v>0.17241379310344829</c:v>
                </c:pt>
                <c:pt idx="5">
                  <c:v>0.16393442622950818</c:v>
                </c:pt>
                <c:pt idx="6">
                  <c:v>6.25E-2</c:v>
                </c:pt>
                <c:pt idx="7">
                  <c:v>0.14814814814814814</c:v>
                </c:pt>
                <c:pt idx="8">
                  <c:v>0.17391304347826086</c:v>
                </c:pt>
                <c:pt idx="9">
                  <c:v>0.11428571428571428</c:v>
                </c:pt>
                <c:pt idx="10">
                  <c:v>0.1891891891891892</c:v>
                </c:pt>
                <c:pt idx="11">
                  <c:v>0.23404255319148937</c:v>
                </c:pt>
                <c:pt idx="12">
                  <c:v>4.3478260869565216E-2</c:v>
                </c:pt>
                <c:pt idx="13">
                  <c:v>0.34375</c:v>
                </c:pt>
                <c:pt idx="14">
                  <c:v>0.48484848484848486</c:v>
                </c:pt>
                <c:pt idx="15">
                  <c:v>0.36</c:v>
                </c:pt>
                <c:pt idx="16">
                  <c:v>0.25</c:v>
                </c:pt>
                <c:pt idx="17">
                  <c:v>0.2</c:v>
                </c:pt>
                <c:pt idx="18">
                  <c:v>0.36363636363636365</c:v>
                </c:pt>
                <c:pt idx="19">
                  <c:v>0.16</c:v>
                </c:pt>
                <c:pt idx="20">
                  <c:v>0.13725490196078433</c:v>
                </c:pt>
                <c:pt idx="21">
                  <c:v>0.15384615384615385</c:v>
                </c:pt>
                <c:pt idx="22">
                  <c:v>0.18867924528301888</c:v>
                </c:pt>
                <c:pt idx="23">
                  <c:v>0.1</c:v>
                </c:pt>
                <c:pt idx="24">
                  <c:v>0.203125</c:v>
                </c:pt>
                <c:pt idx="25">
                  <c:v>0.18333333333333332</c:v>
                </c:pt>
                <c:pt idx="26">
                  <c:v>9.3023255813953487E-2</c:v>
                </c:pt>
                <c:pt idx="27">
                  <c:v>0.29230769230769232</c:v>
                </c:pt>
                <c:pt idx="28">
                  <c:v>0.23333333333333334</c:v>
                </c:pt>
                <c:pt idx="29">
                  <c:v>0.2413793103448276</c:v>
                </c:pt>
                <c:pt idx="30">
                  <c:v>0.24561403508771928</c:v>
                </c:pt>
                <c:pt idx="31">
                  <c:v>0.32653061224489793</c:v>
                </c:pt>
                <c:pt idx="32">
                  <c:v>0.13636363636363635</c:v>
                </c:pt>
                <c:pt idx="33">
                  <c:v>0.3</c:v>
                </c:pt>
                <c:pt idx="34">
                  <c:v>0.13636363636363635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3AF-4FC2-AB91-1B23E6844C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5510424"/>
        <c:axId val="525509112"/>
      </c:lineChart>
      <c:catAx>
        <c:axId val="525510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5509112"/>
        <c:crosses val="autoZero"/>
        <c:auto val="1"/>
        <c:lblAlgn val="ctr"/>
        <c:lblOffset val="100"/>
        <c:noMultiLvlLbl val="0"/>
      </c:catAx>
      <c:valAx>
        <c:axId val="525509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5510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46DC-4204-9808-AFDD58011E74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46DC-4204-9808-AFDD58011E74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46DC-4204-9808-AFDD58011E74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46DC-4204-9808-AFDD58011E74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46DC-4204-9808-AFDD58011E74}"/>
              </c:ext>
            </c:extLst>
          </c:dPt>
          <c:dLbls>
            <c:dLbl>
              <c:idx val="0"/>
              <c:layout>
                <c:manualLayout>
                  <c:x val="-0.12709890673913954"/>
                  <c:y val="0.1472561733870935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6DC-4204-9808-AFDD58011E74}"/>
                </c:ext>
              </c:extLst>
            </c:dLbl>
            <c:dLbl>
              <c:idx val="1"/>
              <c:layout>
                <c:manualLayout>
                  <c:x val="-0.2008071687231027"/>
                  <c:y val="0.12589104086210706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6DC-4204-9808-AFDD58011E74}"/>
                </c:ext>
              </c:extLst>
            </c:dLbl>
            <c:dLbl>
              <c:idx val="2"/>
              <c:layout>
                <c:manualLayout>
                  <c:x val="-0.22480902777777778"/>
                  <c:y val="-0.13113104066950934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6DC-4204-9808-AFDD58011E74}"/>
                </c:ext>
              </c:extLst>
            </c:dLbl>
            <c:dLbl>
              <c:idx val="3"/>
              <c:layout>
                <c:manualLayout>
                  <c:x val="0.18867829997812774"/>
                  <c:y val="-0.2009358804182277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6DC-4204-9808-AFDD58011E74}"/>
                </c:ext>
              </c:extLst>
            </c:dLbl>
            <c:dLbl>
              <c:idx val="4"/>
              <c:layout>
                <c:manualLayout>
                  <c:x val="0.17802498742710626"/>
                  <c:y val="0.1906373448919283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856172274423249"/>
                      <c:h val="0.2064030992302962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46DC-4204-9808-AFDD58011E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'Working Totals %'!$K$46:$O$46</c:f>
              <c:strCache>
                <c:ptCount val="5"/>
                <c:pt idx="0">
                  <c:v>Planning</c:v>
                </c:pt>
                <c:pt idx="1">
                  <c:v>Organizing</c:v>
                </c:pt>
                <c:pt idx="2">
                  <c:v>Staffing</c:v>
                </c:pt>
                <c:pt idx="3">
                  <c:v>Directing</c:v>
                </c:pt>
                <c:pt idx="4">
                  <c:v>Controlling</c:v>
                </c:pt>
              </c:strCache>
            </c:strRef>
          </c:cat>
          <c:val>
            <c:numRef>
              <c:f>'Working Totals %'!$K$47:$O$47</c:f>
              <c:numCache>
                <c:formatCode>General</c:formatCode>
                <c:ptCount val="5"/>
                <c:pt idx="0">
                  <c:v>414</c:v>
                </c:pt>
                <c:pt idx="1">
                  <c:v>425</c:v>
                </c:pt>
                <c:pt idx="2">
                  <c:v>884</c:v>
                </c:pt>
                <c:pt idx="3">
                  <c:v>1354</c:v>
                </c:pt>
                <c:pt idx="4">
                  <c:v>777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6DC-4204-9808-AFDD58011E74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673687745808511"/>
          <c:y val="9.3316604046946777E-2"/>
          <c:w val="0.6829176289358021"/>
          <c:h val="0.82284887776340743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632-4213-9987-ADAD805A783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632-4213-9987-ADAD805A783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632-4213-9987-ADAD805A783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F632-4213-9987-ADAD805A783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F632-4213-9987-ADAD805A7832}"/>
              </c:ext>
            </c:extLst>
          </c:dPt>
          <c:dLbls>
            <c:dLbl>
              <c:idx val="0"/>
              <c:layout>
                <c:manualLayout>
                  <c:x val="-0.19413483576030524"/>
                  <c:y val="0.1983069292922077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531052504392773"/>
                      <c:h val="0.1417445761021563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632-4213-9987-ADAD805A7832}"/>
                </c:ext>
              </c:extLst>
            </c:dLbl>
            <c:dLbl>
              <c:idx val="1"/>
              <c:layout>
                <c:manualLayout>
                  <c:x val="-0.16692080459401151"/>
                  <c:y val="-5.546005340511736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767152965598863"/>
                      <c:h val="0.1139845058255655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F632-4213-9987-ADAD805A7832}"/>
                </c:ext>
              </c:extLst>
            </c:dLbl>
            <c:dLbl>
              <c:idx val="2"/>
              <c:layout>
                <c:manualLayout>
                  <c:x val="-0.1485450748570703"/>
                  <c:y val="-0.1754076680467374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632-4213-9987-ADAD805A7832}"/>
                </c:ext>
              </c:extLst>
            </c:dLbl>
            <c:dLbl>
              <c:idx val="3"/>
              <c:layout>
                <c:manualLayout>
                  <c:x val="0.18614073433478226"/>
                  <c:y val="-0.1964643356566507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632-4213-9987-ADAD805A7832}"/>
                </c:ext>
              </c:extLst>
            </c:dLbl>
            <c:dLbl>
              <c:idx val="4"/>
              <c:layout>
                <c:manualLayout>
                  <c:x val="0.20041563856559494"/>
                  <c:y val="0.1336116483649321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632-4213-9987-ADAD805A78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'Working Totals %'!$P$49:$T$49</c:f>
              <c:strCache>
                <c:ptCount val="5"/>
                <c:pt idx="0">
                  <c:v>Planning</c:v>
                </c:pt>
                <c:pt idx="1">
                  <c:v>Organizing</c:v>
                </c:pt>
                <c:pt idx="2">
                  <c:v>Staffing</c:v>
                </c:pt>
                <c:pt idx="3">
                  <c:v>Directing</c:v>
                </c:pt>
                <c:pt idx="4">
                  <c:v>Controlling</c:v>
                </c:pt>
              </c:strCache>
            </c:strRef>
          </c:cat>
          <c:val>
            <c:numRef>
              <c:f>'Working Totals %'!$P$50:$T$50</c:f>
              <c:numCache>
                <c:formatCode>General</c:formatCode>
                <c:ptCount val="5"/>
                <c:pt idx="0">
                  <c:v>207</c:v>
                </c:pt>
                <c:pt idx="1">
                  <c:v>85</c:v>
                </c:pt>
                <c:pt idx="2">
                  <c:v>147</c:v>
                </c:pt>
                <c:pt idx="3">
                  <c:v>193</c:v>
                </c:pt>
                <c:pt idx="4">
                  <c:v>259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632-4213-9987-ADAD805A7832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'Working Totals %'!$BN$2</c:f>
              <c:strCache>
                <c:ptCount val="1"/>
                <c:pt idx="0">
                  <c:v>Difficult Times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val>
            <c:numRef>
              <c:f>'Working Totals %'!$BN$3:$BN$38</c:f>
              <c:numCache>
                <c:formatCode>0.0%</c:formatCode>
                <c:ptCount val="35"/>
                <c:pt idx="0">
                  <c:v>7.8125E-2</c:v>
                </c:pt>
                <c:pt idx="1">
                  <c:v>0.14000000000000001</c:v>
                </c:pt>
                <c:pt idx="2">
                  <c:v>6.4516129032258063E-2</c:v>
                </c:pt>
                <c:pt idx="3">
                  <c:v>1.5151515151515152E-2</c:v>
                </c:pt>
                <c:pt idx="4">
                  <c:v>6.8965517241379309E-2</c:v>
                </c:pt>
                <c:pt idx="5">
                  <c:v>4.9180327868852458E-2</c:v>
                </c:pt>
                <c:pt idx="6">
                  <c:v>6.25E-2</c:v>
                </c:pt>
                <c:pt idx="7">
                  <c:v>9.2592592592592587E-2</c:v>
                </c:pt>
                <c:pt idx="8">
                  <c:v>6.5217391304347824E-2</c:v>
                </c:pt>
                <c:pt idx="9">
                  <c:v>2.8571428571428571E-2</c:v>
                </c:pt>
                <c:pt idx="10">
                  <c:v>5.4054054054054057E-2</c:v>
                </c:pt>
                <c:pt idx="11">
                  <c:v>2.1276595744680851E-2</c:v>
                </c:pt>
                <c:pt idx="12">
                  <c:v>0</c:v>
                </c:pt>
                <c:pt idx="13">
                  <c:v>0.15625</c:v>
                </c:pt>
                <c:pt idx="14">
                  <c:v>0.18181818181818182</c:v>
                </c:pt>
                <c:pt idx="15">
                  <c:v>0.24</c:v>
                </c:pt>
                <c:pt idx="16">
                  <c:v>0.14285714285714285</c:v>
                </c:pt>
                <c:pt idx="17">
                  <c:v>0.08</c:v>
                </c:pt>
                <c:pt idx="18">
                  <c:v>0.18181818181818182</c:v>
                </c:pt>
                <c:pt idx="19">
                  <c:v>0.08</c:v>
                </c:pt>
                <c:pt idx="20">
                  <c:v>0.31372549019607843</c:v>
                </c:pt>
                <c:pt idx="21">
                  <c:v>0.26923076923076922</c:v>
                </c:pt>
                <c:pt idx="22">
                  <c:v>0.15094339622641509</c:v>
                </c:pt>
                <c:pt idx="23">
                  <c:v>0.13333333333333333</c:v>
                </c:pt>
                <c:pt idx="24">
                  <c:v>0.171875</c:v>
                </c:pt>
                <c:pt idx="25">
                  <c:v>0.15</c:v>
                </c:pt>
                <c:pt idx="26">
                  <c:v>2.3255813953488372E-2</c:v>
                </c:pt>
                <c:pt idx="27">
                  <c:v>9.2307692307692313E-2</c:v>
                </c:pt>
                <c:pt idx="28">
                  <c:v>1.6666666666666666E-2</c:v>
                </c:pt>
                <c:pt idx="29">
                  <c:v>3.4482758620689655E-2</c:v>
                </c:pt>
                <c:pt idx="30">
                  <c:v>0</c:v>
                </c:pt>
                <c:pt idx="31">
                  <c:v>0.20408163265306123</c:v>
                </c:pt>
                <c:pt idx="32">
                  <c:v>0.18181818181818182</c:v>
                </c:pt>
                <c:pt idx="33">
                  <c:v>0.2857142857142857</c:v>
                </c:pt>
                <c:pt idx="34">
                  <c:v>3.0303030303030304E-2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892-4A78-882E-94AA7EE5A7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31597208"/>
        <c:axId val="531593272"/>
      </c:lineChart>
      <c:catAx>
        <c:axId val="531597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1593272"/>
        <c:crosses val="autoZero"/>
        <c:auto val="1"/>
        <c:lblAlgn val="ctr"/>
        <c:lblOffset val="100"/>
        <c:noMultiLvlLbl val="0"/>
      </c:catAx>
      <c:valAx>
        <c:axId val="531593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1597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/>
              <a:t>Faculty Evaluation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'Working Totals %'!$BB$2</c:f>
              <c:strCache>
                <c:ptCount val="1"/>
                <c:pt idx="0">
                  <c:v>Faculty Evaluation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val>
            <c:numRef>
              <c:f>'Working Totals %'!$BB$3:$BB$38</c:f>
              <c:numCache>
                <c:formatCode>0.0%</c:formatCode>
                <c:ptCount val="35"/>
                <c:pt idx="0">
                  <c:v>0.171875</c:v>
                </c:pt>
                <c:pt idx="1">
                  <c:v>0.32</c:v>
                </c:pt>
                <c:pt idx="2">
                  <c:v>0.16129032258064516</c:v>
                </c:pt>
                <c:pt idx="3">
                  <c:v>0.13636363636363635</c:v>
                </c:pt>
                <c:pt idx="4">
                  <c:v>6.8965517241379309E-2</c:v>
                </c:pt>
                <c:pt idx="5">
                  <c:v>0.18032786885245902</c:v>
                </c:pt>
                <c:pt idx="6">
                  <c:v>0.46875</c:v>
                </c:pt>
                <c:pt idx="7">
                  <c:v>0.22222222222222221</c:v>
                </c:pt>
                <c:pt idx="8">
                  <c:v>0.15217391304347827</c:v>
                </c:pt>
                <c:pt idx="9">
                  <c:v>0.2</c:v>
                </c:pt>
                <c:pt idx="10">
                  <c:v>0.21621621621621623</c:v>
                </c:pt>
                <c:pt idx="11">
                  <c:v>8.5106382978723402E-2</c:v>
                </c:pt>
                <c:pt idx="12">
                  <c:v>0.47826086956521741</c:v>
                </c:pt>
                <c:pt idx="13">
                  <c:v>0.21875</c:v>
                </c:pt>
                <c:pt idx="14">
                  <c:v>0.27272727272727271</c:v>
                </c:pt>
                <c:pt idx="15">
                  <c:v>0.08</c:v>
                </c:pt>
                <c:pt idx="16">
                  <c:v>0.17857142857142858</c:v>
                </c:pt>
                <c:pt idx="17">
                  <c:v>0.12</c:v>
                </c:pt>
                <c:pt idx="18">
                  <c:v>0.27272727272727271</c:v>
                </c:pt>
                <c:pt idx="19">
                  <c:v>0.08</c:v>
                </c:pt>
                <c:pt idx="20">
                  <c:v>3.9215686274509803E-2</c:v>
                </c:pt>
                <c:pt idx="21">
                  <c:v>9.6153846153846159E-2</c:v>
                </c:pt>
                <c:pt idx="22">
                  <c:v>0</c:v>
                </c:pt>
                <c:pt idx="23">
                  <c:v>8.3333333333333329E-2</c:v>
                </c:pt>
                <c:pt idx="24">
                  <c:v>4.6875E-2</c:v>
                </c:pt>
                <c:pt idx="25">
                  <c:v>3.3333333333333333E-2</c:v>
                </c:pt>
                <c:pt idx="26">
                  <c:v>9.3023255813953487E-2</c:v>
                </c:pt>
                <c:pt idx="27">
                  <c:v>0.13846153846153847</c:v>
                </c:pt>
                <c:pt idx="28">
                  <c:v>8.3333333333333329E-2</c:v>
                </c:pt>
                <c:pt idx="29">
                  <c:v>0.1206896551724138</c:v>
                </c:pt>
                <c:pt idx="30">
                  <c:v>0.14035087719298245</c:v>
                </c:pt>
                <c:pt idx="31">
                  <c:v>0.14285714285714285</c:v>
                </c:pt>
                <c:pt idx="32">
                  <c:v>9.0909090909090912E-2</c:v>
                </c:pt>
                <c:pt idx="33">
                  <c:v>4.2857142857142858E-2</c:v>
                </c:pt>
                <c:pt idx="34">
                  <c:v>1.5151515151515152E-2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795-49B4-B99F-F43F770FE3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6258328"/>
        <c:axId val="526250456"/>
      </c:lineChart>
      <c:catAx>
        <c:axId val="526258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6250456"/>
        <c:crosses val="autoZero"/>
        <c:auto val="1"/>
        <c:lblAlgn val="ctr"/>
        <c:lblOffset val="100"/>
        <c:noMultiLvlLbl val="0"/>
      </c:catAx>
      <c:valAx>
        <c:axId val="526250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6258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dirty="0"/>
              <a:t>Conflict Resolution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'Working Totals %'!$BL$2</c:f>
              <c:strCache>
                <c:ptCount val="1"/>
                <c:pt idx="0">
                  <c:v>Conflict Resolution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val>
            <c:numRef>
              <c:f>'Working Totals %'!$BL$3:$BL$38</c:f>
              <c:numCache>
                <c:formatCode>0.0%</c:formatCode>
                <c:ptCount val="35"/>
                <c:pt idx="0">
                  <c:v>0.296875</c:v>
                </c:pt>
                <c:pt idx="1">
                  <c:v>0.28000000000000003</c:v>
                </c:pt>
                <c:pt idx="2">
                  <c:v>0.20967741935483872</c:v>
                </c:pt>
                <c:pt idx="3">
                  <c:v>0.36363636363636365</c:v>
                </c:pt>
                <c:pt idx="4">
                  <c:v>0.27586206896551724</c:v>
                </c:pt>
                <c:pt idx="5">
                  <c:v>0.32786885245901637</c:v>
                </c:pt>
                <c:pt idx="6">
                  <c:v>0.265625</c:v>
                </c:pt>
                <c:pt idx="7">
                  <c:v>0.24074074074074073</c:v>
                </c:pt>
                <c:pt idx="8">
                  <c:v>0.17391304347826086</c:v>
                </c:pt>
                <c:pt idx="9">
                  <c:v>0.2857142857142857</c:v>
                </c:pt>
                <c:pt idx="10">
                  <c:v>0.16216216216216217</c:v>
                </c:pt>
                <c:pt idx="11">
                  <c:v>0.23404255319148937</c:v>
                </c:pt>
                <c:pt idx="12">
                  <c:v>0.21739130434782608</c:v>
                </c:pt>
                <c:pt idx="13">
                  <c:v>0.34375</c:v>
                </c:pt>
                <c:pt idx="14">
                  <c:v>0.36363636363636365</c:v>
                </c:pt>
                <c:pt idx="15">
                  <c:v>0.44</c:v>
                </c:pt>
                <c:pt idx="16">
                  <c:v>0.2857142857142857</c:v>
                </c:pt>
                <c:pt idx="17">
                  <c:v>0.08</c:v>
                </c:pt>
                <c:pt idx="18">
                  <c:v>0.40909090909090912</c:v>
                </c:pt>
                <c:pt idx="19">
                  <c:v>0.04</c:v>
                </c:pt>
                <c:pt idx="20">
                  <c:v>0.29411764705882354</c:v>
                </c:pt>
                <c:pt idx="21">
                  <c:v>0.23076923076923078</c:v>
                </c:pt>
                <c:pt idx="22">
                  <c:v>0.24528301886792453</c:v>
                </c:pt>
                <c:pt idx="23">
                  <c:v>0.21666666666666667</c:v>
                </c:pt>
                <c:pt idx="24">
                  <c:v>0.25</c:v>
                </c:pt>
                <c:pt idx="25">
                  <c:v>0.21666666666666667</c:v>
                </c:pt>
                <c:pt idx="26">
                  <c:v>4.6511627906976744E-2</c:v>
                </c:pt>
                <c:pt idx="27">
                  <c:v>0.2</c:v>
                </c:pt>
                <c:pt idx="28">
                  <c:v>0.2</c:v>
                </c:pt>
                <c:pt idx="29">
                  <c:v>0.17241379310344829</c:v>
                </c:pt>
                <c:pt idx="30">
                  <c:v>0.22807017543859648</c:v>
                </c:pt>
                <c:pt idx="31">
                  <c:v>0.34693877551020408</c:v>
                </c:pt>
                <c:pt idx="32">
                  <c:v>0.19696969696969696</c:v>
                </c:pt>
                <c:pt idx="33">
                  <c:v>0.15714285714285714</c:v>
                </c:pt>
                <c:pt idx="34">
                  <c:v>6.0606060606060608E-2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6F6-4933-BB80-0F1D818DC4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4845080"/>
        <c:axId val="564845408"/>
      </c:lineChart>
      <c:catAx>
        <c:axId val="564845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4845408"/>
        <c:crosses val="autoZero"/>
        <c:auto val="1"/>
        <c:lblAlgn val="ctr"/>
        <c:lblOffset val="100"/>
        <c:noMultiLvlLbl val="0"/>
      </c:catAx>
      <c:valAx>
        <c:axId val="564845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4845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/>
              <a:t>Using Technology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'Working Totals %'!$AS$2</c:f>
              <c:strCache>
                <c:ptCount val="1"/>
                <c:pt idx="0">
                  <c:v>Using Technology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cat>
            <c:strRef>
              <c:f>'Working Totals %'!$A$3:$A$38</c:f>
              <c:strCache>
                <c:ptCount val="35"/>
                <c:pt idx="0">
                  <c:v>1984p2</c:v>
                </c:pt>
                <c:pt idx="1">
                  <c:v>1984</c:v>
                </c:pt>
                <c:pt idx="2">
                  <c:v>1985</c:v>
                </c:pt>
                <c:pt idx="3">
                  <c:v>1986</c:v>
                </c:pt>
                <c:pt idx="4">
                  <c:v>1987</c:v>
                </c:pt>
                <c:pt idx="5">
                  <c:v>1988</c:v>
                </c:pt>
                <c:pt idx="6">
                  <c:v>1989</c:v>
                </c:pt>
                <c:pt idx="7">
                  <c:v>1990</c:v>
                </c:pt>
                <c:pt idx="8">
                  <c:v>1991</c:v>
                </c:pt>
                <c:pt idx="9">
                  <c:v>1992</c:v>
                </c:pt>
                <c:pt idx="10">
                  <c:v>1993</c:v>
                </c:pt>
                <c:pt idx="11">
                  <c:v>1994</c:v>
                </c:pt>
                <c:pt idx="12">
                  <c:v>1995</c:v>
                </c:pt>
                <c:pt idx="13">
                  <c:v>1996</c:v>
                </c:pt>
                <c:pt idx="14">
                  <c:v>1997</c:v>
                </c:pt>
                <c:pt idx="15">
                  <c:v>1998</c:v>
                </c:pt>
                <c:pt idx="16">
                  <c:v>1999</c:v>
                </c:pt>
                <c:pt idx="17">
                  <c:v>2001</c:v>
                </c:pt>
                <c:pt idx="18">
                  <c:v>2002</c:v>
                </c:pt>
                <c:pt idx="19">
                  <c:v>2003</c:v>
                </c:pt>
                <c:pt idx="20">
                  <c:v>2004</c:v>
                </c:pt>
                <c:pt idx="21">
                  <c:v>2005</c:v>
                </c:pt>
                <c:pt idx="22">
                  <c:v>2006</c:v>
                </c:pt>
                <c:pt idx="23">
                  <c:v>2007</c:v>
                </c:pt>
                <c:pt idx="24">
                  <c:v>2008</c:v>
                </c:pt>
                <c:pt idx="25">
                  <c:v>2009</c:v>
                </c:pt>
                <c:pt idx="26">
                  <c:v>2010</c:v>
                </c:pt>
                <c:pt idx="27">
                  <c:v>2011</c:v>
                </c:pt>
                <c:pt idx="28">
                  <c:v>2012</c:v>
                </c:pt>
                <c:pt idx="29">
                  <c:v>2013</c:v>
                </c:pt>
                <c:pt idx="30">
                  <c:v>2014</c:v>
                </c:pt>
                <c:pt idx="31">
                  <c:v>2015</c:v>
                </c:pt>
                <c:pt idx="32">
                  <c:v>2016</c:v>
                </c:pt>
                <c:pt idx="33">
                  <c:v>2017</c:v>
                </c:pt>
                <c:pt idx="34">
                  <c:v>2018</c:v>
                </c:pt>
              </c:strCache>
            </c:strRef>
          </c:cat>
          <c:val>
            <c:numRef>
              <c:f>'Working Totals %'!$AS$3:$AS$38</c:f>
              <c:numCache>
                <c:formatCode>0.0%</c:formatCode>
                <c:ptCount val="35"/>
                <c:pt idx="0">
                  <c:v>0.109375</c:v>
                </c:pt>
                <c:pt idx="1">
                  <c:v>0</c:v>
                </c:pt>
                <c:pt idx="2">
                  <c:v>3.2258064516129031E-2</c:v>
                </c:pt>
                <c:pt idx="3">
                  <c:v>3.0303030303030304E-2</c:v>
                </c:pt>
                <c:pt idx="4">
                  <c:v>0</c:v>
                </c:pt>
                <c:pt idx="5">
                  <c:v>1.6393442622950821E-2</c:v>
                </c:pt>
                <c:pt idx="6">
                  <c:v>1.5625E-2</c:v>
                </c:pt>
                <c:pt idx="7">
                  <c:v>1.8518518518518517E-2</c:v>
                </c:pt>
                <c:pt idx="8">
                  <c:v>4.3478260869565216E-2</c:v>
                </c:pt>
                <c:pt idx="9">
                  <c:v>5.7142857142857141E-2</c:v>
                </c:pt>
                <c:pt idx="10">
                  <c:v>0</c:v>
                </c:pt>
                <c:pt idx="11">
                  <c:v>2.1276595744680851E-2</c:v>
                </c:pt>
                <c:pt idx="12">
                  <c:v>0</c:v>
                </c:pt>
                <c:pt idx="13">
                  <c:v>0</c:v>
                </c:pt>
                <c:pt idx="14">
                  <c:v>6.0606060606060608E-2</c:v>
                </c:pt>
                <c:pt idx="15">
                  <c:v>0.08</c:v>
                </c:pt>
                <c:pt idx="16">
                  <c:v>0.21428571428571427</c:v>
                </c:pt>
                <c:pt idx="17">
                  <c:v>0.08</c:v>
                </c:pt>
                <c:pt idx="18">
                  <c:v>0.13636363636363635</c:v>
                </c:pt>
                <c:pt idx="19">
                  <c:v>0.02</c:v>
                </c:pt>
                <c:pt idx="20">
                  <c:v>1.9607843137254902E-2</c:v>
                </c:pt>
                <c:pt idx="21">
                  <c:v>3.8461538461538464E-2</c:v>
                </c:pt>
                <c:pt idx="22">
                  <c:v>0</c:v>
                </c:pt>
                <c:pt idx="23">
                  <c:v>1.6666666666666666E-2</c:v>
                </c:pt>
                <c:pt idx="24">
                  <c:v>7.8125E-2</c:v>
                </c:pt>
                <c:pt idx="25">
                  <c:v>0.05</c:v>
                </c:pt>
                <c:pt idx="26">
                  <c:v>4.6511627906976744E-2</c:v>
                </c:pt>
                <c:pt idx="27">
                  <c:v>4.6153846153846156E-2</c:v>
                </c:pt>
                <c:pt idx="28">
                  <c:v>3.3333333333333333E-2</c:v>
                </c:pt>
                <c:pt idx="29">
                  <c:v>6.8965517241379309E-2</c:v>
                </c:pt>
                <c:pt idx="30">
                  <c:v>0.12280701754385964</c:v>
                </c:pt>
                <c:pt idx="31">
                  <c:v>6.1224489795918366E-2</c:v>
                </c:pt>
                <c:pt idx="32">
                  <c:v>6.0606060606060608E-2</c:v>
                </c:pt>
                <c:pt idx="33">
                  <c:v>4.2857142857142858E-2</c:v>
                </c:pt>
                <c:pt idx="34">
                  <c:v>7.575757575757576E-2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B2F-479B-A7BF-E7AFE7DE1B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4450504"/>
        <c:axId val="524446240"/>
      </c:lineChart>
      <c:catAx>
        <c:axId val="524450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4446240"/>
        <c:crosses val="autoZero"/>
        <c:auto val="1"/>
        <c:lblAlgn val="ctr"/>
        <c:lblOffset val="100"/>
        <c:noMultiLvlLbl val="0"/>
      </c:catAx>
      <c:valAx>
        <c:axId val="524446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4450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accent5">
          <a:lumMod val="20000"/>
          <a:lumOff val="80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/>
              <a:t>Adjunct Faculty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'Working Totals %'!$AW$2</c:f>
              <c:strCache>
                <c:ptCount val="1"/>
                <c:pt idx="0">
                  <c:v>Adjunct Faculty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cat>
            <c:strRef>
              <c:f>'Working Totals %'!$A$3:$A$38</c:f>
              <c:strCache>
                <c:ptCount val="35"/>
                <c:pt idx="0">
                  <c:v>1984p2</c:v>
                </c:pt>
                <c:pt idx="1">
                  <c:v>1984</c:v>
                </c:pt>
                <c:pt idx="2">
                  <c:v>1985</c:v>
                </c:pt>
                <c:pt idx="3">
                  <c:v>1986</c:v>
                </c:pt>
                <c:pt idx="4">
                  <c:v>1987</c:v>
                </c:pt>
                <c:pt idx="5">
                  <c:v>1988</c:v>
                </c:pt>
                <c:pt idx="6">
                  <c:v>1989</c:v>
                </c:pt>
                <c:pt idx="7">
                  <c:v>1990</c:v>
                </c:pt>
                <c:pt idx="8">
                  <c:v>1991</c:v>
                </c:pt>
                <c:pt idx="9">
                  <c:v>1992</c:v>
                </c:pt>
                <c:pt idx="10">
                  <c:v>1993</c:v>
                </c:pt>
                <c:pt idx="11">
                  <c:v>1994</c:v>
                </c:pt>
                <c:pt idx="12">
                  <c:v>1995</c:v>
                </c:pt>
                <c:pt idx="13">
                  <c:v>1996</c:v>
                </c:pt>
                <c:pt idx="14">
                  <c:v>1997</c:v>
                </c:pt>
                <c:pt idx="15">
                  <c:v>1998</c:v>
                </c:pt>
                <c:pt idx="16">
                  <c:v>1999</c:v>
                </c:pt>
                <c:pt idx="17">
                  <c:v>2001</c:v>
                </c:pt>
                <c:pt idx="18">
                  <c:v>2002</c:v>
                </c:pt>
                <c:pt idx="19">
                  <c:v>2003</c:v>
                </c:pt>
                <c:pt idx="20">
                  <c:v>2004</c:v>
                </c:pt>
                <c:pt idx="21">
                  <c:v>2005</c:v>
                </c:pt>
                <c:pt idx="22">
                  <c:v>2006</c:v>
                </c:pt>
                <c:pt idx="23">
                  <c:v>2007</c:v>
                </c:pt>
                <c:pt idx="24">
                  <c:v>2008</c:v>
                </c:pt>
                <c:pt idx="25">
                  <c:v>2009</c:v>
                </c:pt>
                <c:pt idx="26">
                  <c:v>2010</c:v>
                </c:pt>
                <c:pt idx="27">
                  <c:v>2011</c:v>
                </c:pt>
                <c:pt idx="28">
                  <c:v>2012</c:v>
                </c:pt>
                <c:pt idx="29">
                  <c:v>2013</c:v>
                </c:pt>
                <c:pt idx="30">
                  <c:v>2014</c:v>
                </c:pt>
                <c:pt idx="31">
                  <c:v>2015</c:v>
                </c:pt>
                <c:pt idx="32">
                  <c:v>2016</c:v>
                </c:pt>
                <c:pt idx="33">
                  <c:v>2017</c:v>
                </c:pt>
                <c:pt idx="34">
                  <c:v>2018</c:v>
                </c:pt>
              </c:strCache>
            </c:strRef>
          </c:cat>
          <c:val>
            <c:numRef>
              <c:f>'Working Totals %'!$AW$3:$AW$38</c:f>
              <c:numCache>
                <c:formatCode>0.0%</c:formatCode>
                <c:ptCount val="3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5.5555555555555552E-2</c:v>
                </c:pt>
                <c:pt idx="8">
                  <c:v>0</c:v>
                </c:pt>
                <c:pt idx="9">
                  <c:v>0</c:v>
                </c:pt>
                <c:pt idx="10">
                  <c:v>2.7027027027027029E-2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3.5714285714285712E-2</c:v>
                </c:pt>
                <c:pt idx="17">
                  <c:v>0</c:v>
                </c:pt>
                <c:pt idx="18">
                  <c:v>0</c:v>
                </c:pt>
                <c:pt idx="19">
                  <c:v>0.02</c:v>
                </c:pt>
                <c:pt idx="20">
                  <c:v>0</c:v>
                </c:pt>
                <c:pt idx="21">
                  <c:v>1.9230769230769232E-2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1.6666666666666666E-2</c:v>
                </c:pt>
                <c:pt idx="26">
                  <c:v>9.3023255813953487E-2</c:v>
                </c:pt>
                <c:pt idx="27">
                  <c:v>0</c:v>
                </c:pt>
                <c:pt idx="28">
                  <c:v>3.3333333333333333E-2</c:v>
                </c:pt>
                <c:pt idx="29">
                  <c:v>0</c:v>
                </c:pt>
                <c:pt idx="30">
                  <c:v>3.5087719298245612E-2</c:v>
                </c:pt>
                <c:pt idx="31">
                  <c:v>2.0408163265306121E-2</c:v>
                </c:pt>
                <c:pt idx="32">
                  <c:v>0</c:v>
                </c:pt>
                <c:pt idx="33">
                  <c:v>0</c:v>
                </c:pt>
                <c:pt idx="34">
                  <c:v>3.0303030303030304E-2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18B-4BAB-848A-8B586D44B9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7791168"/>
        <c:axId val="527795432"/>
      </c:lineChart>
      <c:catAx>
        <c:axId val="527791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7795432"/>
        <c:crosses val="autoZero"/>
        <c:auto val="1"/>
        <c:lblAlgn val="ctr"/>
        <c:lblOffset val="100"/>
        <c:noMultiLvlLbl val="0"/>
      </c:catAx>
      <c:valAx>
        <c:axId val="527795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7791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/>
              <a:t>Chair Training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'Working Totals %'!$AZ$2</c:f>
              <c:strCache>
                <c:ptCount val="1"/>
                <c:pt idx="0">
                  <c:v>Chair Training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cat>
            <c:strRef>
              <c:f>'Working Totals %'!$A$3:$A$38</c:f>
              <c:strCache>
                <c:ptCount val="35"/>
                <c:pt idx="0">
                  <c:v>1984p2</c:v>
                </c:pt>
                <c:pt idx="1">
                  <c:v>1984</c:v>
                </c:pt>
                <c:pt idx="2">
                  <c:v>1985</c:v>
                </c:pt>
                <c:pt idx="3">
                  <c:v>1986</c:v>
                </c:pt>
                <c:pt idx="4">
                  <c:v>1987</c:v>
                </c:pt>
                <c:pt idx="5">
                  <c:v>1988</c:v>
                </c:pt>
                <c:pt idx="6">
                  <c:v>1989</c:v>
                </c:pt>
                <c:pt idx="7">
                  <c:v>1990</c:v>
                </c:pt>
                <c:pt idx="8">
                  <c:v>1991</c:v>
                </c:pt>
                <c:pt idx="9">
                  <c:v>1992</c:v>
                </c:pt>
                <c:pt idx="10">
                  <c:v>1993</c:v>
                </c:pt>
                <c:pt idx="11">
                  <c:v>1994</c:v>
                </c:pt>
                <c:pt idx="12">
                  <c:v>1995</c:v>
                </c:pt>
                <c:pt idx="13">
                  <c:v>1996</c:v>
                </c:pt>
                <c:pt idx="14">
                  <c:v>1997</c:v>
                </c:pt>
                <c:pt idx="15">
                  <c:v>1998</c:v>
                </c:pt>
                <c:pt idx="16">
                  <c:v>1999</c:v>
                </c:pt>
                <c:pt idx="17">
                  <c:v>2001</c:v>
                </c:pt>
                <c:pt idx="18">
                  <c:v>2002</c:v>
                </c:pt>
                <c:pt idx="19">
                  <c:v>2003</c:v>
                </c:pt>
                <c:pt idx="20">
                  <c:v>2004</c:v>
                </c:pt>
                <c:pt idx="21">
                  <c:v>2005</c:v>
                </c:pt>
                <c:pt idx="22">
                  <c:v>2006</c:v>
                </c:pt>
                <c:pt idx="23">
                  <c:v>2007</c:v>
                </c:pt>
                <c:pt idx="24">
                  <c:v>2008</c:v>
                </c:pt>
                <c:pt idx="25">
                  <c:v>2009</c:v>
                </c:pt>
                <c:pt idx="26">
                  <c:v>2010</c:v>
                </c:pt>
                <c:pt idx="27">
                  <c:v>2011</c:v>
                </c:pt>
                <c:pt idx="28">
                  <c:v>2012</c:v>
                </c:pt>
                <c:pt idx="29">
                  <c:v>2013</c:v>
                </c:pt>
                <c:pt idx="30">
                  <c:v>2014</c:v>
                </c:pt>
                <c:pt idx="31">
                  <c:v>2015</c:v>
                </c:pt>
                <c:pt idx="32">
                  <c:v>2016</c:v>
                </c:pt>
                <c:pt idx="33">
                  <c:v>2017</c:v>
                </c:pt>
                <c:pt idx="34">
                  <c:v>2018</c:v>
                </c:pt>
              </c:strCache>
            </c:strRef>
          </c:cat>
          <c:val>
            <c:numRef>
              <c:f>'Working Totals %'!$AZ$3:$AZ$38</c:f>
              <c:numCache>
                <c:formatCode>0.0%</c:formatCode>
                <c:ptCount val="35"/>
                <c:pt idx="0">
                  <c:v>1.5625E-2</c:v>
                </c:pt>
                <c:pt idx="1">
                  <c:v>0.12</c:v>
                </c:pt>
                <c:pt idx="2">
                  <c:v>4.8387096774193547E-2</c:v>
                </c:pt>
                <c:pt idx="3">
                  <c:v>0</c:v>
                </c:pt>
                <c:pt idx="4">
                  <c:v>1.7241379310344827E-2</c:v>
                </c:pt>
                <c:pt idx="5">
                  <c:v>3.2786885245901641E-2</c:v>
                </c:pt>
                <c:pt idx="6">
                  <c:v>0</c:v>
                </c:pt>
                <c:pt idx="7">
                  <c:v>7.407407407407407E-2</c:v>
                </c:pt>
                <c:pt idx="8">
                  <c:v>2.1739130434782608E-2</c:v>
                </c:pt>
                <c:pt idx="9">
                  <c:v>2.8571428571428571E-2</c:v>
                </c:pt>
                <c:pt idx="10">
                  <c:v>2.7027027027027029E-2</c:v>
                </c:pt>
                <c:pt idx="11">
                  <c:v>4.2553191489361701E-2</c:v>
                </c:pt>
                <c:pt idx="12">
                  <c:v>0</c:v>
                </c:pt>
                <c:pt idx="13">
                  <c:v>6.25E-2</c:v>
                </c:pt>
                <c:pt idx="14">
                  <c:v>3.0303030303030304E-2</c:v>
                </c:pt>
                <c:pt idx="15">
                  <c:v>0.2</c:v>
                </c:pt>
                <c:pt idx="16">
                  <c:v>7.1428571428571425E-2</c:v>
                </c:pt>
                <c:pt idx="17">
                  <c:v>0.44</c:v>
                </c:pt>
                <c:pt idx="18">
                  <c:v>0.13636363636363635</c:v>
                </c:pt>
                <c:pt idx="19">
                  <c:v>0.16</c:v>
                </c:pt>
                <c:pt idx="20">
                  <c:v>7.8431372549019607E-2</c:v>
                </c:pt>
                <c:pt idx="21">
                  <c:v>7.6923076923076927E-2</c:v>
                </c:pt>
                <c:pt idx="22">
                  <c:v>9.4339622641509441E-2</c:v>
                </c:pt>
                <c:pt idx="23">
                  <c:v>3.3333333333333333E-2</c:v>
                </c:pt>
                <c:pt idx="24">
                  <c:v>9.375E-2</c:v>
                </c:pt>
                <c:pt idx="25">
                  <c:v>8.3333333333333329E-2</c:v>
                </c:pt>
                <c:pt idx="26">
                  <c:v>4.6511627906976744E-2</c:v>
                </c:pt>
                <c:pt idx="27">
                  <c:v>3.0769230769230771E-2</c:v>
                </c:pt>
                <c:pt idx="28">
                  <c:v>3.3333333333333333E-2</c:v>
                </c:pt>
                <c:pt idx="29">
                  <c:v>3.4482758620689655E-2</c:v>
                </c:pt>
                <c:pt idx="30">
                  <c:v>7.0175438596491224E-2</c:v>
                </c:pt>
                <c:pt idx="31">
                  <c:v>0.44897959183673469</c:v>
                </c:pt>
                <c:pt idx="32">
                  <c:v>0.43939393939393939</c:v>
                </c:pt>
                <c:pt idx="33">
                  <c:v>0.15714285714285714</c:v>
                </c:pt>
                <c:pt idx="34">
                  <c:v>1.5151515151515152E-2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A1A-4084-9B4D-922F035D21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7926816"/>
        <c:axId val="527924192"/>
      </c:lineChart>
      <c:catAx>
        <c:axId val="527926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7924192"/>
        <c:crosses val="autoZero"/>
        <c:auto val="1"/>
        <c:lblAlgn val="ctr"/>
        <c:lblOffset val="100"/>
        <c:noMultiLvlLbl val="0"/>
      </c:catAx>
      <c:valAx>
        <c:axId val="527924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7926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/>
              <a:t>Teamwork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'Working Totals %'!$BE$2</c:f>
              <c:strCache>
                <c:ptCount val="1"/>
                <c:pt idx="0">
                  <c:v>Teamwork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val>
            <c:numRef>
              <c:f>'Working Totals %'!$BE$3:$BE$38</c:f>
              <c:numCache>
                <c:formatCode>0.0%</c:formatCode>
                <c:ptCount val="35"/>
                <c:pt idx="0">
                  <c:v>6.25E-2</c:v>
                </c:pt>
                <c:pt idx="1">
                  <c:v>0.06</c:v>
                </c:pt>
                <c:pt idx="2">
                  <c:v>9.6774193548387094E-2</c:v>
                </c:pt>
                <c:pt idx="3">
                  <c:v>9.0909090909090912E-2</c:v>
                </c:pt>
                <c:pt idx="4">
                  <c:v>0.13793103448275862</c:v>
                </c:pt>
                <c:pt idx="5">
                  <c:v>8.1967213114754092E-2</c:v>
                </c:pt>
                <c:pt idx="6">
                  <c:v>1.5625E-2</c:v>
                </c:pt>
                <c:pt idx="7">
                  <c:v>0.14814814814814814</c:v>
                </c:pt>
                <c:pt idx="8">
                  <c:v>4.3478260869565216E-2</c:v>
                </c:pt>
                <c:pt idx="9">
                  <c:v>5.7142857142857141E-2</c:v>
                </c:pt>
                <c:pt idx="10">
                  <c:v>0</c:v>
                </c:pt>
                <c:pt idx="11">
                  <c:v>2.1276595744680851E-2</c:v>
                </c:pt>
                <c:pt idx="12">
                  <c:v>0</c:v>
                </c:pt>
                <c:pt idx="13">
                  <c:v>0.25</c:v>
                </c:pt>
                <c:pt idx="14">
                  <c:v>0.18181818181818182</c:v>
                </c:pt>
                <c:pt idx="15">
                  <c:v>0.12</c:v>
                </c:pt>
                <c:pt idx="16">
                  <c:v>0.17857142857142858</c:v>
                </c:pt>
                <c:pt idx="17">
                  <c:v>0.24</c:v>
                </c:pt>
                <c:pt idx="18">
                  <c:v>9.0909090909090912E-2</c:v>
                </c:pt>
                <c:pt idx="19">
                  <c:v>0.04</c:v>
                </c:pt>
                <c:pt idx="20">
                  <c:v>3.9215686274509803E-2</c:v>
                </c:pt>
                <c:pt idx="21">
                  <c:v>0.13461538461538461</c:v>
                </c:pt>
                <c:pt idx="22">
                  <c:v>0.11320754716981132</c:v>
                </c:pt>
                <c:pt idx="23">
                  <c:v>0.05</c:v>
                </c:pt>
                <c:pt idx="24">
                  <c:v>9.375E-2</c:v>
                </c:pt>
                <c:pt idx="25">
                  <c:v>3.3333333333333333E-2</c:v>
                </c:pt>
                <c:pt idx="26">
                  <c:v>9.3023255813953487E-2</c:v>
                </c:pt>
                <c:pt idx="27">
                  <c:v>4.6153846153846156E-2</c:v>
                </c:pt>
                <c:pt idx="28">
                  <c:v>8.3333333333333329E-2</c:v>
                </c:pt>
                <c:pt idx="29">
                  <c:v>0.10344827586206896</c:v>
                </c:pt>
                <c:pt idx="30">
                  <c:v>8.771929824561403E-2</c:v>
                </c:pt>
                <c:pt idx="31">
                  <c:v>0.12244897959183673</c:v>
                </c:pt>
                <c:pt idx="32">
                  <c:v>0.24242424242424243</c:v>
                </c:pt>
                <c:pt idx="33">
                  <c:v>0.1</c:v>
                </c:pt>
                <c:pt idx="34">
                  <c:v>0.10606060606060606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258-4C20-8784-8FA622D543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5122736"/>
        <c:axId val="565123064"/>
      </c:lineChart>
      <c:catAx>
        <c:axId val="565122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5123064"/>
        <c:crosses val="autoZero"/>
        <c:auto val="1"/>
        <c:lblAlgn val="ctr"/>
        <c:lblOffset val="100"/>
        <c:noMultiLvlLbl val="0"/>
      </c:catAx>
      <c:valAx>
        <c:axId val="565123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5122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/>
              <a:t>Legal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'Working Totals %'!$BK$2</c:f>
              <c:strCache>
                <c:ptCount val="1"/>
                <c:pt idx="0">
                  <c:v>Legal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val>
            <c:numRef>
              <c:f>'Working Totals %'!$BK$3:$BK$38</c:f>
              <c:numCache>
                <c:formatCode>0.0%</c:formatCode>
                <c:ptCount val="35"/>
                <c:pt idx="0">
                  <c:v>3.125E-2</c:v>
                </c:pt>
                <c:pt idx="1">
                  <c:v>0.04</c:v>
                </c:pt>
                <c:pt idx="2">
                  <c:v>1.6129032258064516E-2</c:v>
                </c:pt>
                <c:pt idx="3">
                  <c:v>6.0606060606060608E-2</c:v>
                </c:pt>
                <c:pt idx="4">
                  <c:v>0</c:v>
                </c:pt>
                <c:pt idx="5">
                  <c:v>1.6393442622950821E-2</c:v>
                </c:pt>
                <c:pt idx="6">
                  <c:v>7.8125E-2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3.5714285714285712E-2</c:v>
                </c:pt>
                <c:pt idx="17">
                  <c:v>0</c:v>
                </c:pt>
                <c:pt idx="18">
                  <c:v>0</c:v>
                </c:pt>
                <c:pt idx="19">
                  <c:v>0.02</c:v>
                </c:pt>
                <c:pt idx="20">
                  <c:v>1.9607843137254902E-2</c:v>
                </c:pt>
                <c:pt idx="21">
                  <c:v>3.8461538461538464E-2</c:v>
                </c:pt>
                <c:pt idx="22">
                  <c:v>1.8867924528301886E-2</c:v>
                </c:pt>
                <c:pt idx="23">
                  <c:v>3.3333333333333333E-2</c:v>
                </c:pt>
                <c:pt idx="24">
                  <c:v>4.6875E-2</c:v>
                </c:pt>
                <c:pt idx="25">
                  <c:v>0</c:v>
                </c:pt>
                <c:pt idx="26">
                  <c:v>2.3255813953488372E-2</c:v>
                </c:pt>
                <c:pt idx="27">
                  <c:v>3.0769230769230771E-2</c:v>
                </c:pt>
                <c:pt idx="28">
                  <c:v>3.3333333333333333E-2</c:v>
                </c:pt>
                <c:pt idx="29">
                  <c:v>6.8965517241379309E-2</c:v>
                </c:pt>
                <c:pt idx="30">
                  <c:v>1.7543859649122806E-2</c:v>
                </c:pt>
                <c:pt idx="31">
                  <c:v>4.0816326530612242E-2</c:v>
                </c:pt>
                <c:pt idx="32">
                  <c:v>0</c:v>
                </c:pt>
                <c:pt idx="33">
                  <c:v>0</c:v>
                </c:pt>
                <c:pt idx="34">
                  <c:v>1.5151515151515152E-2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C78-4E80-B824-35D537F23E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8134568"/>
        <c:axId val="568135552"/>
      </c:lineChart>
      <c:catAx>
        <c:axId val="568134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8135552"/>
        <c:crosses val="autoZero"/>
        <c:auto val="1"/>
        <c:lblAlgn val="ctr"/>
        <c:lblOffset val="100"/>
        <c:noMultiLvlLbl val="0"/>
      </c:catAx>
      <c:valAx>
        <c:axId val="568135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8134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/>
              <a:t>Budgeting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'Working Totals %'!$AT$2</c:f>
              <c:strCache>
                <c:ptCount val="1"/>
                <c:pt idx="0">
                  <c:v>Budgeting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val>
            <c:numRef>
              <c:f>'Working Totals %'!$AT$3:$AT$38</c:f>
              <c:numCache>
                <c:formatCode>0.0%</c:formatCode>
                <c:ptCount val="35"/>
                <c:pt idx="0">
                  <c:v>9.375E-2</c:v>
                </c:pt>
                <c:pt idx="1">
                  <c:v>0.02</c:v>
                </c:pt>
                <c:pt idx="2">
                  <c:v>4.8387096774193547E-2</c:v>
                </c:pt>
                <c:pt idx="3">
                  <c:v>4.5454545454545456E-2</c:v>
                </c:pt>
                <c:pt idx="4">
                  <c:v>3.4482758620689655E-2</c:v>
                </c:pt>
                <c:pt idx="5">
                  <c:v>8.1967213114754092E-2</c:v>
                </c:pt>
                <c:pt idx="6">
                  <c:v>3.125E-2</c:v>
                </c:pt>
                <c:pt idx="7">
                  <c:v>5.5555555555555552E-2</c:v>
                </c:pt>
                <c:pt idx="8">
                  <c:v>8.6956521739130432E-2</c:v>
                </c:pt>
                <c:pt idx="9">
                  <c:v>2.8571428571428571E-2</c:v>
                </c:pt>
                <c:pt idx="10">
                  <c:v>2.7027027027027029E-2</c:v>
                </c:pt>
                <c:pt idx="11">
                  <c:v>2.1276595744680851E-2</c:v>
                </c:pt>
                <c:pt idx="12">
                  <c:v>4.3478260869565216E-2</c:v>
                </c:pt>
                <c:pt idx="13">
                  <c:v>0.125</c:v>
                </c:pt>
                <c:pt idx="14">
                  <c:v>3.0303030303030304E-2</c:v>
                </c:pt>
                <c:pt idx="15">
                  <c:v>0.04</c:v>
                </c:pt>
                <c:pt idx="16">
                  <c:v>0</c:v>
                </c:pt>
                <c:pt idx="17">
                  <c:v>0.08</c:v>
                </c:pt>
                <c:pt idx="18">
                  <c:v>9.0909090909090912E-2</c:v>
                </c:pt>
                <c:pt idx="19">
                  <c:v>0</c:v>
                </c:pt>
                <c:pt idx="20">
                  <c:v>5.8823529411764705E-2</c:v>
                </c:pt>
                <c:pt idx="21">
                  <c:v>3.8461538461538464E-2</c:v>
                </c:pt>
                <c:pt idx="22">
                  <c:v>0</c:v>
                </c:pt>
                <c:pt idx="23">
                  <c:v>0.05</c:v>
                </c:pt>
                <c:pt idx="24">
                  <c:v>3.125E-2</c:v>
                </c:pt>
                <c:pt idx="25">
                  <c:v>6.6666666666666666E-2</c:v>
                </c:pt>
                <c:pt idx="26">
                  <c:v>0.32558139534883723</c:v>
                </c:pt>
                <c:pt idx="27">
                  <c:v>0</c:v>
                </c:pt>
                <c:pt idx="28">
                  <c:v>3.3333333333333333E-2</c:v>
                </c:pt>
                <c:pt idx="29">
                  <c:v>1.7241379310344827E-2</c:v>
                </c:pt>
                <c:pt idx="30">
                  <c:v>1.7543859649122806E-2</c:v>
                </c:pt>
                <c:pt idx="31">
                  <c:v>4.0816326530612242E-2</c:v>
                </c:pt>
                <c:pt idx="32">
                  <c:v>6.0606060606060608E-2</c:v>
                </c:pt>
                <c:pt idx="33">
                  <c:v>0.1</c:v>
                </c:pt>
                <c:pt idx="3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D3F-4BF6-93A7-4F206BB7A6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4425248"/>
        <c:axId val="524428200"/>
      </c:lineChart>
      <c:catAx>
        <c:axId val="524425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4428200"/>
        <c:crosses val="autoZero"/>
        <c:auto val="1"/>
        <c:lblAlgn val="ctr"/>
        <c:lblOffset val="100"/>
        <c:noMultiLvlLbl val="0"/>
      </c:catAx>
      <c:valAx>
        <c:axId val="524428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4425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6A094E-7624-4970-8089-BD173ABDDFD4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</dgm:pt>
    <dgm:pt modelId="{668F7EF2-27D1-4102-A684-D29F8DBBA7AE}">
      <dgm:prSet phldrT="[Text]"/>
      <dgm:spPr/>
      <dgm:t>
        <a:bodyPr/>
        <a:lstStyle/>
        <a:p>
          <a:r>
            <a:rPr lang="en-US" dirty="0"/>
            <a:t>Planning</a:t>
          </a:r>
        </a:p>
      </dgm:t>
    </dgm:pt>
    <dgm:pt modelId="{D72F49F2-23D0-442F-8765-B804A2C4D363}" type="parTrans" cxnId="{130B96F2-3757-460D-970C-895B21BFB548}">
      <dgm:prSet/>
      <dgm:spPr/>
      <dgm:t>
        <a:bodyPr/>
        <a:lstStyle/>
        <a:p>
          <a:endParaRPr lang="en-US"/>
        </a:p>
      </dgm:t>
    </dgm:pt>
    <dgm:pt modelId="{D8331718-11FB-4C5E-A758-2CE6E8355E41}" type="sibTrans" cxnId="{130B96F2-3757-460D-970C-895B21BFB548}">
      <dgm:prSet/>
      <dgm:spPr/>
      <dgm:t>
        <a:bodyPr/>
        <a:lstStyle/>
        <a:p>
          <a:endParaRPr lang="en-US"/>
        </a:p>
      </dgm:t>
    </dgm:pt>
    <dgm:pt modelId="{EF03F2D0-FA46-481F-BC42-D326124B680D}">
      <dgm:prSet phldrT="[Text]"/>
      <dgm:spPr/>
      <dgm:t>
        <a:bodyPr/>
        <a:lstStyle/>
        <a:p>
          <a:r>
            <a:rPr lang="en-US" dirty="0"/>
            <a:t>Organizing</a:t>
          </a:r>
        </a:p>
      </dgm:t>
    </dgm:pt>
    <dgm:pt modelId="{45F45272-0588-4ECD-BE40-D2E47D4FE370}" type="parTrans" cxnId="{E5803FD6-1C11-4D4F-9201-FCEBC8FCC4BD}">
      <dgm:prSet/>
      <dgm:spPr/>
      <dgm:t>
        <a:bodyPr/>
        <a:lstStyle/>
        <a:p>
          <a:endParaRPr lang="en-US"/>
        </a:p>
      </dgm:t>
    </dgm:pt>
    <dgm:pt modelId="{D07CD298-3DDB-4F66-8F96-1FC5ED137BDF}" type="sibTrans" cxnId="{E5803FD6-1C11-4D4F-9201-FCEBC8FCC4BD}">
      <dgm:prSet/>
      <dgm:spPr/>
      <dgm:t>
        <a:bodyPr/>
        <a:lstStyle/>
        <a:p>
          <a:endParaRPr lang="en-US"/>
        </a:p>
      </dgm:t>
    </dgm:pt>
    <dgm:pt modelId="{21BAD0FB-2F72-4853-BE04-8C63C959B017}">
      <dgm:prSet phldrT="[Text]"/>
      <dgm:spPr/>
      <dgm:t>
        <a:bodyPr/>
        <a:lstStyle/>
        <a:p>
          <a:r>
            <a:rPr lang="en-US" dirty="0"/>
            <a:t>Staffing</a:t>
          </a:r>
        </a:p>
      </dgm:t>
    </dgm:pt>
    <dgm:pt modelId="{A8DDE74E-453B-49A2-AC2F-34CF5D4A0CEA}" type="parTrans" cxnId="{044DC0B5-A062-4FA8-9FEB-E96EEECD012F}">
      <dgm:prSet/>
      <dgm:spPr/>
      <dgm:t>
        <a:bodyPr/>
        <a:lstStyle/>
        <a:p>
          <a:endParaRPr lang="en-US"/>
        </a:p>
      </dgm:t>
    </dgm:pt>
    <dgm:pt modelId="{2F802BFF-D2BE-4339-9765-4B36EDD72385}" type="sibTrans" cxnId="{044DC0B5-A062-4FA8-9FEB-E96EEECD012F}">
      <dgm:prSet/>
      <dgm:spPr/>
      <dgm:t>
        <a:bodyPr/>
        <a:lstStyle/>
        <a:p>
          <a:endParaRPr lang="en-US"/>
        </a:p>
      </dgm:t>
    </dgm:pt>
    <dgm:pt modelId="{590DF7B9-6601-4302-AB09-74C91F6515A7}">
      <dgm:prSet phldrT="[Text]"/>
      <dgm:spPr/>
      <dgm:t>
        <a:bodyPr/>
        <a:lstStyle/>
        <a:p>
          <a:r>
            <a:rPr lang="en-US" dirty="0"/>
            <a:t>Directing</a:t>
          </a:r>
        </a:p>
      </dgm:t>
    </dgm:pt>
    <dgm:pt modelId="{FF6B857F-1FE2-4AC4-8D39-358EA5A0E93D}" type="parTrans" cxnId="{B9A134B4-DD1F-411F-B685-F0E2AA126CD3}">
      <dgm:prSet/>
      <dgm:spPr/>
      <dgm:t>
        <a:bodyPr/>
        <a:lstStyle/>
        <a:p>
          <a:endParaRPr lang="en-US"/>
        </a:p>
      </dgm:t>
    </dgm:pt>
    <dgm:pt modelId="{FE000ACF-8A32-4D10-982C-68756F39CCC6}" type="sibTrans" cxnId="{B9A134B4-DD1F-411F-B685-F0E2AA126CD3}">
      <dgm:prSet/>
      <dgm:spPr/>
      <dgm:t>
        <a:bodyPr/>
        <a:lstStyle/>
        <a:p>
          <a:endParaRPr lang="en-US"/>
        </a:p>
      </dgm:t>
    </dgm:pt>
    <dgm:pt modelId="{7E9298FD-2F7E-4A99-BC1A-C01F93FB91EF}">
      <dgm:prSet phldrT="[Text]"/>
      <dgm:spPr/>
      <dgm:t>
        <a:bodyPr/>
        <a:lstStyle/>
        <a:p>
          <a:r>
            <a:rPr lang="en-US" dirty="0"/>
            <a:t>Controlling</a:t>
          </a:r>
        </a:p>
      </dgm:t>
    </dgm:pt>
    <dgm:pt modelId="{C2CD77A9-0B74-4664-9C03-54B7B3B7F73B}" type="parTrans" cxnId="{4FEFF03F-B7D7-46D9-A83A-BBAC7091A9EC}">
      <dgm:prSet/>
      <dgm:spPr/>
      <dgm:t>
        <a:bodyPr/>
        <a:lstStyle/>
        <a:p>
          <a:endParaRPr lang="en-US"/>
        </a:p>
      </dgm:t>
    </dgm:pt>
    <dgm:pt modelId="{9C67CDED-1623-40F7-8A75-BFA33C73CE0A}" type="sibTrans" cxnId="{4FEFF03F-B7D7-46D9-A83A-BBAC7091A9EC}">
      <dgm:prSet/>
      <dgm:spPr/>
      <dgm:t>
        <a:bodyPr/>
        <a:lstStyle/>
        <a:p>
          <a:endParaRPr lang="en-US"/>
        </a:p>
      </dgm:t>
    </dgm:pt>
    <dgm:pt modelId="{3172DE51-BC9D-4C24-97CA-501D09544A65}" type="pres">
      <dgm:prSet presAssocID="{E76A094E-7624-4970-8089-BD173ABDDFD4}" presName="diagram" presStyleCnt="0">
        <dgm:presLayoutVars>
          <dgm:dir/>
          <dgm:resizeHandles val="exact"/>
        </dgm:presLayoutVars>
      </dgm:prSet>
      <dgm:spPr/>
    </dgm:pt>
    <dgm:pt modelId="{8D97C541-1FD0-431C-9B88-13D36F936B71}" type="pres">
      <dgm:prSet presAssocID="{668F7EF2-27D1-4102-A684-D29F8DBBA7A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BACD82-FDEE-4F9D-8FE4-C2ED80E0338F}" type="pres">
      <dgm:prSet presAssocID="{D8331718-11FB-4C5E-A758-2CE6E8355E41}" presName="sibTrans" presStyleCnt="0"/>
      <dgm:spPr/>
    </dgm:pt>
    <dgm:pt modelId="{CA5C4182-71BD-4DCC-A34C-375F95E3B5B0}" type="pres">
      <dgm:prSet presAssocID="{EF03F2D0-FA46-481F-BC42-D326124B680D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049CD8-1848-4577-AA78-1C538F73CCFC}" type="pres">
      <dgm:prSet presAssocID="{D07CD298-3DDB-4F66-8F96-1FC5ED137BDF}" presName="sibTrans" presStyleCnt="0"/>
      <dgm:spPr/>
    </dgm:pt>
    <dgm:pt modelId="{92C9EF16-2520-4D64-ABA4-2772D1185825}" type="pres">
      <dgm:prSet presAssocID="{21BAD0FB-2F72-4853-BE04-8C63C959B017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FD9854-428D-47B2-8004-E4C39E308175}" type="pres">
      <dgm:prSet presAssocID="{2F802BFF-D2BE-4339-9765-4B36EDD72385}" presName="sibTrans" presStyleCnt="0"/>
      <dgm:spPr/>
    </dgm:pt>
    <dgm:pt modelId="{496EC003-25E3-45C8-B0A9-2AE881BFC76A}" type="pres">
      <dgm:prSet presAssocID="{590DF7B9-6601-4302-AB09-74C91F6515A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3E39ED-FC2C-46FB-935B-60DAD460736B}" type="pres">
      <dgm:prSet presAssocID="{FE000ACF-8A32-4D10-982C-68756F39CCC6}" presName="sibTrans" presStyleCnt="0"/>
      <dgm:spPr/>
    </dgm:pt>
    <dgm:pt modelId="{89B1985F-C8F3-47FF-BC61-BC8B01A8321F}" type="pres">
      <dgm:prSet presAssocID="{7E9298FD-2F7E-4A99-BC1A-C01F93FB91E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B64A913-5C6B-46C7-99EC-367A9F1DF692}" type="presOf" srcId="{590DF7B9-6601-4302-AB09-74C91F6515A7}" destId="{496EC003-25E3-45C8-B0A9-2AE881BFC76A}" srcOrd="0" destOrd="0" presId="urn:microsoft.com/office/officeart/2005/8/layout/default"/>
    <dgm:cxn modelId="{130B96F2-3757-460D-970C-895B21BFB548}" srcId="{E76A094E-7624-4970-8089-BD173ABDDFD4}" destId="{668F7EF2-27D1-4102-A684-D29F8DBBA7AE}" srcOrd="0" destOrd="0" parTransId="{D72F49F2-23D0-442F-8765-B804A2C4D363}" sibTransId="{D8331718-11FB-4C5E-A758-2CE6E8355E41}"/>
    <dgm:cxn modelId="{91D9425C-8CF0-48A9-95EE-3041C808D542}" type="presOf" srcId="{E76A094E-7624-4970-8089-BD173ABDDFD4}" destId="{3172DE51-BC9D-4C24-97CA-501D09544A65}" srcOrd="0" destOrd="0" presId="urn:microsoft.com/office/officeart/2005/8/layout/default"/>
    <dgm:cxn modelId="{B9A134B4-DD1F-411F-B685-F0E2AA126CD3}" srcId="{E76A094E-7624-4970-8089-BD173ABDDFD4}" destId="{590DF7B9-6601-4302-AB09-74C91F6515A7}" srcOrd="3" destOrd="0" parTransId="{FF6B857F-1FE2-4AC4-8D39-358EA5A0E93D}" sibTransId="{FE000ACF-8A32-4D10-982C-68756F39CCC6}"/>
    <dgm:cxn modelId="{E5803FD6-1C11-4D4F-9201-FCEBC8FCC4BD}" srcId="{E76A094E-7624-4970-8089-BD173ABDDFD4}" destId="{EF03F2D0-FA46-481F-BC42-D326124B680D}" srcOrd="1" destOrd="0" parTransId="{45F45272-0588-4ECD-BE40-D2E47D4FE370}" sibTransId="{D07CD298-3DDB-4F66-8F96-1FC5ED137BDF}"/>
    <dgm:cxn modelId="{8B69E0AA-34CD-47B1-ADED-567A19A30A0A}" type="presOf" srcId="{EF03F2D0-FA46-481F-BC42-D326124B680D}" destId="{CA5C4182-71BD-4DCC-A34C-375F95E3B5B0}" srcOrd="0" destOrd="0" presId="urn:microsoft.com/office/officeart/2005/8/layout/default"/>
    <dgm:cxn modelId="{431678EE-933E-4913-A682-B1096FC7F257}" type="presOf" srcId="{668F7EF2-27D1-4102-A684-D29F8DBBA7AE}" destId="{8D97C541-1FD0-431C-9B88-13D36F936B71}" srcOrd="0" destOrd="0" presId="urn:microsoft.com/office/officeart/2005/8/layout/default"/>
    <dgm:cxn modelId="{FCDB5504-96C6-488D-AD25-780BAD95AADA}" type="presOf" srcId="{21BAD0FB-2F72-4853-BE04-8C63C959B017}" destId="{92C9EF16-2520-4D64-ABA4-2772D1185825}" srcOrd="0" destOrd="0" presId="urn:microsoft.com/office/officeart/2005/8/layout/default"/>
    <dgm:cxn modelId="{044DC0B5-A062-4FA8-9FEB-E96EEECD012F}" srcId="{E76A094E-7624-4970-8089-BD173ABDDFD4}" destId="{21BAD0FB-2F72-4853-BE04-8C63C959B017}" srcOrd="2" destOrd="0" parTransId="{A8DDE74E-453B-49A2-AC2F-34CF5D4A0CEA}" sibTransId="{2F802BFF-D2BE-4339-9765-4B36EDD72385}"/>
    <dgm:cxn modelId="{4FEFF03F-B7D7-46D9-A83A-BBAC7091A9EC}" srcId="{E76A094E-7624-4970-8089-BD173ABDDFD4}" destId="{7E9298FD-2F7E-4A99-BC1A-C01F93FB91EF}" srcOrd="4" destOrd="0" parTransId="{C2CD77A9-0B74-4664-9C03-54B7B3B7F73B}" sibTransId="{9C67CDED-1623-40F7-8A75-BFA33C73CE0A}"/>
    <dgm:cxn modelId="{B70F7DE9-1FF0-494D-A417-7FAA1924A157}" type="presOf" srcId="{7E9298FD-2F7E-4A99-BC1A-C01F93FB91EF}" destId="{89B1985F-C8F3-47FF-BC61-BC8B01A8321F}" srcOrd="0" destOrd="0" presId="urn:microsoft.com/office/officeart/2005/8/layout/default"/>
    <dgm:cxn modelId="{29ED4E50-52A2-49B2-B18A-96E1D2B5534C}" type="presParOf" srcId="{3172DE51-BC9D-4C24-97CA-501D09544A65}" destId="{8D97C541-1FD0-431C-9B88-13D36F936B71}" srcOrd="0" destOrd="0" presId="urn:microsoft.com/office/officeart/2005/8/layout/default"/>
    <dgm:cxn modelId="{F53E8091-B7D2-4515-B68E-0749A4E5FB98}" type="presParOf" srcId="{3172DE51-BC9D-4C24-97CA-501D09544A65}" destId="{85BACD82-FDEE-4F9D-8FE4-C2ED80E0338F}" srcOrd="1" destOrd="0" presId="urn:microsoft.com/office/officeart/2005/8/layout/default"/>
    <dgm:cxn modelId="{948850C0-6B9A-42AE-A9BC-5A7D2164B6B0}" type="presParOf" srcId="{3172DE51-BC9D-4C24-97CA-501D09544A65}" destId="{CA5C4182-71BD-4DCC-A34C-375F95E3B5B0}" srcOrd="2" destOrd="0" presId="urn:microsoft.com/office/officeart/2005/8/layout/default"/>
    <dgm:cxn modelId="{248BE54D-D2B5-40C3-927E-651989DD3C82}" type="presParOf" srcId="{3172DE51-BC9D-4C24-97CA-501D09544A65}" destId="{2B049CD8-1848-4577-AA78-1C538F73CCFC}" srcOrd="3" destOrd="0" presId="urn:microsoft.com/office/officeart/2005/8/layout/default"/>
    <dgm:cxn modelId="{706C4665-A4E2-4C19-999F-16C6FBB20399}" type="presParOf" srcId="{3172DE51-BC9D-4C24-97CA-501D09544A65}" destId="{92C9EF16-2520-4D64-ABA4-2772D1185825}" srcOrd="4" destOrd="0" presId="urn:microsoft.com/office/officeart/2005/8/layout/default"/>
    <dgm:cxn modelId="{930D1F0A-D6AC-4283-9417-315AC25F1546}" type="presParOf" srcId="{3172DE51-BC9D-4C24-97CA-501D09544A65}" destId="{48FD9854-428D-47B2-8004-E4C39E308175}" srcOrd="5" destOrd="0" presId="urn:microsoft.com/office/officeart/2005/8/layout/default"/>
    <dgm:cxn modelId="{61C34747-589E-4D3F-A902-11A7DB0070EB}" type="presParOf" srcId="{3172DE51-BC9D-4C24-97CA-501D09544A65}" destId="{496EC003-25E3-45C8-B0A9-2AE881BFC76A}" srcOrd="6" destOrd="0" presId="urn:microsoft.com/office/officeart/2005/8/layout/default"/>
    <dgm:cxn modelId="{91A66DDD-9A18-4959-A14B-66BD4B61F606}" type="presParOf" srcId="{3172DE51-BC9D-4C24-97CA-501D09544A65}" destId="{093E39ED-FC2C-46FB-935B-60DAD460736B}" srcOrd="7" destOrd="0" presId="urn:microsoft.com/office/officeart/2005/8/layout/default"/>
    <dgm:cxn modelId="{05AF2083-3A20-49C0-9220-C93CD3812564}" type="presParOf" srcId="{3172DE51-BC9D-4C24-97CA-501D09544A65}" destId="{89B1985F-C8F3-47FF-BC61-BC8B01A8321F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E575A8-10E4-49AC-8C3E-D91F279CF525}" type="doc">
      <dgm:prSet loTypeId="urn:microsoft.com/office/officeart/2005/8/layout/matrix3" loCatId="matrix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4CBA85D-6593-470C-A0B8-E18AABA8B97B}">
      <dgm:prSet phldrT="[Text]"/>
      <dgm:spPr/>
      <dgm:t>
        <a:bodyPr/>
        <a:lstStyle/>
        <a:p>
          <a:r>
            <a:rPr lang="en-US" dirty="0"/>
            <a:t>Resolved</a:t>
          </a:r>
          <a:r>
            <a:rPr lang="en-US" baseline="0" dirty="0"/>
            <a:t> Issues</a:t>
          </a:r>
          <a:endParaRPr lang="en-US" dirty="0"/>
        </a:p>
      </dgm:t>
    </dgm:pt>
    <dgm:pt modelId="{354592C2-132D-4CA9-816F-8FF6CA87F593}" type="parTrans" cxnId="{FEEF9D66-D877-474E-B046-155433B064FD}">
      <dgm:prSet/>
      <dgm:spPr/>
      <dgm:t>
        <a:bodyPr/>
        <a:lstStyle/>
        <a:p>
          <a:endParaRPr lang="en-US"/>
        </a:p>
      </dgm:t>
    </dgm:pt>
    <dgm:pt modelId="{016CB4AD-9A40-47E0-BBD7-16835F9F21CC}" type="sibTrans" cxnId="{FEEF9D66-D877-474E-B046-155433B064FD}">
      <dgm:prSet/>
      <dgm:spPr/>
      <dgm:t>
        <a:bodyPr/>
        <a:lstStyle/>
        <a:p>
          <a:endParaRPr lang="en-US"/>
        </a:p>
      </dgm:t>
    </dgm:pt>
    <dgm:pt modelId="{B46A8F33-3549-4958-AE16-F495ACB538E8}">
      <dgm:prSet/>
      <dgm:spPr/>
      <dgm:t>
        <a:bodyPr/>
        <a:lstStyle/>
        <a:p>
          <a:r>
            <a:rPr lang="en-US" dirty="0"/>
            <a:t>Sleepers</a:t>
          </a:r>
        </a:p>
      </dgm:t>
    </dgm:pt>
    <dgm:pt modelId="{C45608E3-D83B-4B30-BB8B-2EF211507425}" type="parTrans" cxnId="{28C71C2C-ED5B-40FD-A4A7-CA3677D70CFF}">
      <dgm:prSet/>
      <dgm:spPr/>
      <dgm:t>
        <a:bodyPr/>
        <a:lstStyle/>
        <a:p>
          <a:endParaRPr lang="en-US"/>
        </a:p>
      </dgm:t>
    </dgm:pt>
    <dgm:pt modelId="{706E9298-3F60-4936-AE63-EBE090B34780}" type="sibTrans" cxnId="{28C71C2C-ED5B-40FD-A4A7-CA3677D70CFF}">
      <dgm:prSet/>
      <dgm:spPr/>
      <dgm:t>
        <a:bodyPr/>
        <a:lstStyle/>
        <a:p>
          <a:endParaRPr lang="en-US"/>
        </a:p>
      </dgm:t>
    </dgm:pt>
    <dgm:pt modelId="{8F5CD569-E19D-4B66-BAE3-4F294F413054}">
      <dgm:prSet phldrT="[Text]"/>
      <dgm:spPr/>
      <dgm:t>
        <a:bodyPr/>
        <a:lstStyle/>
        <a:p>
          <a:r>
            <a:rPr lang="en-US" baseline="0" dirty="0"/>
            <a:t>Emerging Trends</a:t>
          </a:r>
          <a:endParaRPr lang="en-US" dirty="0"/>
        </a:p>
      </dgm:t>
    </dgm:pt>
    <dgm:pt modelId="{0E18D620-132D-46D9-B115-1A540740D3F4}" type="parTrans" cxnId="{832964C7-3452-42FD-8089-E6FADD944C2E}">
      <dgm:prSet/>
      <dgm:spPr/>
    </dgm:pt>
    <dgm:pt modelId="{39B42B49-A52C-47C4-835A-F27812A39FFB}" type="sibTrans" cxnId="{832964C7-3452-42FD-8089-E6FADD944C2E}">
      <dgm:prSet/>
      <dgm:spPr/>
    </dgm:pt>
    <dgm:pt modelId="{82E5D906-54D3-4D4F-8C19-0C1740E790C7}">
      <dgm:prSet phldrT="[Text]"/>
      <dgm:spPr/>
      <dgm:t>
        <a:bodyPr/>
        <a:lstStyle/>
        <a:p>
          <a:r>
            <a:rPr lang="en-US"/>
            <a:t>Continual </a:t>
          </a:r>
          <a:r>
            <a:rPr lang="en-US" dirty="0"/>
            <a:t>Themes</a:t>
          </a:r>
        </a:p>
      </dgm:t>
    </dgm:pt>
    <dgm:pt modelId="{95C0B983-DC96-4A52-A87B-9845E4D96FB7}" type="parTrans" cxnId="{8B9CA060-2741-4639-B325-895AA2773C6A}">
      <dgm:prSet/>
      <dgm:spPr/>
    </dgm:pt>
    <dgm:pt modelId="{3AD1B328-8383-4BB5-97D1-A09595D67F56}" type="sibTrans" cxnId="{8B9CA060-2741-4639-B325-895AA2773C6A}">
      <dgm:prSet/>
      <dgm:spPr/>
    </dgm:pt>
    <dgm:pt modelId="{AD2C0EAE-4F97-4AE5-9697-0301D057161A}" type="pres">
      <dgm:prSet presAssocID="{39E575A8-10E4-49AC-8C3E-D91F279CF525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9A10049-2AC1-441B-9210-4994E05D2B84}" type="pres">
      <dgm:prSet presAssocID="{39E575A8-10E4-49AC-8C3E-D91F279CF525}" presName="diamond" presStyleLbl="bgShp" presStyleIdx="0" presStyleCnt="1"/>
      <dgm:spPr/>
    </dgm:pt>
    <dgm:pt modelId="{99251B98-3488-4432-B583-EE3293B14FAB}" type="pres">
      <dgm:prSet presAssocID="{39E575A8-10E4-49AC-8C3E-D91F279CF525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AE7599-3580-4F1B-B782-A15E2C9FDA9C}" type="pres">
      <dgm:prSet presAssocID="{39E575A8-10E4-49AC-8C3E-D91F279CF525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B88201-22FE-42FD-86A9-3402F73C5BE1}" type="pres">
      <dgm:prSet presAssocID="{39E575A8-10E4-49AC-8C3E-D91F279CF525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BA99F6-7A9D-46C0-90B1-19658BAC7BDC}" type="pres">
      <dgm:prSet presAssocID="{39E575A8-10E4-49AC-8C3E-D91F279CF525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EEF9D66-D877-474E-B046-155433B064FD}" srcId="{39E575A8-10E4-49AC-8C3E-D91F279CF525}" destId="{34CBA85D-6593-470C-A0B8-E18AABA8B97B}" srcOrd="0" destOrd="0" parTransId="{354592C2-132D-4CA9-816F-8FF6CA87F593}" sibTransId="{016CB4AD-9A40-47E0-BBD7-16835F9F21CC}"/>
    <dgm:cxn modelId="{75461AC4-F9A9-4A65-99D4-CAB23D5E0CA4}" type="presOf" srcId="{B46A8F33-3549-4958-AE16-F495ACB538E8}" destId="{76BA99F6-7A9D-46C0-90B1-19658BAC7BDC}" srcOrd="0" destOrd="0" presId="urn:microsoft.com/office/officeart/2005/8/layout/matrix3"/>
    <dgm:cxn modelId="{31DA38A3-E177-4AAD-BB06-00B43A03B735}" type="presOf" srcId="{82E5D906-54D3-4D4F-8C19-0C1740E790C7}" destId="{26B88201-22FE-42FD-86A9-3402F73C5BE1}" srcOrd="0" destOrd="0" presId="urn:microsoft.com/office/officeart/2005/8/layout/matrix3"/>
    <dgm:cxn modelId="{832964C7-3452-42FD-8089-E6FADD944C2E}" srcId="{39E575A8-10E4-49AC-8C3E-D91F279CF525}" destId="{8F5CD569-E19D-4B66-BAE3-4F294F413054}" srcOrd="1" destOrd="0" parTransId="{0E18D620-132D-46D9-B115-1A540740D3F4}" sibTransId="{39B42B49-A52C-47C4-835A-F27812A39FFB}"/>
    <dgm:cxn modelId="{8B9CA060-2741-4639-B325-895AA2773C6A}" srcId="{39E575A8-10E4-49AC-8C3E-D91F279CF525}" destId="{82E5D906-54D3-4D4F-8C19-0C1740E790C7}" srcOrd="2" destOrd="0" parTransId="{95C0B983-DC96-4A52-A87B-9845E4D96FB7}" sibTransId="{3AD1B328-8383-4BB5-97D1-A09595D67F56}"/>
    <dgm:cxn modelId="{48FE4820-1E42-4A96-84A5-7D5DC6D575E2}" type="presOf" srcId="{39E575A8-10E4-49AC-8C3E-D91F279CF525}" destId="{AD2C0EAE-4F97-4AE5-9697-0301D057161A}" srcOrd="0" destOrd="0" presId="urn:microsoft.com/office/officeart/2005/8/layout/matrix3"/>
    <dgm:cxn modelId="{C0E1AE18-FFCD-4762-8DFD-60BA7ED48F45}" type="presOf" srcId="{34CBA85D-6593-470C-A0B8-E18AABA8B97B}" destId="{99251B98-3488-4432-B583-EE3293B14FAB}" srcOrd="0" destOrd="0" presId="urn:microsoft.com/office/officeart/2005/8/layout/matrix3"/>
    <dgm:cxn modelId="{B9B20727-BEF4-4B73-8E2D-BF01CCE06125}" type="presOf" srcId="{8F5CD569-E19D-4B66-BAE3-4F294F413054}" destId="{35AE7599-3580-4F1B-B782-A15E2C9FDA9C}" srcOrd="0" destOrd="0" presId="urn:microsoft.com/office/officeart/2005/8/layout/matrix3"/>
    <dgm:cxn modelId="{28C71C2C-ED5B-40FD-A4A7-CA3677D70CFF}" srcId="{39E575A8-10E4-49AC-8C3E-D91F279CF525}" destId="{B46A8F33-3549-4958-AE16-F495ACB538E8}" srcOrd="3" destOrd="0" parTransId="{C45608E3-D83B-4B30-BB8B-2EF211507425}" sibTransId="{706E9298-3F60-4936-AE63-EBE090B34780}"/>
    <dgm:cxn modelId="{EDC20F15-2608-4A12-9A44-05AB47E0C43B}" type="presParOf" srcId="{AD2C0EAE-4F97-4AE5-9697-0301D057161A}" destId="{79A10049-2AC1-441B-9210-4994E05D2B84}" srcOrd="0" destOrd="0" presId="urn:microsoft.com/office/officeart/2005/8/layout/matrix3"/>
    <dgm:cxn modelId="{7CCC3F0F-D2CF-43A8-BBFB-DC8A45B1A87B}" type="presParOf" srcId="{AD2C0EAE-4F97-4AE5-9697-0301D057161A}" destId="{99251B98-3488-4432-B583-EE3293B14FAB}" srcOrd="1" destOrd="0" presId="urn:microsoft.com/office/officeart/2005/8/layout/matrix3"/>
    <dgm:cxn modelId="{D7B9AB05-C856-4CF8-A986-E407D6257963}" type="presParOf" srcId="{AD2C0EAE-4F97-4AE5-9697-0301D057161A}" destId="{35AE7599-3580-4F1B-B782-A15E2C9FDA9C}" srcOrd="2" destOrd="0" presId="urn:microsoft.com/office/officeart/2005/8/layout/matrix3"/>
    <dgm:cxn modelId="{65C49AF6-0718-4176-9DDB-F29143E2B625}" type="presParOf" srcId="{AD2C0EAE-4F97-4AE5-9697-0301D057161A}" destId="{26B88201-22FE-42FD-86A9-3402F73C5BE1}" srcOrd="3" destOrd="0" presId="urn:microsoft.com/office/officeart/2005/8/layout/matrix3"/>
    <dgm:cxn modelId="{4D0C6399-2598-43B8-AD53-36A33E690265}" type="presParOf" srcId="{AD2C0EAE-4F97-4AE5-9697-0301D057161A}" destId="{76BA99F6-7A9D-46C0-90B1-19658BAC7BDC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9E575A8-10E4-49AC-8C3E-D91F279CF525}" type="doc">
      <dgm:prSet loTypeId="urn:microsoft.com/office/officeart/2005/8/layout/matrix3" loCatId="matrix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4CBA85D-6593-470C-A0B8-E18AABA8B97B}">
      <dgm:prSet phldrT="[Text]"/>
      <dgm:spPr/>
      <dgm:t>
        <a:bodyPr/>
        <a:lstStyle/>
        <a:p>
          <a:r>
            <a:rPr lang="en-US" dirty="0"/>
            <a:t>Resolved</a:t>
          </a:r>
          <a:r>
            <a:rPr lang="en-US" baseline="0" dirty="0"/>
            <a:t> Issues</a:t>
          </a:r>
          <a:endParaRPr lang="en-US" dirty="0"/>
        </a:p>
      </dgm:t>
    </dgm:pt>
    <dgm:pt modelId="{354592C2-132D-4CA9-816F-8FF6CA87F593}" type="parTrans" cxnId="{FEEF9D66-D877-474E-B046-155433B064FD}">
      <dgm:prSet/>
      <dgm:spPr/>
      <dgm:t>
        <a:bodyPr/>
        <a:lstStyle/>
        <a:p>
          <a:endParaRPr lang="en-US"/>
        </a:p>
      </dgm:t>
    </dgm:pt>
    <dgm:pt modelId="{016CB4AD-9A40-47E0-BBD7-16835F9F21CC}" type="sibTrans" cxnId="{FEEF9D66-D877-474E-B046-155433B064FD}">
      <dgm:prSet/>
      <dgm:spPr/>
      <dgm:t>
        <a:bodyPr/>
        <a:lstStyle/>
        <a:p>
          <a:endParaRPr lang="en-US"/>
        </a:p>
      </dgm:t>
    </dgm:pt>
    <dgm:pt modelId="{AD2C0EAE-4F97-4AE5-9697-0301D057161A}" type="pres">
      <dgm:prSet presAssocID="{39E575A8-10E4-49AC-8C3E-D91F279CF525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9A10049-2AC1-441B-9210-4994E05D2B84}" type="pres">
      <dgm:prSet presAssocID="{39E575A8-10E4-49AC-8C3E-D91F279CF525}" presName="diamond" presStyleLbl="bgShp" presStyleIdx="0" presStyleCnt="1"/>
      <dgm:spPr/>
    </dgm:pt>
    <dgm:pt modelId="{99251B98-3488-4432-B583-EE3293B14FAB}" type="pres">
      <dgm:prSet presAssocID="{39E575A8-10E4-49AC-8C3E-D91F279CF525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AE7599-3580-4F1B-B782-A15E2C9FDA9C}" type="pres">
      <dgm:prSet presAssocID="{39E575A8-10E4-49AC-8C3E-D91F279CF525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6B88201-22FE-42FD-86A9-3402F73C5BE1}" type="pres">
      <dgm:prSet presAssocID="{39E575A8-10E4-49AC-8C3E-D91F279CF525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76BA99F6-7A9D-46C0-90B1-19658BAC7BDC}" type="pres">
      <dgm:prSet presAssocID="{39E575A8-10E4-49AC-8C3E-D91F279CF525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C0E1AE18-FFCD-4762-8DFD-60BA7ED48F45}" type="presOf" srcId="{34CBA85D-6593-470C-A0B8-E18AABA8B97B}" destId="{99251B98-3488-4432-B583-EE3293B14FAB}" srcOrd="0" destOrd="0" presId="urn:microsoft.com/office/officeart/2005/8/layout/matrix3"/>
    <dgm:cxn modelId="{48FE4820-1E42-4A96-84A5-7D5DC6D575E2}" type="presOf" srcId="{39E575A8-10E4-49AC-8C3E-D91F279CF525}" destId="{AD2C0EAE-4F97-4AE5-9697-0301D057161A}" srcOrd="0" destOrd="0" presId="urn:microsoft.com/office/officeart/2005/8/layout/matrix3"/>
    <dgm:cxn modelId="{FEEF9D66-D877-474E-B046-155433B064FD}" srcId="{39E575A8-10E4-49AC-8C3E-D91F279CF525}" destId="{34CBA85D-6593-470C-A0B8-E18AABA8B97B}" srcOrd="0" destOrd="0" parTransId="{354592C2-132D-4CA9-816F-8FF6CA87F593}" sibTransId="{016CB4AD-9A40-47E0-BBD7-16835F9F21CC}"/>
    <dgm:cxn modelId="{EDC20F15-2608-4A12-9A44-05AB47E0C43B}" type="presParOf" srcId="{AD2C0EAE-4F97-4AE5-9697-0301D057161A}" destId="{79A10049-2AC1-441B-9210-4994E05D2B84}" srcOrd="0" destOrd="0" presId="urn:microsoft.com/office/officeart/2005/8/layout/matrix3"/>
    <dgm:cxn modelId="{7CCC3F0F-D2CF-43A8-BBFB-DC8A45B1A87B}" type="presParOf" srcId="{AD2C0EAE-4F97-4AE5-9697-0301D057161A}" destId="{99251B98-3488-4432-B583-EE3293B14FAB}" srcOrd="1" destOrd="0" presId="urn:microsoft.com/office/officeart/2005/8/layout/matrix3"/>
    <dgm:cxn modelId="{D7B9AB05-C856-4CF8-A986-E407D6257963}" type="presParOf" srcId="{AD2C0EAE-4F97-4AE5-9697-0301D057161A}" destId="{35AE7599-3580-4F1B-B782-A15E2C9FDA9C}" srcOrd="2" destOrd="0" presId="urn:microsoft.com/office/officeart/2005/8/layout/matrix3"/>
    <dgm:cxn modelId="{65C49AF6-0718-4176-9DDB-F29143E2B625}" type="presParOf" srcId="{AD2C0EAE-4F97-4AE5-9697-0301D057161A}" destId="{26B88201-22FE-42FD-86A9-3402F73C5BE1}" srcOrd="3" destOrd="0" presId="urn:microsoft.com/office/officeart/2005/8/layout/matrix3"/>
    <dgm:cxn modelId="{4D0C6399-2598-43B8-AD53-36A33E690265}" type="presParOf" srcId="{AD2C0EAE-4F97-4AE5-9697-0301D057161A}" destId="{76BA99F6-7A9D-46C0-90B1-19658BAC7BDC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9E575A8-10E4-49AC-8C3E-D91F279CF525}" type="doc">
      <dgm:prSet loTypeId="urn:microsoft.com/office/officeart/2005/8/layout/matrix3" loCatId="matrix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4CBA85D-6593-470C-A0B8-E18AABA8B97B}">
      <dgm:prSet phldrT="[Text]"/>
      <dgm:spPr/>
      <dgm:t>
        <a:bodyPr/>
        <a:lstStyle/>
        <a:p>
          <a:endParaRPr lang="en-US" dirty="0"/>
        </a:p>
      </dgm:t>
    </dgm:pt>
    <dgm:pt modelId="{354592C2-132D-4CA9-816F-8FF6CA87F593}" type="parTrans" cxnId="{FEEF9D66-D877-474E-B046-155433B064FD}">
      <dgm:prSet/>
      <dgm:spPr/>
      <dgm:t>
        <a:bodyPr/>
        <a:lstStyle/>
        <a:p>
          <a:endParaRPr lang="en-US"/>
        </a:p>
      </dgm:t>
    </dgm:pt>
    <dgm:pt modelId="{016CB4AD-9A40-47E0-BBD7-16835F9F21CC}" type="sibTrans" cxnId="{FEEF9D66-D877-474E-B046-155433B064FD}">
      <dgm:prSet/>
      <dgm:spPr/>
      <dgm:t>
        <a:bodyPr/>
        <a:lstStyle/>
        <a:p>
          <a:endParaRPr lang="en-US"/>
        </a:p>
      </dgm:t>
    </dgm:pt>
    <dgm:pt modelId="{8F5CD569-E19D-4B66-BAE3-4F294F413054}">
      <dgm:prSet phldrT="[Text]"/>
      <dgm:spPr/>
      <dgm:t>
        <a:bodyPr/>
        <a:lstStyle/>
        <a:p>
          <a:r>
            <a:rPr lang="en-US" baseline="0" dirty="0"/>
            <a:t>Emerging Trends</a:t>
          </a:r>
          <a:endParaRPr lang="en-US" dirty="0"/>
        </a:p>
      </dgm:t>
    </dgm:pt>
    <dgm:pt modelId="{0E18D620-132D-46D9-B115-1A540740D3F4}" type="parTrans" cxnId="{832964C7-3452-42FD-8089-E6FADD944C2E}">
      <dgm:prSet/>
      <dgm:spPr/>
      <dgm:t>
        <a:bodyPr/>
        <a:lstStyle/>
        <a:p>
          <a:endParaRPr lang="en-US"/>
        </a:p>
      </dgm:t>
    </dgm:pt>
    <dgm:pt modelId="{39B42B49-A52C-47C4-835A-F27812A39FFB}" type="sibTrans" cxnId="{832964C7-3452-42FD-8089-E6FADD944C2E}">
      <dgm:prSet/>
      <dgm:spPr/>
      <dgm:t>
        <a:bodyPr/>
        <a:lstStyle/>
        <a:p>
          <a:endParaRPr lang="en-US"/>
        </a:p>
      </dgm:t>
    </dgm:pt>
    <dgm:pt modelId="{AD2C0EAE-4F97-4AE5-9697-0301D057161A}" type="pres">
      <dgm:prSet presAssocID="{39E575A8-10E4-49AC-8C3E-D91F279CF525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9A10049-2AC1-441B-9210-4994E05D2B84}" type="pres">
      <dgm:prSet presAssocID="{39E575A8-10E4-49AC-8C3E-D91F279CF525}" presName="diamond" presStyleLbl="bgShp" presStyleIdx="0" presStyleCnt="1"/>
      <dgm:spPr/>
    </dgm:pt>
    <dgm:pt modelId="{99251B98-3488-4432-B583-EE3293B14FAB}" type="pres">
      <dgm:prSet presAssocID="{39E575A8-10E4-49AC-8C3E-D91F279CF525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AE7599-3580-4F1B-B782-A15E2C9FDA9C}" type="pres">
      <dgm:prSet presAssocID="{39E575A8-10E4-49AC-8C3E-D91F279CF525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B88201-22FE-42FD-86A9-3402F73C5BE1}" type="pres">
      <dgm:prSet presAssocID="{39E575A8-10E4-49AC-8C3E-D91F279CF525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76BA99F6-7A9D-46C0-90B1-19658BAC7BDC}" type="pres">
      <dgm:prSet presAssocID="{39E575A8-10E4-49AC-8C3E-D91F279CF525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B9B20727-BEF4-4B73-8E2D-BF01CCE06125}" type="presOf" srcId="{8F5CD569-E19D-4B66-BAE3-4F294F413054}" destId="{35AE7599-3580-4F1B-B782-A15E2C9FDA9C}" srcOrd="0" destOrd="0" presId="urn:microsoft.com/office/officeart/2005/8/layout/matrix3"/>
    <dgm:cxn modelId="{C0E1AE18-FFCD-4762-8DFD-60BA7ED48F45}" type="presOf" srcId="{34CBA85D-6593-470C-A0B8-E18AABA8B97B}" destId="{99251B98-3488-4432-B583-EE3293B14FAB}" srcOrd="0" destOrd="0" presId="urn:microsoft.com/office/officeart/2005/8/layout/matrix3"/>
    <dgm:cxn modelId="{832964C7-3452-42FD-8089-E6FADD944C2E}" srcId="{39E575A8-10E4-49AC-8C3E-D91F279CF525}" destId="{8F5CD569-E19D-4B66-BAE3-4F294F413054}" srcOrd="1" destOrd="0" parTransId="{0E18D620-132D-46D9-B115-1A540740D3F4}" sibTransId="{39B42B49-A52C-47C4-835A-F27812A39FFB}"/>
    <dgm:cxn modelId="{48FE4820-1E42-4A96-84A5-7D5DC6D575E2}" type="presOf" srcId="{39E575A8-10E4-49AC-8C3E-D91F279CF525}" destId="{AD2C0EAE-4F97-4AE5-9697-0301D057161A}" srcOrd="0" destOrd="0" presId="urn:microsoft.com/office/officeart/2005/8/layout/matrix3"/>
    <dgm:cxn modelId="{FEEF9D66-D877-474E-B046-155433B064FD}" srcId="{39E575A8-10E4-49AC-8C3E-D91F279CF525}" destId="{34CBA85D-6593-470C-A0B8-E18AABA8B97B}" srcOrd="0" destOrd="0" parTransId="{354592C2-132D-4CA9-816F-8FF6CA87F593}" sibTransId="{016CB4AD-9A40-47E0-BBD7-16835F9F21CC}"/>
    <dgm:cxn modelId="{EDC20F15-2608-4A12-9A44-05AB47E0C43B}" type="presParOf" srcId="{AD2C0EAE-4F97-4AE5-9697-0301D057161A}" destId="{79A10049-2AC1-441B-9210-4994E05D2B84}" srcOrd="0" destOrd="0" presId="urn:microsoft.com/office/officeart/2005/8/layout/matrix3"/>
    <dgm:cxn modelId="{7CCC3F0F-D2CF-43A8-BBFB-DC8A45B1A87B}" type="presParOf" srcId="{AD2C0EAE-4F97-4AE5-9697-0301D057161A}" destId="{99251B98-3488-4432-B583-EE3293B14FAB}" srcOrd="1" destOrd="0" presId="urn:microsoft.com/office/officeart/2005/8/layout/matrix3"/>
    <dgm:cxn modelId="{D7B9AB05-C856-4CF8-A986-E407D6257963}" type="presParOf" srcId="{AD2C0EAE-4F97-4AE5-9697-0301D057161A}" destId="{35AE7599-3580-4F1B-B782-A15E2C9FDA9C}" srcOrd="2" destOrd="0" presId="urn:microsoft.com/office/officeart/2005/8/layout/matrix3"/>
    <dgm:cxn modelId="{65C49AF6-0718-4176-9DDB-F29143E2B625}" type="presParOf" srcId="{AD2C0EAE-4F97-4AE5-9697-0301D057161A}" destId="{26B88201-22FE-42FD-86A9-3402F73C5BE1}" srcOrd="3" destOrd="0" presId="urn:microsoft.com/office/officeart/2005/8/layout/matrix3"/>
    <dgm:cxn modelId="{4D0C6399-2598-43B8-AD53-36A33E690265}" type="presParOf" srcId="{AD2C0EAE-4F97-4AE5-9697-0301D057161A}" destId="{76BA99F6-7A9D-46C0-90B1-19658BAC7BDC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9E575A8-10E4-49AC-8C3E-D91F279CF525}" type="doc">
      <dgm:prSet loTypeId="urn:microsoft.com/office/officeart/2005/8/layout/matrix3" loCatId="matrix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4CBA85D-6593-470C-A0B8-E18AABA8B97B}">
      <dgm:prSet phldrT="[Text]"/>
      <dgm:spPr/>
      <dgm:t>
        <a:bodyPr/>
        <a:lstStyle/>
        <a:p>
          <a:endParaRPr lang="en-US" dirty="0"/>
        </a:p>
      </dgm:t>
    </dgm:pt>
    <dgm:pt modelId="{354592C2-132D-4CA9-816F-8FF6CA87F593}" type="parTrans" cxnId="{FEEF9D66-D877-474E-B046-155433B064FD}">
      <dgm:prSet/>
      <dgm:spPr/>
      <dgm:t>
        <a:bodyPr/>
        <a:lstStyle/>
        <a:p>
          <a:endParaRPr lang="en-US"/>
        </a:p>
      </dgm:t>
    </dgm:pt>
    <dgm:pt modelId="{016CB4AD-9A40-47E0-BBD7-16835F9F21CC}" type="sibTrans" cxnId="{FEEF9D66-D877-474E-B046-155433B064FD}">
      <dgm:prSet/>
      <dgm:spPr/>
      <dgm:t>
        <a:bodyPr/>
        <a:lstStyle/>
        <a:p>
          <a:endParaRPr lang="en-US"/>
        </a:p>
      </dgm:t>
    </dgm:pt>
    <dgm:pt modelId="{B46A8F33-3549-4958-AE16-F495ACB538E8}">
      <dgm:prSet/>
      <dgm:spPr/>
      <dgm:t>
        <a:bodyPr/>
        <a:lstStyle/>
        <a:p>
          <a:r>
            <a:rPr lang="en-US" dirty="0"/>
            <a:t>Sleepers</a:t>
          </a:r>
        </a:p>
      </dgm:t>
    </dgm:pt>
    <dgm:pt modelId="{C45608E3-D83B-4B30-BB8B-2EF211507425}" type="parTrans" cxnId="{28C71C2C-ED5B-40FD-A4A7-CA3677D70CFF}">
      <dgm:prSet/>
      <dgm:spPr/>
      <dgm:t>
        <a:bodyPr/>
        <a:lstStyle/>
        <a:p>
          <a:endParaRPr lang="en-US"/>
        </a:p>
      </dgm:t>
    </dgm:pt>
    <dgm:pt modelId="{706E9298-3F60-4936-AE63-EBE090B34780}" type="sibTrans" cxnId="{28C71C2C-ED5B-40FD-A4A7-CA3677D70CFF}">
      <dgm:prSet/>
      <dgm:spPr/>
      <dgm:t>
        <a:bodyPr/>
        <a:lstStyle/>
        <a:p>
          <a:endParaRPr lang="en-US"/>
        </a:p>
      </dgm:t>
    </dgm:pt>
    <dgm:pt modelId="{8F5CD569-E19D-4B66-BAE3-4F294F413054}">
      <dgm:prSet phldrT="[Text]"/>
      <dgm:spPr/>
      <dgm:t>
        <a:bodyPr/>
        <a:lstStyle/>
        <a:p>
          <a:endParaRPr lang="en-US" dirty="0"/>
        </a:p>
      </dgm:t>
    </dgm:pt>
    <dgm:pt modelId="{0E18D620-132D-46D9-B115-1A540740D3F4}" type="parTrans" cxnId="{832964C7-3452-42FD-8089-E6FADD944C2E}">
      <dgm:prSet/>
      <dgm:spPr/>
      <dgm:t>
        <a:bodyPr/>
        <a:lstStyle/>
        <a:p>
          <a:endParaRPr lang="en-US"/>
        </a:p>
      </dgm:t>
    </dgm:pt>
    <dgm:pt modelId="{39B42B49-A52C-47C4-835A-F27812A39FFB}" type="sibTrans" cxnId="{832964C7-3452-42FD-8089-E6FADD944C2E}">
      <dgm:prSet/>
      <dgm:spPr/>
      <dgm:t>
        <a:bodyPr/>
        <a:lstStyle/>
        <a:p>
          <a:endParaRPr lang="en-US"/>
        </a:p>
      </dgm:t>
    </dgm:pt>
    <dgm:pt modelId="{82E5D906-54D3-4D4F-8C19-0C1740E790C7}">
      <dgm:prSet phldrT="[Text]"/>
      <dgm:spPr/>
      <dgm:t>
        <a:bodyPr/>
        <a:lstStyle/>
        <a:p>
          <a:endParaRPr lang="en-US" dirty="0"/>
        </a:p>
      </dgm:t>
    </dgm:pt>
    <dgm:pt modelId="{95C0B983-DC96-4A52-A87B-9845E4D96FB7}" type="parTrans" cxnId="{8B9CA060-2741-4639-B325-895AA2773C6A}">
      <dgm:prSet/>
      <dgm:spPr/>
      <dgm:t>
        <a:bodyPr/>
        <a:lstStyle/>
        <a:p>
          <a:endParaRPr lang="en-US"/>
        </a:p>
      </dgm:t>
    </dgm:pt>
    <dgm:pt modelId="{3AD1B328-8383-4BB5-97D1-A09595D67F56}" type="sibTrans" cxnId="{8B9CA060-2741-4639-B325-895AA2773C6A}">
      <dgm:prSet/>
      <dgm:spPr/>
      <dgm:t>
        <a:bodyPr/>
        <a:lstStyle/>
        <a:p>
          <a:endParaRPr lang="en-US"/>
        </a:p>
      </dgm:t>
    </dgm:pt>
    <dgm:pt modelId="{AD2C0EAE-4F97-4AE5-9697-0301D057161A}" type="pres">
      <dgm:prSet presAssocID="{39E575A8-10E4-49AC-8C3E-D91F279CF525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9A10049-2AC1-441B-9210-4994E05D2B84}" type="pres">
      <dgm:prSet presAssocID="{39E575A8-10E4-49AC-8C3E-D91F279CF525}" presName="diamond" presStyleLbl="bgShp" presStyleIdx="0" presStyleCnt="1"/>
      <dgm:spPr/>
    </dgm:pt>
    <dgm:pt modelId="{99251B98-3488-4432-B583-EE3293B14FAB}" type="pres">
      <dgm:prSet presAssocID="{39E575A8-10E4-49AC-8C3E-D91F279CF525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AE7599-3580-4F1B-B782-A15E2C9FDA9C}" type="pres">
      <dgm:prSet presAssocID="{39E575A8-10E4-49AC-8C3E-D91F279CF525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B88201-22FE-42FD-86A9-3402F73C5BE1}" type="pres">
      <dgm:prSet presAssocID="{39E575A8-10E4-49AC-8C3E-D91F279CF525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BA99F6-7A9D-46C0-90B1-19658BAC7BDC}" type="pres">
      <dgm:prSet presAssocID="{39E575A8-10E4-49AC-8C3E-D91F279CF525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EEF9D66-D877-474E-B046-155433B064FD}" srcId="{39E575A8-10E4-49AC-8C3E-D91F279CF525}" destId="{34CBA85D-6593-470C-A0B8-E18AABA8B97B}" srcOrd="0" destOrd="0" parTransId="{354592C2-132D-4CA9-816F-8FF6CA87F593}" sibTransId="{016CB4AD-9A40-47E0-BBD7-16835F9F21CC}"/>
    <dgm:cxn modelId="{75461AC4-F9A9-4A65-99D4-CAB23D5E0CA4}" type="presOf" srcId="{B46A8F33-3549-4958-AE16-F495ACB538E8}" destId="{76BA99F6-7A9D-46C0-90B1-19658BAC7BDC}" srcOrd="0" destOrd="0" presId="urn:microsoft.com/office/officeart/2005/8/layout/matrix3"/>
    <dgm:cxn modelId="{31DA38A3-E177-4AAD-BB06-00B43A03B735}" type="presOf" srcId="{82E5D906-54D3-4D4F-8C19-0C1740E790C7}" destId="{26B88201-22FE-42FD-86A9-3402F73C5BE1}" srcOrd="0" destOrd="0" presId="urn:microsoft.com/office/officeart/2005/8/layout/matrix3"/>
    <dgm:cxn modelId="{832964C7-3452-42FD-8089-E6FADD944C2E}" srcId="{39E575A8-10E4-49AC-8C3E-D91F279CF525}" destId="{8F5CD569-E19D-4B66-BAE3-4F294F413054}" srcOrd="1" destOrd="0" parTransId="{0E18D620-132D-46D9-B115-1A540740D3F4}" sibTransId="{39B42B49-A52C-47C4-835A-F27812A39FFB}"/>
    <dgm:cxn modelId="{8B9CA060-2741-4639-B325-895AA2773C6A}" srcId="{39E575A8-10E4-49AC-8C3E-D91F279CF525}" destId="{82E5D906-54D3-4D4F-8C19-0C1740E790C7}" srcOrd="2" destOrd="0" parTransId="{95C0B983-DC96-4A52-A87B-9845E4D96FB7}" sibTransId="{3AD1B328-8383-4BB5-97D1-A09595D67F56}"/>
    <dgm:cxn modelId="{48FE4820-1E42-4A96-84A5-7D5DC6D575E2}" type="presOf" srcId="{39E575A8-10E4-49AC-8C3E-D91F279CF525}" destId="{AD2C0EAE-4F97-4AE5-9697-0301D057161A}" srcOrd="0" destOrd="0" presId="urn:microsoft.com/office/officeart/2005/8/layout/matrix3"/>
    <dgm:cxn modelId="{C0E1AE18-FFCD-4762-8DFD-60BA7ED48F45}" type="presOf" srcId="{34CBA85D-6593-470C-A0B8-E18AABA8B97B}" destId="{99251B98-3488-4432-B583-EE3293B14FAB}" srcOrd="0" destOrd="0" presId="urn:microsoft.com/office/officeart/2005/8/layout/matrix3"/>
    <dgm:cxn modelId="{B9B20727-BEF4-4B73-8E2D-BF01CCE06125}" type="presOf" srcId="{8F5CD569-E19D-4B66-BAE3-4F294F413054}" destId="{35AE7599-3580-4F1B-B782-A15E2C9FDA9C}" srcOrd="0" destOrd="0" presId="urn:microsoft.com/office/officeart/2005/8/layout/matrix3"/>
    <dgm:cxn modelId="{28C71C2C-ED5B-40FD-A4A7-CA3677D70CFF}" srcId="{39E575A8-10E4-49AC-8C3E-D91F279CF525}" destId="{B46A8F33-3549-4958-AE16-F495ACB538E8}" srcOrd="3" destOrd="0" parTransId="{C45608E3-D83B-4B30-BB8B-2EF211507425}" sibTransId="{706E9298-3F60-4936-AE63-EBE090B34780}"/>
    <dgm:cxn modelId="{EDC20F15-2608-4A12-9A44-05AB47E0C43B}" type="presParOf" srcId="{AD2C0EAE-4F97-4AE5-9697-0301D057161A}" destId="{79A10049-2AC1-441B-9210-4994E05D2B84}" srcOrd="0" destOrd="0" presId="urn:microsoft.com/office/officeart/2005/8/layout/matrix3"/>
    <dgm:cxn modelId="{7CCC3F0F-D2CF-43A8-BBFB-DC8A45B1A87B}" type="presParOf" srcId="{AD2C0EAE-4F97-4AE5-9697-0301D057161A}" destId="{99251B98-3488-4432-B583-EE3293B14FAB}" srcOrd="1" destOrd="0" presId="urn:microsoft.com/office/officeart/2005/8/layout/matrix3"/>
    <dgm:cxn modelId="{D7B9AB05-C856-4CF8-A986-E407D6257963}" type="presParOf" srcId="{AD2C0EAE-4F97-4AE5-9697-0301D057161A}" destId="{35AE7599-3580-4F1B-B782-A15E2C9FDA9C}" srcOrd="2" destOrd="0" presId="urn:microsoft.com/office/officeart/2005/8/layout/matrix3"/>
    <dgm:cxn modelId="{65C49AF6-0718-4176-9DDB-F29143E2B625}" type="presParOf" srcId="{AD2C0EAE-4F97-4AE5-9697-0301D057161A}" destId="{26B88201-22FE-42FD-86A9-3402F73C5BE1}" srcOrd="3" destOrd="0" presId="urn:microsoft.com/office/officeart/2005/8/layout/matrix3"/>
    <dgm:cxn modelId="{4D0C6399-2598-43B8-AD53-36A33E690265}" type="presParOf" srcId="{AD2C0EAE-4F97-4AE5-9697-0301D057161A}" destId="{76BA99F6-7A9D-46C0-90B1-19658BAC7BDC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9E575A8-10E4-49AC-8C3E-D91F279CF525}" type="doc">
      <dgm:prSet loTypeId="urn:microsoft.com/office/officeart/2005/8/layout/matrix3" loCatId="matrix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4CBA85D-6593-470C-A0B8-E18AABA8B97B}">
      <dgm:prSet phldrT="[Text]"/>
      <dgm:spPr/>
      <dgm:t>
        <a:bodyPr/>
        <a:lstStyle/>
        <a:p>
          <a:endParaRPr lang="en-US" dirty="0"/>
        </a:p>
      </dgm:t>
    </dgm:pt>
    <dgm:pt modelId="{354592C2-132D-4CA9-816F-8FF6CA87F593}" type="parTrans" cxnId="{FEEF9D66-D877-474E-B046-155433B064FD}">
      <dgm:prSet/>
      <dgm:spPr/>
      <dgm:t>
        <a:bodyPr/>
        <a:lstStyle/>
        <a:p>
          <a:endParaRPr lang="en-US"/>
        </a:p>
      </dgm:t>
    </dgm:pt>
    <dgm:pt modelId="{016CB4AD-9A40-47E0-BBD7-16835F9F21CC}" type="sibTrans" cxnId="{FEEF9D66-D877-474E-B046-155433B064FD}">
      <dgm:prSet/>
      <dgm:spPr/>
      <dgm:t>
        <a:bodyPr/>
        <a:lstStyle/>
        <a:p>
          <a:endParaRPr lang="en-US"/>
        </a:p>
      </dgm:t>
    </dgm:pt>
    <dgm:pt modelId="{B46A8F33-3549-4958-AE16-F495ACB538E8}">
      <dgm:prSet/>
      <dgm:spPr/>
      <dgm:t>
        <a:bodyPr/>
        <a:lstStyle/>
        <a:p>
          <a:endParaRPr lang="en-US" dirty="0"/>
        </a:p>
      </dgm:t>
    </dgm:pt>
    <dgm:pt modelId="{C45608E3-D83B-4B30-BB8B-2EF211507425}" type="parTrans" cxnId="{28C71C2C-ED5B-40FD-A4A7-CA3677D70CFF}">
      <dgm:prSet/>
      <dgm:spPr/>
      <dgm:t>
        <a:bodyPr/>
        <a:lstStyle/>
        <a:p>
          <a:endParaRPr lang="en-US"/>
        </a:p>
      </dgm:t>
    </dgm:pt>
    <dgm:pt modelId="{706E9298-3F60-4936-AE63-EBE090B34780}" type="sibTrans" cxnId="{28C71C2C-ED5B-40FD-A4A7-CA3677D70CFF}">
      <dgm:prSet/>
      <dgm:spPr/>
      <dgm:t>
        <a:bodyPr/>
        <a:lstStyle/>
        <a:p>
          <a:endParaRPr lang="en-US"/>
        </a:p>
      </dgm:t>
    </dgm:pt>
    <dgm:pt modelId="{8F5CD569-E19D-4B66-BAE3-4F294F413054}">
      <dgm:prSet phldrT="[Text]"/>
      <dgm:spPr/>
      <dgm:t>
        <a:bodyPr/>
        <a:lstStyle/>
        <a:p>
          <a:endParaRPr lang="en-US" dirty="0"/>
        </a:p>
      </dgm:t>
    </dgm:pt>
    <dgm:pt modelId="{0E18D620-132D-46D9-B115-1A540740D3F4}" type="parTrans" cxnId="{832964C7-3452-42FD-8089-E6FADD944C2E}">
      <dgm:prSet/>
      <dgm:spPr/>
      <dgm:t>
        <a:bodyPr/>
        <a:lstStyle/>
        <a:p>
          <a:endParaRPr lang="en-US"/>
        </a:p>
      </dgm:t>
    </dgm:pt>
    <dgm:pt modelId="{39B42B49-A52C-47C4-835A-F27812A39FFB}" type="sibTrans" cxnId="{832964C7-3452-42FD-8089-E6FADD944C2E}">
      <dgm:prSet/>
      <dgm:spPr/>
      <dgm:t>
        <a:bodyPr/>
        <a:lstStyle/>
        <a:p>
          <a:endParaRPr lang="en-US"/>
        </a:p>
      </dgm:t>
    </dgm:pt>
    <dgm:pt modelId="{82E5D906-54D3-4D4F-8C19-0C1740E790C7}">
      <dgm:prSet phldrT="[Text]"/>
      <dgm:spPr/>
      <dgm:t>
        <a:bodyPr/>
        <a:lstStyle/>
        <a:p>
          <a:r>
            <a:rPr lang="en-US" dirty="0"/>
            <a:t>Continual Themes</a:t>
          </a:r>
        </a:p>
      </dgm:t>
    </dgm:pt>
    <dgm:pt modelId="{95C0B983-DC96-4A52-A87B-9845E4D96FB7}" type="parTrans" cxnId="{8B9CA060-2741-4639-B325-895AA2773C6A}">
      <dgm:prSet/>
      <dgm:spPr/>
      <dgm:t>
        <a:bodyPr/>
        <a:lstStyle/>
        <a:p>
          <a:endParaRPr lang="en-US"/>
        </a:p>
      </dgm:t>
    </dgm:pt>
    <dgm:pt modelId="{3AD1B328-8383-4BB5-97D1-A09595D67F56}" type="sibTrans" cxnId="{8B9CA060-2741-4639-B325-895AA2773C6A}">
      <dgm:prSet/>
      <dgm:spPr/>
      <dgm:t>
        <a:bodyPr/>
        <a:lstStyle/>
        <a:p>
          <a:endParaRPr lang="en-US"/>
        </a:p>
      </dgm:t>
    </dgm:pt>
    <dgm:pt modelId="{AD2C0EAE-4F97-4AE5-9697-0301D057161A}" type="pres">
      <dgm:prSet presAssocID="{39E575A8-10E4-49AC-8C3E-D91F279CF525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9A10049-2AC1-441B-9210-4994E05D2B84}" type="pres">
      <dgm:prSet presAssocID="{39E575A8-10E4-49AC-8C3E-D91F279CF525}" presName="diamond" presStyleLbl="bgShp" presStyleIdx="0" presStyleCnt="1"/>
      <dgm:spPr/>
    </dgm:pt>
    <dgm:pt modelId="{99251B98-3488-4432-B583-EE3293B14FAB}" type="pres">
      <dgm:prSet presAssocID="{39E575A8-10E4-49AC-8C3E-D91F279CF525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AE7599-3580-4F1B-B782-A15E2C9FDA9C}" type="pres">
      <dgm:prSet presAssocID="{39E575A8-10E4-49AC-8C3E-D91F279CF525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B88201-22FE-42FD-86A9-3402F73C5BE1}" type="pres">
      <dgm:prSet presAssocID="{39E575A8-10E4-49AC-8C3E-D91F279CF525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BA99F6-7A9D-46C0-90B1-19658BAC7BDC}" type="pres">
      <dgm:prSet presAssocID="{39E575A8-10E4-49AC-8C3E-D91F279CF525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EEF9D66-D877-474E-B046-155433B064FD}" srcId="{39E575A8-10E4-49AC-8C3E-D91F279CF525}" destId="{34CBA85D-6593-470C-A0B8-E18AABA8B97B}" srcOrd="0" destOrd="0" parTransId="{354592C2-132D-4CA9-816F-8FF6CA87F593}" sibTransId="{016CB4AD-9A40-47E0-BBD7-16835F9F21CC}"/>
    <dgm:cxn modelId="{75461AC4-F9A9-4A65-99D4-CAB23D5E0CA4}" type="presOf" srcId="{B46A8F33-3549-4958-AE16-F495ACB538E8}" destId="{76BA99F6-7A9D-46C0-90B1-19658BAC7BDC}" srcOrd="0" destOrd="0" presId="urn:microsoft.com/office/officeart/2005/8/layout/matrix3"/>
    <dgm:cxn modelId="{31DA38A3-E177-4AAD-BB06-00B43A03B735}" type="presOf" srcId="{82E5D906-54D3-4D4F-8C19-0C1740E790C7}" destId="{26B88201-22FE-42FD-86A9-3402F73C5BE1}" srcOrd="0" destOrd="0" presId="urn:microsoft.com/office/officeart/2005/8/layout/matrix3"/>
    <dgm:cxn modelId="{832964C7-3452-42FD-8089-E6FADD944C2E}" srcId="{39E575A8-10E4-49AC-8C3E-D91F279CF525}" destId="{8F5CD569-E19D-4B66-BAE3-4F294F413054}" srcOrd="1" destOrd="0" parTransId="{0E18D620-132D-46D9-B115-1A540740D3F4}" sibTransId="{39B42B49-A52C-47C4-835A-F27812A39FFB}"/>
    <dgm:cxn modelId="{8B9CA060-2741-4639-B325-895AA2773C6A}" srcId="{39E575A8-10E4-49AC-8C3E-D91F279CF525}" destId="{82E5D906-54D3-4D4F-8C19-0C1740E790C7}" srcOrd="2" destOrd="0" parTransId="{95C0B983-DC96-4A52-A87B-9845E4D96FB7}" sibTransId="{3AD1B328-8383-4BB5-97D1-A09595D67F56}"/>
    <dgm:cxn modelId="{48FE4820-1E42-4A96-84A5-7D5DC6D575E2}" type="presOf" srcId="{39E575A8-10E4-49AC-8C3E-D91F279CF525}" destId="{AD2C0EAE-4F97-4AE5-9697-0301D057161A}" srcOrd="0" destOrd="0" presId="urn:microsoft.com/office/officeart/2005/8/layout/matrix3"/>
    <dgm:cxn modelId="{C0E1AE18-FFCD-4762-8DFD-60BA7ED48F45}" type="presOf" srcId="{34CBA85D-6593-470C-A0B8-E18AABA8B97B}" destId="{99251B98-3488-4432-B583-EE3293B14FAB}" srcOrd="0" destOrd="0" presId="urn:microsoft.com/office/officeart/2005/8/layout/matrix3"/>
    <dgm:cxn modelId="{B9B20727-BEF4-4B73-8E2D-BF01CCE06125}" type="presOf" srcId="{8F5CD569-E19D-4B66-BAE3-4F294F413054}" destId="{35AE7599-3580-4F1B-B782-A15E2C9FDA9C}" srcOrd="0" destOrd="0" presId="urn:microsoft.com/office/officeart/2005/8/layout/matrix3"/>
    <dgm:cxn modelId="{28C71C2C-ED5B-40FD-A4A7-CA3677D70CFF}" srcId="{39E575A8-10E4-49AC-8C3E-D91F279CF525}" destId="{B46A8F33-3549-4958-AE16-F495ACB538E8}" srcOrd="3" destOrd="0" parTransId="{C45608E3-D83B-4B30-BB8B-2EF211507425}" sibTransId="{706E9298-3F60-4936-AE63-EBE090B34780}"/>
    <dgm:cxn modelId="{EDC20F15-2608-4A12-9A44-05AB47E0C43B}" type="presParOf" srcId="{AD2C0EAE-4F97-4AE5-9697-0301D057161A}" destId="{79A10049-2AC1-441B-9210-4994E05D2B84}" srcOrd="0" destOrd="0" presId="urn:microsoft.com/office/officeart/2005/8/layout/matrix3"/>
    <dgm:cxn modelId="{7CCC3F0F-D2CF-43A8-BBFB-DC8A45B1A87B}" type="presParOf" srcId="{AD2C0EAE-4F97-4AE5-9697-0301D057161A}" destId="{99251B98-3488-4432-B583-EE3293B14FAB}" srcOrd="1" destOrd="0" presId="urn:microsoft.com/office/officeart/2005/8/layout/matrix3"/>
    <dgm:cxn modelId="{D7B9AB05-C856-4CF8-A986-E407D6257963}" type="presParOf" srcId="{AD2C0EAE-4F97-4AE5-9697-0301D057161A}" destId="{35AE7599-3580-4F1B-B782-A15E2C9FDA9C}" srcOrd="2" destOrd="0" presId="urn:microsoft.com/office/officeart/2005/8/layout/matrix3"/>
    <dgm:cxn modelId="{65C49AF6-0718-4176-9DDB-F29143E2B625}" type="presParOf" srcId="{AD2C0EAE-4F97-4AE5-9697-0301D057161A}" destId="{26B88201-22FE-42FD-86A9-3402F73C5BE1}" srcOrd="3" destOrd="0" presId="urn:microsoft.com/office/officeart/2005/8/layout/matrix3"/>
    <dgm:cxn modelId="{4D0C6399-2598-43B8-AD53-36A33E690265}" type="presParOf" srcId="{AD2C0EAE-4F97-4AE5-9697-0301D057161A}" destId="{76BA99F6-7A9D-46C0-90B1-19658BAC7BDC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97C541-1FD0-431C-9B88-13D36F936B71}">
      <dsp:nvSpPr>
        <dsp:cNvPr id="0" name=""/>
        <dsp:cNvSpPr/>
      </dsp:nvSpPr>
      <dsp:spPr>
        <a:xfrm>
          <a:off x="376477" y="1117"/>
          <a:ext cx="2099806" cy="125988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/>
            <a:t>Planning</a:t>
          </a:r>
        </a:p>
      </dsp:txBody>
      <dsp:txXfrm>
        <a:off x="376477" y="1117"/>
        <a:ext cx="2099806" cy="1259884"/>
      </dsp:txXfrm>
    </dsp:sp>
    <dsp:sp modelId="{CA5C4182-71BD-4DCC-A34C-375F95E3B5B0}">
      <dsp:nvSpPr>
        <dsp:cNvPr id="0" name=""/>
        <dsp:cNvSpPr/>
      </dsp:nvSpPr>
      <dsp:spPr>
        <a:xfrm>
          <a:off x="2686265" y="1117"/>
          <a:ext cx="2099806" cy="125988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/>
            <a:t>Organizing</a:t>
          </a:r>
        </a:p>
      </dsp:txBody>
      <dsp:txXfrm>
        <a:off x="2686265" y="1117"/>
        <a:ext cx="2099806" cy="1259884"/>
      </dsp:txXfrm>
    </dsp:sp>
    <dsp:sp modelId="{92C9EF16-2520-4D64-ABA4-2772D1185825}">
      <dsp:nvSpPr>
        <dsp:cNvPr id="0" name=""/>
        <dsp:cNvSpPr/>
      </dsp:nvSpPr>
      <dsp:spPr>
        <a:xfrm>
          <a:off x="376477" y="1470982"/>
          <a:ext cx="2099806" cy="125988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/>
            <a:t>Staffing</a:t>
          </a:r>
        </a:p>
      </dsp:txBody>
      <dsp:txXfrm>
        <a:off x="376477" y="1470982"/>
        <a:ext cx="2099806" cy="1259884"/>
      </dsp:txXfrm>
    </dsp:sp>
    <dsp:sp modelId="{496EC003-25E3-45C8-B0A9-2AE881BFC76A}">
      <dsp:nvSpPr>
        <dsp:cNvPr id="0" name=""/>
        <dsp:cNvSpPr/>
      </dsp:nvSpPr>
      <dsp:spPr>
        <a:xfrm>
          <a:off x="2686265" y="1470982"/>
          <a:ext cx="2099806" cy="125988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/>
            <a:t>Directing</a:t>
          </a:r>
        </a:p>
      </dsp:txBody>
      <dsp:txXfrm>
        <a:off x="2686265" y="1470982"/>
        <a:ext cx="2099806" cy="1259884"/>
      </dsp:txXfrm>
    </dsp:sp>
    <dsp:sp modelId="{89B1985F-C8F3-47FF-BC61-BC8B01A8321F}">
      <dsp:nvSpPr>
        <dsp:cNvPr id="0" name=""/>
        <dsp:cNvSpPr/>
      </dsp:nvSpPr>
      <dsp:spPr>
        <a:xfrm>
          <a:off x="1531371" y="2940847"/>
          <a:ext cx="2099806" cy="125988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/>
            <a:t>Controlling</a:t>
          </a:r>
        </a:p>
      </dsp:txBody>
      <dsp:txXfrm>
        <a:off x="1531371" y="2940847"/>
        <a:ext cx="2099806" cy="12598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A10049-2AC1-441B-9210-4994E05D2B84}">
      <dsp:nvSpPr>
        <dsp:cNvPr id="0" name=""/>
        <dsp:cNvSpPr/>
      </dsp:nvSpPr>
      <dsp:spPr>
        <a:xfrm>
          <a:off x="1851818" y="0"/>
          <a:ext cx="4525963" cy="4525963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251B98-3488-4432-B583-EE3293B14FAB}">
      <dsp:nvSpPr>
        <dsp:cNvPr id="0" name=""/>
        <dsp:cNvSpPr/>
      </dsp:nvSpPr>
      <dsp:spPr>
        <a:xfrm>
          <a:off x="2281784" y="429966"/>
          <a:ext cx="1765125" cy="176512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/>
            <a:t>Resolved</a:t>
          </a:r>
          <a:r>
            <a:rPr lang="en-US" sz="2700" kern="1200" baseline="0" dirty="0"/>
            <a:t> Issues</a:t>
          </a:r>
          <a:endParaRPr lang="en-US" sz="2700" kern="1200" dirty="0"/>
        </a:p>
      </dsp:txBody>
      <dsp:txXfrm>
        <a:off x="2367950" y="516132"/>
        <a:ext cx="1592793" cy="1592793"/>
      </dsp:txXfrm>
    </dsp:sp>
    <dsp:sp modelId="{35AE7599-3580-4F1B-B782-A15E2C9FDA9C}">
      <dsp:nvSpPr>
        <dsp:cNvPr id="0" name=""/>
        <dsp:cNvSpPr/>
      </dsp:nvSpPr>
      <dsp:spPr>
        <a:xfrm>
          <a:off x="4182689" y="429966"/>
          <a:ext cx="1765125" cy="1765125"/>
        </a:xfrm>
        <a:prstGeom prst="round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baseline="0" dirty="0"/>
            <a:t>Emerging Trends</a:t>
          </a:r>
          <a:endParaRPr lang="en-US" sz="2700" kern="1200" dirty="0"/>
        </a:p>
      </dsp:txBody>
      <dsp:txXfrm>
        <a:off x="4268855" y="516132"/>
        <a:ext cx="1592793" cy="1592793"/>
      </dsp:txXfrm>
    </dsp:sp>
    <dsp:sp modelId="{26B88201-22FE-42FD-86A9-3402F73C5BE1}">
      <dsp:nvSpPr>
        <dsp:cNvPr id="0" name=""/>
        <dsp:cNvSpPr/>
      </dsp:nvSpPr>
      <dsp:spPr>
        <a:xfrm>
          <a:off x="2281784" y="2330870"/>
          <a:ext cx="1765125" cy="1765125"/>
        </a:xfrm>
        <a:prstGeom prst="round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/>
            <a:t>Continual </a:t>
          </a:r>
          <a:r>
            <a:rPr lang="en-US" sz="2700" kern="1200" dirty="0"/>
            <a:t>Themes</a:t>
          </a:r>
        </a:p>
      </dsp:txBody>
      <dsp:txXfrm>
        <a:off x="2367950" y="2417036"/>
        <a:ext cx="1592793" cy="1592793"/>
      </dsp:txXfrm>
    </dsp:sp>
    <dsp:sp modelId="{76BA99F6-7A9D-46C0-90B1-19658BAC7BDC}">
      <dsp:nvSpPr>
        <dsp:cNvPr id="0" name=""/>
        <dsp:cNvSpPr/>
      </dsp:nvSpPr>
      <dsp:spPr>
        <a:xfrm>
          <a:off x="4182689" y="2330870"/>
          <a:ext cx="1765125" cy="1765125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/>
            <a:t>Sleepers</a:t>
          </a:r>
        </a:p>
      </dsp:txBody>
      <dsp:txXfrm>
        <a:off x="4268855" y="2417036"/>
        <a:ext cx="1592793" cy="15927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A10049-2AC1-441B-9210-4994E05D2B84}">
      <dsp:nvSpPr>
        <dsp:cNvPr id="0" name=""/>
        <dsp:cNvSpPr/>
      </dsp:nvSpPr>
      <dsp:spPr>
        <a:xfrm>
          <a:off x="468709" y="0"/>
          <a:ext cx="2491582" cy="2491582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251B98-3488-4432-B583-EE3293B14FAB}">
      <dsp:nvSpPr>
        <dsp:cNvPr id="0" name=""/>
        <dsp:cNvSpPr/>
      </dsp:nvSpPr>
      <dsp:spPr>
        <a:xfrm>
          <a:off x="705409" y="236700"/>
          <a:ext cx="971716" cy="97171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Resolved</a:t>
          </a:r>
          <a:r>
            <a:rPr lang="en-US" sz="1600" kern="1200" baseline="0" dirty="0"/>
            <a:t> Issues</a:t>
          </a:r>
          <a:endParaRPr lang="en-US" sz="1600" kern="1200" dirty="0"/>
        </a:p>
      </dsp:txBody>
      <dsp:txXfrm>
        <a:off x="752844" y="284135"/>
        <a:ext cx="876846" cy="876846"/>
      </dsp:txXfrm>
    </dsp:sp>
    <dsp:sp modelId="{35AE7599-3580-4F1B-B782-A15E2C9FDA9C}">
      <dsp:nvSpPr>
        <dsp:cNvPr id="0" name=""/>
        <dsp:cNvSpPr/>
      </dsp:nvSpPr>
      <dsp:spPr>
        <a:xfrm>
          <a:off x="1751873" y="236700"/>
          <a:ext cx="971716" cy="971716"/>
        </a:xfrm>
        <a:prstGeom prst="round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B88201-22FE-42FD-86A9-3402F73C5BE1}">
      <dsp:nvSpPr>
        <dsp:cNvPr id="0" name=""/>
        <dsp:cNvSpPr/>
      </dsp:nvSpPr>
      <dsp:spPr>
        <a:xfrm>
          <a:off x="705409" y="1283164"/>
          <a:ext cx="971716" cy="971716"/>
        </a:xfrm>
        <a:prstGeom prst="round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BA99F6-7A9D-46C0-90B1-19658BAC7BDC}">
      <dsp:nvSpPr>
        <dsp:cNvPr id="0" name=""/>
        <dsp:cNvSpPr/>
      </dsp:nvSpPr>
      <dsp:spPr>
        <a:xfrm>
          <a:off x="1751873" y="1283164"/>
          <a:ext cx="971716" cy="971716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A10049-2AC1-441B-9210-4994E05D2B84}">
      <dsp:nvSpPr>
        <dsp:cNvPr id="0" name=""/>
        <dsp:cNvSpPr/>
      </dsp:nvSpPr>
      <dsp:spPr>
        <a:xfrm>
          <a:off x="468709" y="0"/>
          <a:ext cx="2491582" cy="2491582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251B98-3488-4432-B583-EE3293B14FAB}">
      <dsp:nvSpPr>
        <dsp:cNvPr id="0" name=""/>
        <dsp:cNvSpPr/>
      </dsp:nvSpPr>
      <dsp:spPr>
        <a:xfrm>
          <a:off x="705409" y="236700"/>
          <a:ext cx="971716" cy="97171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752844" y="284135"/>
        <a:ext cx="876846" cy="876846"/>
      </dsp:txXfrm>
    </dsp:sp>
    <dsp:sp modelId="{35AE7599-3580-4F1B-B782-A15E2C9FDA9C}">
      <dsp:nvSpPr>
        <dsp:cNvPr id="0" name=""/>
        <dsp:cNvSpPr/>
      </dsp:nvSpPr>
      <dsp:spPr>
        <a:xfrm>
          <a:off x="1751873" y="236700"/>
          <a:ext cx="971716" cy="971716"/>
        </a:xfrm>
        <a:prstGeom prst="round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baseline="0" dirty="0"/>
            <a:t>Emerging Trends</a:t>
          </a:r>
          <a:endParaRPr lang="en-US" sz="1500" kern="1200" dirty="0"/>
        </a:p>
      </dsp:txBody>
      <dsp:txXfrm>
        <a:off x="1799308" y="284135"/>
        <a:ext cx="876846" cy="876846"/>
      </dsp:txXfrm>
    </dsp:sp>
    <dsp:sp modelId="{26B88201-22FE-42FD-86A9-3402F73C5BE1}">
      <dsp:nvSpPr>
        <dsp:cNvPr id="0" name=""/>
        <dsp:cNvSpPr/>
      </dsp:nvSpPr>
      <dsp:spPr>
        <a:xfrm>
          <a:off x="705409" y="1283164"/>
          <a:ext cx="971716" cy="971716"/>
        </a:xfrm>
        <a:prstGeom prst="round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BA99F6-7A9D-46C0-90B1-19658BAC7BDC}">
      <dsp:nvSpPr>
        <dsp:cNvPr id="0" name=""/>
        <dsp:cNvSpPr/>
      </dsp:nvSpPr>
      <dsp:spPr>
        <a:xfrm>
          <a:off x="1751873" y="1283164"/>
          <a:ext cx="971716" cy="971716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A10049-2AC1-441B-9210-4994E05D2B84}">
      <dsp:nvSpPr>
        <dsp:cNvPr id="0" name=""/>
        <dsp:cNvSpPr/>
      </dsp:nvSpPr>
      <dsp:spPr>
        <a:xfrm>
          <a:off x="468709" y="0"/>
          <a:ext cx="2491582" cy="2491582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251B98-3488-4432-B583-EE3293B14FAB}">
      <dsp:nvSpPr>
        <dsp:cNvPr id="0" name=""/>
        <dsp:cNvSpPr/>
      </dsp:nvSpPr>
      <dsp:spPr>
        <a:xfrm>
          <a:off x="705409" y="236700"/>
          <a:ext cx="971716" cy="97171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/>
        </a:p>
      </dsp:txBody>
      <dsp:txXfrm>
        <a:off x="752844" y="284135"/>
        <a:ext cx="876846" cy="876846"/>
      </dsp:txXfrm>
    </dsp:sp>
    <dsp:sp modelId="{35AE7599-3580-4F1B-B782-A15E2C9FDA9C}">
      <dsp:nvSpPr>
        <dsp:cNvPr id="0" name=""/>
        <dsp:cNvSpPr/>
      </dsp:nvSpPr>
      <dsp:spPr>
        <a:xfrm>
          <a:off x="1751873" y="236700"/>
          <a:ext cx="971716" cy="971716"/>
        </a:xfrm>
        <a:prstGeom prst="round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/>
        </a:p>
      </dsp:txBody>
      <dsp:txXfrm>
        <a:off x="1799308" y="284135"/>
        <a:ext cx="876846" cy="876846"/>
      </dsp:txXfrm>
    </dsp:sp>
    <dsp:sp modelId="{26B88201-22FE-42FD-86A9-3402F73C5BE1}">
      <dsp:nvSpPr>
        <dsp:cNvPr id="0" name=""/>
        <dsp:cNvSpPr/>
      </dsp:nvSpPr>
      <dsp:spPr>
        <a:xfrm>
          <a:off x="705409" y="1283164"/>
          <a:ext cx="971716" cy="971716"/>
        </a:xfrm>
        <a:prstGeom prst="round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/>
        </a:p>
      </dsp:txBody>
      <dsp:txXfrm>
        <a:off x="752844" y="1330599"/>
        <a:ext cx="876846" cy="876846"/>
      </dsp:txXfrm>
    </dsp:sp>
    <dsp:sp modelId="{76BA99F6-7A9D-46C0-90B1-19658BAC7BDC}">
      <dsp:nvSpPr>
        <dsp:cNvPr id="0" name=""/>
        <dsp:cNvSpPr/>
      </dsp:nvSpPr>
      <dsp:spPr>
        <a:xfrm>
          <a:off x="1751873" y="1283164"/>
          <a:ext cx="971716" cy="971716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Sleepers</a:t>
          </a:r>
        </a:p>
      </dsp:txBody>
      <dsp:txXfrm>
        <a:off x="1799308" y="1330599"/>
        <a:ext cx="876846" cy="87684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A10049-2AC1-441B-9210-4994E05D2B84}">
      <dsp:nvSpPr>
        <dsp:cNvPr id="0" name=""/>
        <dsp:cNvSpPr/>
      </dsp:nvSpPr>
      <dsp:spPr>
        <a:xfrm>
          <a:off x="468709" y="0"/>
          <a:ext cx="2491582" cy="2491582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251B98-3488-4432-B583-EE3293B14FAB}">
      <dsp:nvSpPr>
        <dsp:cNvPr id="0" name=""/>
        <dsp:cNvSpPr/>
      </dsp:nvSpPr>
      <dsp:spPr>
        <a:xfrm>
          <a:off x="705409" y="236700"/>
          <a:ext cx="971716" cy="97171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752844" y="284135"/>
        <a:ext cx="876846" cy="876846"/>
      </dsp:txXfrm>
    </dsp:sp>
    <dsp:sp modelId="{35AE7599-3580-4F1B-B782-A15E2C9FDA9C}">
      <dsp:nvSpPr>
        <dsp:cNvPr id="0" name=""/>
        <dsp:cNvSpPr/>
      </dsp:nvSpPr>
      <dsp:spPr>
        <a:xfrm>
          <a:off x="1751873" y="236700"/>
          <a:ext cx="971716" cy="971716"/>
        </a:xfrm>
        <a:prstGeom prst="round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1799308" y="284135"/>
        <a:ext cx="876846" cy="876846"/>
      </dsp:txXfrm>
    </dsp:sp>
    <dsp:sp modelId="{26B88201-22FE-42FD-86A9-3402F73C5BE1}">
      <dsp:nvSpPr>
        <dsp:cNvPr id="0" name=""/>
        <dsp:cNvSpPr/>
      </dsp:nvSpPr>
      <dsp:spPr>
        <a:xfrm>
          <a:off x="705409" y="1283164"/>
          <a:ext cx="971716" cy="971716"/>
        </a:xfrm>
        <a:prstGeom prst="round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Continual Themes</a:t>
          </a:r>
        </a:p>
      </dsp:txBody>
      <dsp:txXfrm>
        <a:off x="752844" y="1330599"/>
        <a:ext cx="876846" cy="876846"/>
      </dsp:txXfrm>
    </dsp:sp>
    <dsp:sp modelId="{76BA99F6-7A9D-46C0-90B1-19658BAC7BDC}">
      <dsp:nvSpPr>
        <dsp:cNvPr id="0" name=""/>
        <dsp:cNvSpPr/>
      </dsp:nvSpPr>
      <dsp:spPr>
        <a:xfrm>
          <a:off x="1751873" y="1283164"/>
          <a:ext cx="971716" cy="971716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1799308" y="1330599"/>
        <a:ext cx="876846" cy="8768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DA10DA-533F-4C96-AA66-F9AB01F81B1A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61B1C-7CC3-4738-A871-0DEA2797B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772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Stephen – Has been a</a:t>
            </a:r>
            <a:r>
              <a:rPr lang="en-US" baseline="0" dirty="0"/>
              <a:t> non-compliance liaison for 15 years at Johnson &amp; Wales and a department chair for 20 years.</a:t>
            </a:r>
          </a:p>
          <a:p>
            <a:r>
              <a:rPr lang="en-US" baseline="0" dirty="0"/>
              <a:t>Dave – </a:t>
            </a:r>
          </a:p>
          <a:p>
            <a:r>
              <a:rPr lang="en-US" baseline="0" dirty="0"/>
              <a:t>Thank you to our research assistants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1AB40-52BE-4951-9540-7240F8E624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95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61B1C-7CC3-4738-A871-0DEA2797B06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987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61B1C-7CC3-4738-A871-0DEA2797B0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81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61B1C-7CC3-4738-A871-0DEA2797B06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65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61B1C-7CC3-4738-A871-0DEA2797B06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773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61B1C-7CC3-4738-A871-0DEA2797B06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600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 35 year heat map of topics to participants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61B1C-7CC3-4738-A871-0DEA2797B06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506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Topics association with Principles of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61B1C-7CC3-4738-A871-0DEA2797B06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004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A97FA-569D-43FB-A7A5-C77DDB9E404C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5148D-4D43-439B-BCE6-60BD926E2B9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29400" y="6339396"/>
            <a:ext cx="2357437" cy="48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39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A97FA-569D-43FB-A7A5-C77DDB9E404C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5148D-4D43-439B-BCE6-60BD926E2B9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57562" y="5853298"/>
            <a:ext cx="2428875" cy="50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59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A97FA-569D-43FB-A7A5-C77DDB9E404C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5148D-4D43-439B-BCE6-60BD926E2B9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57562" y="5853298"/>
            <a:ext cx="2428875" cy="50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551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A97FA-569D-43FB-A7A5-C77DDB9E404C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5148D-4D43-439B-BCE6-60BD926E2B9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57562" y="5853298"/>
            <a:ext cx="2428875" cy="50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949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FFFF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A97FA-569D-43FB-A7A5-C77DDB9E404C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5148D-4D43-439B-BCE6-60BD926E2B9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57562" y="5853298"/>
            <a:ext cx="2428875" cy="50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44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FFFF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A97FA-569D-43FB-A7A5-C77DDB9E404C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5148D-4D43-439B-BCE6-60BD926E2B9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57562" y="5853298"/>
            <a:ext cx="2428875" cy="50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321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A97FA-569D-43FB-A7A5-C77DDB9E404C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5148D-4D43-439B-BCE6-60BD926E2B9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57562" y="5853298"/>
            <a:ext cx="2428875" cy="50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264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A97FA-569D-43FB-A7A5-C77DDB9E404C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5148D-4D43-439B-BCE6-60BD926E2B9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57562" y="5853298"/>
            <a:ext cx="2428875" cy="50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98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A97FA-569D-43FB-A7A5-C77DDB9E404C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5148D-4D43-439B-BCE6-60BD926E2B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57562" y="5853298"/>
            <a:ext cx="2428875" cy="50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60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FFFF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A97FA-569D-43FB-A7A5-C77DDB9E404C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5148D-4D43-439B-BCE6-60BD926E2B9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57562" y="5853298"/>
            <a:ext cx="2428875" cy="50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320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FFFF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A97FA-569D-43FB-A7A5-C77DDB9E404C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5148D-4D43-439B-BCE6-60BD926E2B9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57562" y="5853298"/>
            <a:ext cx="2428875" cy="50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539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A97FA-569D-43FB-A7A5-C77DDB9E404C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5148D-4D43-439B-BCE6-60BD926E2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178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6.png"/><Relationship Id="rId5" Type="http://schemas.openxmlformats.org/officeDocument/2006/relationships/diagramQuickStyle" Target="../diagrams/quickStyle3.xml"/><Relationship Id="rId10" Type="http://schemas.openxmlformats.org/officeDocument/2006/relationships/chart" Target="../charts/chart3.xml"/><Relationship Id="rId4" Type="http://schemas.openxmlformats.org/officeDocument/2006/relationships/diagramLayout" Target="../diagrams/layout3.xml"/><Relationship Id="rId9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chart" Target="../charts/chart7.xml"/><Relationship Id="rId5" Type="http://schemas.openxmlformats.org/officeDocument/2006/relationships/diagramQuickStyle" Target="../diagrams/quickStyle4.xml"/><Relationship Id="rId10" Type="http://schemas.openxmlformats.org/officeDocument/2006/relationships/chart" Target="../charts/chart6.xml"/><Relationship Id="rId4" Type="http://schemas.openxmlformats.org/officeDocument/2006/relationships/diagramLayout" Target="../diagrams/layout4.xml"/><Relationship Id="rId9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chart" Target="../charts/chart8.xml"/><Relationship Id="rId7" Type="http://schemas.openxmlformats.org/officeDocument/2006/relationships/diagramData" Target="../diagrams/data5.xm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1.xml"/><Relationship Id="rId11" Type="http://schemas.microsoft.com/office/2007/relationships/diagramDrawing" Target="../diagrams/drawing5.xml"/><Relationship Id="rId5" Type="http://schemas.openxmlformats.org/officeDocument/2006/relationships/chart" Target="../charts/chart10.xml"/><Relationship Id="rId10" Type="http://schemas.openxmlformats.org/officeDocument/2006/relationships/diagramColors" Target="../diagrams/colors5.xml"/><Relationship Id="rId4" Type="http://schemas.openxmlformats.org/officeDocument/2006/relationships/chart" Target="../charts/chart9.xml"/><Relationship Id="rId9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chart" Target="../charts/chart12.xml"/><Relationship Id="rId7" Type="http://schemas.openxmlformats.org/officeDocument/2006/relationships/diagramData" Target="../diagrams/data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5.xml"/><Relationship Id="rId11" Type="http://schemas.microsoft.com/office/2007/relationships/diagramDrawing" Target="../diagrams/drawing6.xml"/><Relationship Id="rId5" Type="http://schemas.openxmlformats.org/officeDocument/2006/relationships/chart" Target="../charts/chart14.xml"/><Relationship Id="rId10" Type="http://schemas.openxmlformats.org/officeDocument/2006/relationships/diagramColors" Target="../diagrams/colors6.xml"/><Relationship Id="rId4" Type="http://schemas.openxmlformats.org/officeDocument/2006/relationships/chart" Target="../charts/chart13.xml"/><Relationship Id="rId9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9641"/>
            <a:ext cx="7772400" cy="2338759"/>
          </a:xfrm>
        </p:spPr>
        <p:txBody>
          <a:bodyPr>
            <a:noAutofit/>
          </a:bodyPr>
          <a:lstStyle/>
          <a:p>
            <a:r>
              <a:rPr lang="en-US" b="1" dirty="0"/>
              <a:t>History of the Academic Chairs Conference</a:t>
            </a:r>
            <a:endParaRPr lang="en-US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4" name="Picture 6" descr="https://conferences.k-state.edu/academicchairpersons/files/2015/09/Vertoh-Logo-2l5wks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6300462"/>
            <a:ext cx="1295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7C51DF-2A21-4DBF-98F0-26C1B2CB9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331967"/>
            <a:ext cx="2590604" cy="4195340"/>
          </a:xfrm>
          <a:prstGeom prst="rect">
            <a:avLst/>
          </a:prstGeom>
        </p:spPr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114550" y="4621805"/>
            <a:ext cx="4914900" cy="1667393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en-US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</a:t>
            </a:r>
            <a:r>
              <a:rPr lang="en-US" i="1" baseline="30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Academic Chairpersons Conference</a:t>
            </a:r>
          </a:p>
          <a:p>
            <a:r>
              <a:rPr lang="en-US" sz="2400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Orlando, Florida, February 16, 2018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CAD33C1E-948B-4A1C-8573-34E24FA573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46" b="97151" l="9804" r="899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4812">
            <a:off x="698095" y="491204"/>
            <a:ext cx="4547411" cy="606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60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08FEB-DD5B-4335-9281-F55306BC0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By the Numbers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9E577-AE54-4177-902F-02BEAC5F8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1984 to 2018 = 34 Years</a:t>
            </a:r>
          </a:p>
          <a:p>
            <a:pPr lvl="1"/>
            <a:r>
              <a:rPr lang="en-US" dirty="0"/>
              <a:t>2000 missing</a:t>
            </a:r>
          </a:p>
          <a:p>
            <a:r>
              <a:rPr lang="en-US" dirty="0"/>
              <a:t>Number of Sessions = 1756</a:t>
            </a:r>
          </a:p>
          <a:p>
            <a:r>
              <a:rPr lang="en-US" dirty="0"/>
              <a:t>Number of Topics = 24</a:t>
            </a:r>
          </a:p>
          <a:p>
            <a:r>
              <a:rPr lang="en-US" dirty="0"/>
              <a:t>Average Sessions per Topic = 162.25</a:t>
            </a:r>
          </a:p>
          <a:p>
            <a:r>
              <a:rPr lang="en-US" dirty="0"/>
              <a:t>Notable </a:t>
            </a:r>
          </a:p>
          <a:p>
            <a:pPr lvl="1"/>
            <a:r>
              <a:rPr lang="en-US" dirty="0"/>
              <a:t>Average from 1995 to 2002 = 26.9 Sessions</a:t>
            </a:r>
          </a:p>
          <a:p>
            <a:pPr lvl="1"/>
            <a:r>
              <a:rPr lang="en-US" dirty="0"/>
              <a:t>Average for other years = 60.3 Sessions</a:t>
            </a:r>
          </a:p>
        </p:txBody>
      </p:sp>
    </p:spTree>
    <p:extLst>
      <p:ext uri="{BB962C8B-B14F-4D97-AF65-F5344CB8AC3E}">
        <p14:creationId xmlns:p14="http://schemas.microsoft.com/office/powerpoint/2010/main" val="3333115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CAD35-12BC-42FE-94F7-C31305348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</a:t>
            </a:r>
            <a:r>
              <a:rPr lang="en-US" baseline="0" dirty="0"/>
              <a:t> of Topics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92B1514-96D7-46A6-9927-C2F9088D13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1434853"/>
              </p:ext>
            </p:extLst>
          </p:nvPr>
        </p:nvGraphicFramePr>
        <p:xfrm>
          <a:off x="457200" y="116601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03234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CAD35-12BC-42FE-94F7-C31305348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</a:t>
            </a:r>
            <a:r>
              <a:rPr lang="en-US" baseline="0" dirty="0"/>
              <a:t> of Topics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92B1514-96D7-46A6-9927-C2F9088D13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694872"/>
              </p:ext>
            </p:extLst>
          </p:nvPr>
        </p:nvGraphicFramePr>
        <p:xfrm>
          <a:off x="6096000" y="76200"/>
          <a:ext cx="3429000" cy="2491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E73DFB6-2016-412B-A07C-FCEA0CEE86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6442315"/>
              </p:ext>
            </p:extLst>
          </p:nvPr>
        </p:nvGraphicFramePr>
        <p:xfrm>
          <a:off x="76200" y="1321991"/>
          <a:ext cx="4419600" cy="2491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E4172DE-3B8D-4F13-8A8A-C2A9D3F2C1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6598443"/>
              </p:ext>
            </p:extLst>
          </p:nvPr>
        </p:nvGraphicFramePr>
        <p:xfrm>
          <a:off x="4648200" y="2711921"/>
          <a:ext cx="4419600" cy="2667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8A7EC1C-1C21-45C7-AF45-FC4F2C3A11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6539072"/>
              </p:ext>
            </p:extLst>
          </p:nvPr>
        </p:nvGraphicFramePr>
        <p:xfrm>
          <a:off x="76200" y="3915739"/>
          <a:ext cx="4419600" cy="2667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F1C7261C-8319-4B8C-8F82-BAED5FFDC1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3400" y="6314053"/>
            <a:ext cx="3886200" cy="371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D706C8-78BC-4573-B70C-7F99575DE9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05400" y="5152208"/>
            <a:ext cx="3886200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849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CAD35-12BC-42FE-94F7-C31305348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</a:t>
            </a:r>
            <a:r>
              <a:rPr lang="en-US" baseline="0" dirty="0"/>
              <a:t> of Topics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92B1514-96D7-46A6-9927-C2F9088D13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0324470"/>
              </p:ext>
            </p:extLst>
          </p:nvPr>
        </p:nvGraphicFramePr>
        <p:xfrm>
          <a:off x="6096000" y="76200"/>
          <a:ext cx="3429000" cy="2491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4211F5B-41FD-4889-950F-C552424F2C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9308927"/>
              </p:ext>
            </p:extLst>
          </p:nvPr>
        </p:nvGraphicFramePr>
        <p:xfrm>
          <a:off x="148936" y="1196182"/>
          <a:ext cx="442306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654EA0C-DAAD-4590-A343-EB9CBDF702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6666890"/>
              </p:ext>
            </p:extLst>
          </p:nvPr>
        </p:nvGraphicFramePr>
        <p:xfrm>
          <a:off x="152400" y="4034018"/>
          <a:ext cx="44196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CEBA8DF-947F-4F49-9E3E-944531028A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9540094"/>
              </p:ext>
            </p:extLst>
          </p:nvPr>
        </p:nvGraphicFramePr>
        <p:xfrm>
          <a:off x="4648199" y="4038599"/>
          <a:ext cx="4357255" cy="2743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876250B-8F12-4FEA-847D-68E7D5A23B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5056186"/>
              </p:ext>
            </p:extLst>
          </p:nvPr>
        </p:nvGraphicFramePr>
        <p:xfrm>
          <a:off x="4648198" y="1196182"/>
          <a:ext cx="4374573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AEABDFD-25C6-462A-9A16-77A1C1FA6E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05400" y="3617515"/>
            <a:ext cx="3889664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75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CAD35-12BC-42FE-94F7-C31305348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</a:t>
            </a:r>
            <a:r>
              <a:rPr lang="en-US" baseline="0" dirty="0"/>
              <a:t> of Topics</a:t>
            </a:r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65A3C3C-AB09-49FA-8C05-4C1D070D55E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7825357"/>
              </p:ext>
            </p:extLst>
          </p:nvPr>
        </p:nvGraphicFramePr>
        <p:xfrm>
          <a:off x="76200" y="1321991"/>
          <a:ext cx="4419600" cy="2682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01A1FC0-1A20-4688-A5B8-6851DC76D1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4555099"/>
              </p:ext>
            </p:extLst>
          </p:nvPr>
        </p:nvGraphicFramePr>
        <p:xfrm>
          <a:off x="4544291" y="4076077"/>
          <a:ext cx="4495800" cy="2682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30DC7B67-34B6-407C-9AB7-BBC1DC0F15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9648343"/>
              </p:ext>
            </p:extLst>
          </p:nvPr>
        </p:nvGraphicFramePr>
        <p:xfrm>
          <a:off x="4571999" y="1331402"/>
          <a:ext cx="4468091" cy="2682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F3528DA2-7646-4B32-ADC5-951BF065DC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5469331"/>
              </p:ext>
            </p:extLst>
          </p:nvPr>
        </p:nvGraphicFramePr>
        <p:xfrm>
          <a:off x="103908" y="4076077"/>
          <a:ext cx="4374573" cy="2682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92B1514-96D7-46A6-9927-C2F9088D13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8244258"/>
              </p:ext>
            </p:extLst>
          </p:nvPr>
        </p:nvGraphicFramePr>
        <p:xfrm>
          <a:off x="6096000" y="76200"/>
          <a:ext cx="3429000" cy="2491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0673390-A233-4D30-91E9-DC99F1F21F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8148" y="3728847"/>
            <a:ext cx="3905252" cy="371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6506CD-C134-4A0E-AFD2-3B777FC103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0492" y="6458688"/>
            <a:ext cx="3842907" cy="371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3FF737-0FFA-47F8-B99F-1178CDA688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10150" y="6486525"/>
            <a:ext cx="3981450" cy="3714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B2A38C-F78A-4945-A87D-2659FC38AF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10150" y="3750927"/>
            <a:ext cx="3905252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96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CAD35-12BC-42FE-94F7-C31305348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</a:t>
            </a:r>
            <a:r>
              <a:rPr lang="en-US" baseline="0" dirty="0"/>
              <a:t> of Topics</a:t>
            </a:r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C3BAA76-395E-4F36-9AB9-910F24A783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4712104"/>
              </p:ext>
            </p:extLst>
          </p:nvPr>
        </p:nvGraphicFramePr>
        <p:xfrm>
          <a:off x="152399" y="1242219"/>
          <a:ext cx="4333007" cy="2491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0CFA1E3-10FF-4753-8534-F263C33DB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1848458"/>
              </p:ext>
            </p:extLst>
          </p:nvPr>
        </p:nvGraphicFramePr>
        <p:xfrm>
          <a:off x="152400" y="3840162"/>
          <a:ext cx="433300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0EAC1B0-432B-4890-A0B0-006B8EC9F4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4242278"/>
              </p:ext>
            </p:extLst>
          </p:nvPr>
        </p:nvGraphicFramePr>
        <p:xfrm>
          <a:off x="4724399" y="3840162"/>
          <a:ext cx="4201394" cy="2813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B5799FF3-EE71-4A10-A53A-37650AE6AB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1279421"/>
              </p:ext>
            </p:extLst>
          </p:nvPr>
        </p:nvGraphicFramePr>
        <p:xfrm>
          <a:off x="4724399" y="1234279"/>
          <a:ext cx="4201393" cy="2491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92B1514-96D7-46A6-9927-C2F9088D13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424416"/>
              </p:ext>
            </p:extLst>
          </p:nvPr>
        </p:nvGraphicFramePr>
        <p:xfrm>
          <a:off x="6096000" y="76200"/>
          <a:ext cx="3429000" cy="2491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523032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1A7C3-AF05-404D-BEBD-B6FC53FB7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5 &amp; Bottom 3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94F581E-A5DB-4516-A02E-51B50ED763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738216"/>
              </p:ext>
            </p:extLst>
          </p:nvPr>
        </p:nvGraphicFramePr>
        <p:xfrm>
          <a:off x="1295400" y="1524000"/>
          <a:ext cx="6553200" cy="360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1864030484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412227099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4628733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Number of Presentations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Trending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15306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Conflict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88200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Leadership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9779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Program Development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2274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Chair Effectiveness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0994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Faculty Development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864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Working w/External Stakeholders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4646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Adjunct Faculty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2829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Distance Education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6607993"/>
                  </a:ext>
                </a:extLst>
              </a:tr>
            </a:tbl>
          </a:graphicData>
        </a:graphic>
      </p:graphicFrame>
      <p:sp>
        <p:nvSpPr>
          <p:cNvPr id="5" name="Arrow: Up 4">
            <a:extLst>
              <a:ext uri="{FF2B5EF4-FFF2-40B4-BE49-F238E27FC236}">
                <a16:creationId xmlns:a16="http://schemas.microsoft.com/office/drawing/2014/main" id="{5643107E-696B-4839-AE06-AD9C78EF655C}"/>
              </a:ext>
            </a:extLst>
          </p:cNvPr>
          <p:cNvSpPr/>
          <p:nvPr/>
        </p:nvSpPr>
        <p:spPr>
          <a:xfrm rot="10800000">
            <a:off x="7010400" y="1981200"/>
            <a:ext cx="484632" cy="228600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C74E316C-4C17-46FF-BC41-BBC3CD21F230}"/>
              </a:ext>
            </a:extLst>
          </p:cNvPr>
          <p:cNvSpPr/>
          <p:nvPr/>
        </p:nvSpPr>
        <p:spPr>
          <a:xfrm>
            <a:off x="7010400" y="4419600"/>
            <a:ext cx="484632" cy="228600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F5187BEA-1FDF-46CD-ABA3-A9E57DE82533}"/>
              </a:ext>
            </a:extLst>
          </p:cNvPr>
          <p:cNvSpPr/>
          <p:nvPr/>
        </p:nvSpPr>
        <p:spPr>
          <a:xfrm>
            <a:off x="7010400" y="4800600"/>
            <a:ext cx="484632" cy="228600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quals 8">
            <a:extLst>
              <a:ext uri="{FF2B5EF4-FFF2-40B4-BE49-F238E27FC236}">
                <a16:creationId xmlns:a16="http://schemas.microsoft.com/office/drawing/2014/main" id="{4D4E03EA-1B71-423E-A52D-C757148E0708}"/>
              </a:ext>
            </a:extLst>
          </p:cNvPr>
          <p:cNvSpPr/>
          <p:nvPr/>
        </p:nvSpPr>
        <p:spPr>
          <a:xfrm>
            <a:off x="7010400" y="2971800"/>
            <a:ext cx="484632" cy="427038"/>
          </a:xfrm>
          <a:prstGeom prst="mathEqual">
            <a:avLst>
              <a:gd name="adj1" fmla="val 21572"/>
              <a:gd name="adj2" fmla="val 11760"/>
            </a:avLst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Equals 10">
            <a:extLst>
              <a:ext uri="{FF2B5EF4-FFF2-40B4-BE49-F238E27FC236}">
                <a16:creationId xmlns:a16="http://schemas.microsoft.com/office/drawing/2014/main" id="{3E7B439D-FA5B-4C42-9B2A-7EDAEC02914D}"/>
              </a:ext>
            </a:extLst>
          </p:cNvPr>
          <p:cNvSpPr/>
          <p:nvPr/>
        </p:nvSpPr>
        <p:spPr>
          <a:xfrm>
            <a:off x="7010400" y="3352800"/>
            <a:ext cx="484632" cy="427038"/>
          </a:xfrm>
          <a:prstGeom prst="mathEqual">
            <a:avLst>
              <a:gd name="adj1" fmla="val 21572"/>
              <a:gd name="adj2" fmla="val 11760"/>
            </a:avLst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Equals 11">
            <a:extLst>
              <a:ext uri="{FF2B5EF4-FFF2-40B4-BE49-F238E27FC236}">
                <a16:creationId xmlns:a16="http://schemas.microsoft.com/office/drawing/2014/main" id="{C2C2D2C3-FCB0-4BF7-A504-F982744EB765}"/>
              </a:ext>
            </a:extLst>
          </p:cNvPr>
          <p:cNvSpPr/>
          <p:nvPr/>
        </p:nvSpPr>
        <p:spPr>
          <a:xfrm>
            <a:off x="7010400" y="3840162"/>
            <a:ext cx="484632" cy="427038"/>
          </a:xfrm>
          <a:prstGeom prst="mathEqual">
            <a:avLst>
              <a:gd name="adj1" fmla="val 21572"/>
              <a:gd name="adj2" fmla="val 11760"/>
            </a:avLst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Equals 12">
            <a:extLst>
              <a:ext uri="{FF2B5EF4-FFF2-40B4-BE49-F238E27FC236}">
                <a16:creationId xmlns:a16="http://schemas.microsoft.com/office/drawing/2014/main" id="{A417E4F5-0429-4659-8733-C2D3C4B36C4A}"/>
              </a:ext>
            </a:extLst>
          </p:cNvPr>
          <p:cNvSpPr/>
          <p:nvPr/>
        </p:nvSpPr>
        <p:spPr>
          <a:xfrm>
            <a:off x="7010400" y="2209800"/>
            <a:ext cx="484632" cy="427038"/>
          </a:xfrm>
          <a:prstGeom prst="mathEqual">
            <a:avLst>
              <a:gd name="adj1" fmla="val 21572"/>
              <a:gd name="adj2" fmla="val 11760"/>
            </a:avLst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Arrow: Up 13">
            <a:extLst>
              <a:ext uri="{FF2B5EF4-FFF2-40B4-BE49-F238E27FC236}">
                <a16:creationId xmlns:a16="http://schemas.microsoft.com/office/drawing/2014/main" id="{CF7B0BD6-FE3E-4F4A-8776-D92335648EE3}"/>
              </a:ext>
            </a:extLst>
          </p:cNvPr>
          <p:cNvSpPr/>
          <p:nvPr/>
        </p:nvSpPr>
        <p:spPr>
          <a:xfrm rot="10800000">
            <a:off x="7010400" y="2743200"/>
            <a:ext cx="484632" cy="228600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0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D8367-07D9-4615-932E-1BBA5420C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Principles of Management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B1071-AD1A-48DC-83F7-95672CE2A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2194081-1C3F-49F4-A7FC-83939219CA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8878339"/>
              </p:ext>
            </p:extLst>
          </p:nvPr>
        </p:nvGraphicFramePr>
        <p:xfrm>
          <a:off x="-685800" y="1493164"/>
          <a:ext cx="5950181" cy="4937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2E227C9-9F75-4A0D-9B1C-23A8087436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6325714"/>
              </p:ext>
            </p:extLst>
          </p:nvPr>
        </p:nvGraphicFramePr>
        <p:xfrm>
          <a:off x="3967370" y="1420951"/>
          <a:ext cx="5950181" cy="5081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1A97228-1029-43DF-8F3D-C108F39C7290}"/>
              </a:ext>
            </a:extLst>
          </p:cNvPr>
          <p:cNvSpPr txBox="1"/>
          <p:nvPr/>
        </p:nvSpPr>
        <p:spPr>
          <a:xfrm>
            <a:off x="6019800" y="965864"/>
            <a:ext cx="27361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2"/>
                </a:solidFill>
              </a:rPr>
              <a:t>By Topic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0C185A-1C16-4A2E-A8E9-116DAF37D0FC}"/>
              </a:ext>
            </a:extLst>
          </p:cNvPr>
          <p:cNvSpPr txBox="1"/>
          <p:nvPr/>
        </p:nvSpPr>
        <p:spPr>
          <a:xfrm>
            <a:off x="1093706" y="949232"/>
            <a:ext cx="23911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3057180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DCED6-2F29-4B78-B5F1-EB30133EC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Difficult Times?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B352E8B-5D39-45FF-9B59-71A598F91C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231652"/>
              </p:ext>
            </p:extLst>
          </p:nvPr>
        </p:nvGraphicFramePr>
        <p:xfrm>
          <a:off x="1600200" y="1600200"/>
          <a:ext cx="60198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4FA3CE-E5AF-4D91-AF8D-5B41FF4FA2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57400" y="5257800"/>
            <a:ext cx="5486400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1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E7B44-7A41-4159-862F-6F265B653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&amp; Creative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CCAECC0-6C9C-484D-A064-21B9FCF28F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9250" y="1417638"/>
            <a:ext cx="590550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560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6934200" cy="1143000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Presenters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1707" y="1219200"/>
            <a:ext cx="7351986" cy="4769068"/>
          </a:xfrm>
        </p:spPr>
        <p:txBody>
          <a:bodyPr>
            <a:noAutofit/>
          </a:bodyPr>
          <a:lstStyle/>
          <a:p>
            <a:pPr lvl="0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David Line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PhD, MPH, LMSW, COI</a:t>
            </a:r>
          </a:p>
          <a:p>
            <a:pPr lvl="1"/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Associate Professor, Public Health</a:t>
            </a:r>
            <a:b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A.T. Still University</a:t>
            </a:r>
          </a:p>
          <a:p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Stephen</a:t>
            </a:r>
            <a:r>
              <a:rPr lang="en-US" sz="3200" b="1" baseline="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Pyle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MS, CHE</a:t>
            </a:r>
            <a:endParaRPr lang="en-US" sz="20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Associate Professor, 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College of Hospitality Management</a:t>
            </a: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Johnson 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</a:t>
            </a: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Wales University – Denver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80B163-1699-4AC6-84C3-7E45B6C8ED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17" b="96270" l="10000" r="90000">
                        <a14:foregroundMark x1="44554" y1="37446" x2="44554" y2="37446"/>
                        <a14:foregroundMark x1="54196" y1="39598" x2="54196" y2="39598"/>
                        <a14:foregroundMark x1="33304" y1="42611" x2="33304" y2="42611"/>
                        <a14:foregroundMark x1="33036" y1="45194" x2="33036" y2="45194"/>
                        <a14:foregroundMark x1="33036" y1="41320" x2="33036" y2="41320"/>
                        <a14:foregroundMark x1="41964" y1="37446" x2="41964" y2="37446"/>
                        <a14:foregroundMark x1="76518" y1="91105" x2="76518" y2="91105"/>
                        <a14:foregroundMark x1="50089" y1="91248" x2="50089" y2="91248"/>
                        <a14:foregroundMark x1="46875" y1="92109" x2="46875" y2="92109"/>
                        <a14:foregroundMark x1="45446" y1="92109" x2="45446" y2="92109"/>
                        <a14:foregroundMark x1="51250" y1="91105" x2="51250" y2="91105"/>
                        <a14:foregroundMark x1="52054" y1="92683" x2="52054" y2="92683"/>
                        <a14:foregroundMark x1="47143" y1="94405" x2="47143" y2="94405"/>
                        <a14:foregroundMark x1="44286" y1="93544" x2="44286" y2="93544"/>
                        <a14:foregroundMark x1="54375" y1="37590" x2="54375" y2="37590"/>
                        <a14:foregroundMark x1="53304" y1="37590" x2="53304" y2="37590"/>
                        <a14:foregroundMark x1="53839" y1="55811" x2="53839" y2="55811"/>
                        <a14:foregroundMark x1="63839" y1="29555" x2="63839" y2="29555"/>
                        <a14:foregroundMark x1="65179" y1="32425" x2="65179" y2="32425"/>
                        <a14:foregroundMark x1="76161" y1="22812" x2="76161" y2="22812"/>
                        <a14:foregroundMark x1="76786" y1="20230" x2="76786" y2="20230"/>
                        <a14:foregroundMark x1="75446" y1="27260" x2="75446" y2="27260"/>
                        <a14:foregroundMark x1="78036" y1="36729" x2="78036" y2="36729"/>
                        <a14:foregroundMark x1="78036" y1="38881" x2="78036" y2="38881"/>
                        <a14:foregroundMark x1="77589" y1="30273" x2="77589" y2="30273"/>
                        <a14:foregroundMark x1="78482" y1="42181" x2="78482" y2="42181"/>
                        <a14:foregroundMark x1="21607" y1="35725" x2="21607" y2="35725"/>
                        <a14:foregroundMark x1="38036" y1="81062" x2="38036" y2="81062"/>
                        <a14:foregroundMark x1="39643" y1="74462" x2="39643" y2="74462"/>
                        <a14:foregroundMark x1="55714" y1="74462" x2="55714" y2="74462"/>
                        <a14:foregroundMark x1="55714" y1="77331" x2="55714" y2="77331"/>
                        <a14:foregroundMark x1="56161" y1="79627" x2="56161" y2="79627"/>
                        <a14:backgroundMark x1="26429" y1="79053" x2="26429" y2="79053"/>
                        <a14:backgroundMark x1="27232" y1="82209" x2="27232" y2="82209"/>
                        <a14:backgroundMark x1="25804" y1="78192" x2="25804" y2="78192"/>
                        <a14:backgroundMark x1="27500" y1="88235" x2="27500" y2="88235"/>
                        <a14:backgroundMark x1="63839" y1="87374" x2="63839" y2="87374"/>
                        <a14:backgroundMark x1="63214" y1="85079" x2="63214" y2="85079"/>
                        <a14:backgroundMark x1="64018" y1="88522" x2="64018" y2="88522"/>
                        <a14:backgroundMark x1="62679" y1="83214" x2="62679" y2="83214"/>
                        <a14:backgroundMark x1="67232" y1="52511" x2="67232" y2="52511"/>
                        <a14:backgroundMark x1="67232" y1="51076" x2="67232" y2="51076"/>
                        <a14:backgroundMark x1="67857" y1="54519" x2="67857" y2="54519"/>
                        <a14:backgroundMark x1="68036" y1="56098" x2="68036" y2="56098"/>
                        <a14:backgroundMark x1="68125" y1="57676" x2="68125" y2="57676"/>
                        <a14:backgroundMark x1="21964" y1="40890" x2="21964" y2="40890"/>
                        <a14:backgroundMark x1="20268" y1="38881" x2="20268" y2="38881"/>
                        <a14:backgroundMark x1="19732" y1="38594" x2="19732" y2="38594"/>
                        <a14:backgroundMark x1="24018" y1="41750" x2="24018" y2="41750"/>
                        <a14:backgroundMark x1="32054" y1="48780" x2="32054" y2="48780"/>
                        <a14:backgroundMark x1="32946" y1="50502" x2="32946" y2="50502"/>
                        <a14:backgroundMark x1="34821" y1="48637" x2="34821" y2="48637"/>
                        <a14:backgroundMark x1="43929" y1="44620" x2="43929" y2="44620"/>
                        <a14:backgroundMark x1="43750" y1="46915" x2="43750" y2="46915"/>
                        <a14:backgroundMark x1="45179" y1="49211" x2="45179" y2="49211"/>
                        <a14:backgroundMark x1="53661" y1="98565" x2="53661" y2="98565"/>
                        <a14:backgroundMark x1="51875" y1="94548" x2="51875" y2="94548"/>
                        <a14:backgroundMark x1="54554" y1="64562" x2="54554" y2="64562"/>
                        <a14:backgroundMark x1="56429" y1="57245" x2="56429" y2="57245"/>
                        <a14:backgroundMark x1="55536" y1="60402" x2="55536" y2="60402"/>
                        <a14:backgroundMark x1="53661" y1="72884" x2="53661" y2="72884"/>
                        <a14:backgroundMark x1="54196" y1="67575" x2="54196" y2="67575"/>
                        <a14:backgroundMark x1="53839" y1="71019" x2="53839" y2="71019"/>
                        <a14:backgroundMark x1="21339" y1="39311" x2="21339" y2="39311"/>
                        <a14:backgroundMark x1="33929" y1="53945" x2="33929" y2="53945"/>
                        <a14:backgroundMark x1="35357" y1="49785" x2="35357" y2="49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438400"/>
            <a:ext cx="6163781" cy="383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857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4712B-E684-4DA3-8676-C3A2D7F59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uses of the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12285-0320-4E07-85AB-89A4AC8CB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BB17BD-F0BA-48EF-8C08-0CA1B3F71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295400"/>
            <a:ext cx="3809999" cy="441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14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E0FCC-FB6C-4880-89D0-424B14F63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 to: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F07CD-B391-4720-94F3-2BE7E8EAB1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307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Yesenia Servin, </a:t>
            </a:r>
            <a:r>
              <a:rPr lang="en-US" sz="2400" dirty="0"/>
              <a:t>BS in BKP-Food Service Management, May 2021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AA7137-42EE-44DB-980B-9A61C3F2E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01564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Sophia Kim, </a:t>
            </a:r>
            <a:r>
              <a:rPr lang="en-US" sz="2400" dirty="0"/>
              <a:t>BS in Business Administration, May 2018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CCAB4A-6402-44EA-8EF9-19C5DC46A6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2" t="14245" r="1724"/>
          <a:stretch/>
        </p:blipFill>
        <p:spPr>
          <a:xfrm>
            <a:off x="4953000" y="2590800"/>
            <a:ext cx="3609230" cy="3211116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01FEBA79-A5CD-4F2D-9D0E-B037FAC347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4" t="26493" r="23996" b="10711"/>
          <a:stretch/>
        </p:blipFill>
        <p:spPr>
          <a:xfrm>
            <a:off x="685800" y="2590801"/>
            <a:ext cx="3300314" cy="321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252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2A275-49FB-453F-83B2-EC9242DCB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Behind the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E3E24-D3C9-45E9-B1F4-10109E7F5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21A7EA-5972-4006-BE9C-4EAAD9BCF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788" y="1905000"/>
            <a:ext cx="3750424" cy="376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1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E327A-F90C-4634-B252-A2E8AAB73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419600" cy="4525963"/>
          </a:xfrm>
        </p:spPr>
        <p:txBody>
          <a:bodyPr>
            <a:normAutofit/>
          </a:bodyPr>
          <a:lstStyle/>
          <a:p>
            <a:pPr lvl="0"/>
            <a:r>
              <a:rPr lang="en-US" sz="3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Developed topics areas from sample years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  <a:endParaRPr lang="en-US" sz="20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28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32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Developed definitions for each topic areas</a:t>
            </a:r>
            <a:r>
              <a:rPr lang="en-US" sz="3200" dirty="0">
                <a:solidFill>
                  <a:schemeClr val="bg1"/>
                </a:solidFill>
              </a:rPr>
              <a:t>.</a:t>
            </a:r>
            <a:endParaRPr lang="en-US" sz="32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8513467-E3DE-4560-BD9B-6E2B1935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/>
              <a:t>Methodology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899DC2-E4F9-46BB-A3E4-C680A2F6D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2626">
            <a:off x="6925960" y="1639537"/>
            <a:ext cx="1760329" cy="22772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06560F-C837-4884-A268-9C3B2986C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39471">
            <a:off x="5226889" y="1262545"/>
            <a:ext cx="1757834" cy="22690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055EE0-05F8-406F-AAD7-238E19D9A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4654" y="4108503"/>
            <a:ext cx="3053946" cy="150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25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2656E-5457-4DF3-B9BA-78E2D6EAF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495800" cy="4525963"/>
          </a:xfrm>
        </p:spPr>
        <p:txBody>
          <a:bodyPr/>
          <a:lstStyle/>
          <a:p>
            <a:pPr lvl="1"/>
            <a:r>
              <a:rPr lang="en-US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Presentations </a:t>
            </a:r>
            <a:r>
              <a:rPr lang="en-US" dirty="0"/>
              <a:t>prior to </a:t>
            </a:r>
            <a:r>
              <a:rPr lang="en-US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2002</a:t>
            </a:r>
          </a:p>
          <a:p>
            <a:pPr marL="457200" lvl="1" indent="0">
              <a:buNone/>
            </a:pPr>
            <a:endParaRPr lang="en-US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C</a:t>
            </a:r>
            <a:r>
              <a:rPr lang="en-US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onference proceedings from 2003 – 2018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D6E8E9-BC99-4B19-B2F9-85364D2FA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F37691-2B72-4BB7-A2D0-417124863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15" y="4149095"/>
            <a:ext cx="7534769" cy="27089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1101AA-DE1A-4D97-8088-9E9631627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295400"/>
            <a:ext cx="4210469" cy="246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06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3E281-61F7-4018-BFA0-3C6CC8041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Five Functions of Management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5B4D52-234B-4F7F-BEB1-6167D72BD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441492"/>
            <a:ext cx="3143250" cy="4352925"/>
          </a:xfrm>
          <a:prstGeom prst="rect">
            <a:avLst/>
          </a:prstGeom>
        </p:spPr>
      </p:pic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C0CB2323-89FE-4C18-9DFB-A46A7504AF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9141156"/>
              </p:ext>
            </p:extLst>
          </p:nvPr>
        </p:nvGraphicFramePr>
        <p:xfrm>
          <a:off x="3810000" y="1600201"/>
          <a:ext cx="5162550" cy="4201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DBA45CA-4A29-4859-83FC-7AC5ECBAB137}"/>
              </a:ext>
            </a:extLst>
          </p:cNvPr>
          <p:cNvSpPr txBox="1"/>
          <p:nvPr/>
        </p:nvSpPr>
        <p:spPr>
          <a:xfrm>
            <a:off x="931658" y="5794417"/>
            <a:ext cx="2346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Henri Fayol 1841 -1925</a:t>
            </a:r>
          </a:p>
        </p:txBody>
      </p:sp>
    </p:spTree>
    <p:extLst>
      <p:ext uri="{BB962C8B-B14F-4D97-AF65-F5344CB8AC3E}">
        <p14:creationId xmlns:p14="http://schemas.microsoft.com/office/powerpoint/2010/main" val="482890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210A5-77DA-41B5-9295-9F205B732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Selection Focus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9CBB0-FD90-4857-8E97-CE60AB3EA5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Special Focus in some years</a:t>
            </a:r>
            <a:br>
              <a:rPr lang="en-US" dirty="0"/>
            </a:br>
            <a:endParaRPr lang="en-US" dirty="0"/>
          </a:p>
          <a:p>
            <a:r>
              <a:rPr lang="en-US" dirty="0"/>
              <a:t>Continual Focus</a:t>
            </a:r>
          </a:p>
          <a:p>
            <a:pPr lvl="1"/>
            <a:r>
              <a:rPr lang="en-US" dirty="0"/>
              <a:t>Issues and Trends in Higher Education</a:t>
            </a:r>
          </a:p>
          <a:p>
            <a:pPr lvl="1"/>
            <a:r>
              <a:rPr lang="en-US" dirty="0"/>
              <a:t>Working with Faculty &amp; Administration</a:t>
            </a:r>
          </a:p>
          <a:p>
            <a:pPr lvl="1"/>
            <a:r>
              <a:rPr lang="en-US" dirty="0"/>
              <a:t>Operating the Department</a:t>
            </a:r>
          </a:p>
          <a:p>
            <a:pPr lvl="1"/>
            <a:r>
              <a:rPr lang="en-US" dirty="0"/>
              <a:t>Leadership &amp; Management</a:t>
            </a:r>
          </a:p>
        </p:txBody>
      </p:sp>
    </p:spTree>
    <p:extLst>
      <p:ext uri="{BB962C8B-B14F-4D97-AF65-F5344CB8AC3E}">
        <p14:creationId xmlns:p14="http://schemas.microsoft.com/office/powerpoint/2010/main" val="2266061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210A5-77DA-41B5-9295-9F205B732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9CBB0-FD90-4857-8E97-CE60AB3EA5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Attendance for each session not incorporated.</a:t>
            </a:r>
            <a:br>
              <a:rPr lang="en-US" dirty="0"/>
            </a:br>
            <a:endParaRPr lang="en-US" dirty="0"/>
          </a:p>
          <a:p>
            <a:r>
              <a:rPr lang="en-US" dirty="0"/>
              <a:t>Dependent on what people submit.</a:t>
            </a:r>
            <a:br>
              <a:rPr lang="en-US" dirty="0"/>
            </a:br>
            <a:endParaRPr lang="en-US" dirty="0"/>
          </a:p>
          <a:p>
            <a:r>
              <a:rPr lang="en-US" dirty="0"/>
              <a:t>Based on what the Selection Committee feels is pertinent and of interest to Chairs.</a:t>
            </a:r>
          </a:p>
        </p:txBody>
      </p:sp>
    </p:spTree>
    <p:extLst>
      <p:ext uri="{BB962C8B-B14F-4D97-AF65-F5344CB8AC3E}">
        <p14:creationId xmlns:p14="http://schemas.microsoft.com/office/powerpoint/2010/main" val="15902017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4410</TotalTime>
  <Words>319</Words>
  <Application>Microsoft Office PowerPoint</Application>
  <PresentationFormat>On-screen Show (4:3)</PresentationFormat>
  <Paragraphs>114</Paragraphs>
  <Slides>20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History of the Academic Chairs Conference</vt:lpstr>
      <vt:lpstr>Presenters</vt:lpstr>
      <vt:lpstr>Thanks to:</vt:lpstr>
      <vt:lpstr>IDEA Behind the Research</vt:lpstr>
      <vt:lpstr>Methodology</vt:lpstr>
      <vt:lpstr>Coded</vt:lpstr>
      <vt:lpstr>Five Functions of Management</vt:lpstr>
      <vt:lpstr>Presentation Selection Focus</vt:lpstr>
      <vt:lpstr>Limitations</vt:lpstr>
      <vt:lpstr>By the Numbers</vt:lpstr>
      <vt:lpstr>Evolution of Topics</vt:lpstr>
      <vt:lpstr>Evolution of Topics</vt:lpstr>
      <vt:lpstr>Evolution of Topics</vt:lpstr>
      <vt:lpstr>Evolution of Topics</vt:lpstr>
      <vt:lpstr>Evolution of Topics</vt:lpstr>
      <vt:lpstr>Top 5 &amp; Bottom 3</vt:lpstr>
      <vt:lpstr>Principles of Management</vt:lpstr>
      <vt:lpstr>Difficult Times?</vt:lpstr>
      <vt:lpstr>Alternative &amp; Creative</vt:lpstr>
      <vt:lpstr>Future uses of the Data</vt:lpstr>
    </vt:vector>
  </TitlesOfParts>
  <Company>ATSU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Aesha Turner</dc:creator>
  <cp:lastModifiedBy>Stephen Pyle</cp:lastModifiedBy>
  <cp:revision>245</cp:revision>
  <dcterms:created xsi:type="dcterms:W3CDTF">2014-10-21T16:23:33Z</dcterms:created>
  <dcterms:modified xsi:type="dcterms:W3CDTF">2018-02-26T18:13:46Z</dcterms:modified>
</cp:coreProperties>
</file>