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280" r:id="rId4"/>
    <p:sldId id="284" r:id="rId5"/>
    <p:sldId id="285" r:id="rId6"/>
    <p:sldId id="28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4" autoAdjust="0"/>
  </p:normalViewPr>
  <p:slideViewPr>
    <p:cSldViewPr snapToGrid="0" snapToObjects="1">
      <p:cViewPr varScale="1">
        <p:scale>
          <a:sx n="121" d="100"/>
          <a:sy n="121" d="100"/>
        </p:scale>
        <p:origin x="-104" y="-1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1185910"/>
          </a:xfrm>
        </p:spPr>
        <p:txBody>
          <a:bodyPr>
            <a:normAutofit fontScale="90000"/>
          </a:bodyPr>
          <a:lstStyle/>
          <a:p>
            <a:r>
              <a:rPr lang="en-US" dirty="0"/>
              <a:t>Culture: A Difference Maker in Your Leadership Effectiveness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43229"/>
            <a:ext cx="8001000" cy="3514771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mtClean="0"/>
              <a:t>New </a:t>
            </a:r>
            <a:r>
              <a:rPr lang="en-US" smtClean="0"/>
              <a:t>Chairperson </a:t>
            </a:r>
            <a:r>
              <a:rPr lang="en-US" dirty="0"/>
              <a:t>Alliance </a:t>
            </a:r>
          </a:p>
          <a:p>
            <a:pPr algn="ctr"/>
            <a:r>
              <a:rPr lang="en-US" dirty="0" smtClean="0"/>
              <a:t>Charleston, SC</a:t>
            </a:r>
          </a:p>
          <a:p>
            <a:pPr algn="ctr"/>
            <a:r>
              <a:rPr lang="en-US" dirty="0" smtClean="0"/>
              <a:t>February </a:t>
            </a:r>
            <a:r>
              <a:rPr lang="en-US" dirty="0"/>
              <a:t>3, </a:t>
            </a:r>
            <a:r>
              <a:rPr lang="en-US" dirty="0" smtClean="0"/>
              <a:t>2016</a:t>
            </a:r>
          </a:p>
          <a:p>
            <a:r>
              <a:rPr lang="en-US" dirty="0" smtClean="0"/>
              <a:t>Dan Wheeler</a:t>
            </a:r>
          </a:p>
          <a:p>
            <a:r>
              <a:rPr lang="en-US" dirty="0" smtClean="0"/>
              <a:t>Katherine Frank 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020" y="515768"/>
            <a:ext cx="5943600" cy="137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52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Culture? </a:t>
            </a:r>
            <a:r>
              <a:rPr lang="en-US" dirty="0"/>
              <a:t>Some </a:t>
            </a:r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Culture is a concept that captures the subtle, elusive, intangible, largely unconscious forces that shape a society or workplace. (Deal)</a:t>
            </a:r>
          </a:p>
          <a:p>
            <a:r>
              <a:rPr lang="en-US" dirty="0"/>
              <a:t>Culture is a social fiction created by people to give meaning to work and life. (Barnard, 1938)</a:t>
            </a:r>
          </a:p>
          <a:p>
            <a:r>
              <a:rPr lang="en-US" dirty="0"/>
              <a:t>Culture is the way we do things around here. (Deal &amp; Kennedy)</a:t>
            </a:r>
          </a:p>
          <a:p>
            <a:r>
              <a:rPr lang="en-US" dirty="0"/>
              <a:t>Culture provides stability, certainty and creates meaning.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9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values drive your department?</a:t>
            </a:r>
          </a:p>
          <a:p>
            <a:r>
              <a:rPr lang="en-US" dirty="0" smtClean="0"/>
              <a:t>What are the most important traditions?</a:t>
            </a:r>
          </a:p>
          <a:p>
            <a:r>
              <a:rPr lang="en-US" dirty="0" smtClean="0"/>
              <a:t>How are decisions made in your department?</a:t>
            </a:r>
          </a:p>
          <a:p>
            <a:r>
              <a:rPr lang="en-US" dirty="0" smtClean="0"/>
              <a:t>Who most influences the decisions made?</a:t>
            </a:r>
          </a:p>
          <a:p>
            <a:r>
              <a:rPr lang="en-US" dirty="0" smtClean="0"/>
              <a:t>What rules of engagement do you have in terms of departmental operation?</a:t>
            </a:r>
          </a:p>
          <a:p>
            <a:r>
              <a:rPr lang="en-US" dirty="0" smtClean="0"/>
              <a:t>What is your role as department chair</a:t>
            </a:r>
            <a:r>
              <a:rPr lang="en-US" dirty="0"/>
              <a:t>? (facilitator, referee, orchestra director, decider)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Your Culture?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084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Some Characteristics of Great Departmental Cultures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People love to be there- there’s an energy and positivity that is contagious</a:t>
            </a:r>
          </a:p>
          <a:p>
            <a:r>
              <a:rPr lang="en-US" dirty="0"/>
              <a:t>There’s a can do attitude – even the toughest issues can be resolved</a:t>
            </a:r>
          </a:p>
          <a:p>
            <a:r>
              <a:rPr lang="en-US" dirty="0"/>
              <a:t>Everyone is committed to the success of the department (a strong sense of “we”)</a:t>
            </a:r>
          </a:p>
          <a:p>
            <a:r>
              <a:rPr lang="en-US" dirty="0"/>
              <a:t>Expectation of excellence in the big things and the little things</a:t>
            </a:r>
          </a:p>
          <a:p>
            <a:r>
              <a:rPr lang="en-US" dirty="0"/>
              <a:t>Commitment to continue to grow and develop- if you are not growing then you are behind the curve</a:t>
            </a:r>
          </a:p>
          <a:p>
            <a:r>
              <a:rPr lang="en-US" dirty="0"/>
              <a:t>Department and individuals celebrate successes and learn from failures </a:t>
            </a:r>
          </a:p>
        </p:txBody>
      </p:sp>
    </p:spTree>
    <p:extLst>
      <p:ext uri="{BB962C8B-B14F-4D97-AF65-F5344CB8AC3E}">
        <p14:creationId xmlns:p14="http://schemas.microsoft.com/office/powerpoint/2010/main" val="234316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Do You Need Culture Change?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it prevents making important changes</a:t>
            </a:r>
          </a:p>
          <a:p>
            <a:r>
              <a:rPr lang="en-US" dirty="0"/>
              <a:t>When traditions and negative thinking prevent ideas and innovations getting a fair hearing</a:t>
            </a:r>
          </a:p>
          <a:p>
            <a:r>
              <a:rPr lang="en-US" dirty="0"/>
              <a:t>When only the established people can make things happen</a:t>
            </a:r>
          </a:p>
          <a:p>
            <a:r>
              <a:rPr lang="en-US" dirty="0"/>
              <a:t>When a few have veto power over anything that they don’t like or is on the agenda</a:t>
            </a:r>
          </a:p>
          <a:p>
            <a:r>
              <a:rPr lang="en-US" dirty="0"/>
              <a:t>When the status quo is the goal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292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the decision-making process transparent</a:t>
            </a:r>
          </a:p>
          <a:p>
            <a:r>
              <a:rPr lang="en-US" dirty="0"/>
              <a:t>Put in structures (rules of engagement) that emphasize what is necessary to make decision-making inclusive </a:t>
            </a:r>
          </a:p>
          <a:p>
            <a:r>
              <a:rPr lang="en-US" dirty="0"/>
              <a:t>Coach people – both in the group and individually - on what you want</a:t>
            </a:r>
          </a:p>
          <a:p>
            <a:r>
              <a:rPr lang="en-US" dirty="0"/>
              <a:t>Don’t tolerate dysfunctional behaviors – build peer pressure</a:t>
            </a:r>
          </a:p>
          <a:p>
            <a:r>
              <a:rPr lang="en-US" dirty="0"/>
              <a:t>Consider outside intervention if </a:t>
            </a:r>
            <a:r>
              <a:rPr lang="en-US" dirty="0" smtClean="0"/>
              <a:t>necessary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You Do to Change Culture?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878830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644</TotalTime>
  <Words>374</Words>
  <Application>Microsoft Macintosh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Perception</vt:lpstr>
      <vt:lpstr>Culture: A Difference Maker in Your Leadership Effectiveness</vt:lpstr>
      <vt:lpstr>What is Culture? Some Definitions</vt:lpstr>
      <vt:lpstr>What is Your Culture?</vt:lpstr>
      <vt:lpstr>Some Characteristics of Great Departmental Cultures</vt:lpstr>
      <vt:lpstr>When Do You Need Culture Change?</vt:lpstr>
      <vt:lpstr>What Can You Do to Change Culture?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Reappointment, Promotion, and Tenure</dc:title>
  <dc:creator>NKU</dc:creator>
  <cp:lastModifiedBy>Katherine Frank</cp:lastModifiedBy>
  <cp:revision>48</cp:revision>
  <dcterms:created xsi:type="dcterms:W3CDTF">2014-08-28T17:03:48Z</dcterms:created>
  <dcterms:modified xsi:type="dcterms:W3CDTF">2016-01-01T18:29:30Z</dcterms:modified>
</cp:coreProperties>
</file>