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83" r:id="rId5"/>
    <p:sldId id="28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4" autoAdjust="0"/>
  </p:normalViewPr>
  <p:slideViewPr>
    <p:cSldViewPr snapToGrid="0" snapToObjects="1">
      <p:cViewPr varScale="1">
        <p:scale>
          <a:sx n="121" d="100"/>
          <a:sy n="121" d="100"/>
        </p:scale>
        <p:origin x="-104" y="-1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8778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034553"/>
            <a:ext cx="8001000" cy="3823447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7987" y="2048256"/>
            <a:ext cx="3427413" cy="420624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2039112"/>
            <a:ext cx="457200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4928616" y="1129553"/>
            <a:ext cx="3986784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114800"/>
            <a:ext cx="8915400" cy="877824"/>
          </a:xfrm>
        </p:spPr>
        <p:txBody>
          <a:bodyPr tIns="137160" bIns="137160" anchor="b" anchorCtr="0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02305"/>
            <a:ext cx="8001000" cy="1855695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137160" rIns="274320" bIns="13716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6601968" cy="29809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43800" y="1129553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7543800" y="2629169"/>
            <a:ext cx="1371600" cy="148132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87553" y="1129554"/>
            <a:ext cx="914400" cy="5533278"/>
          </a:xfrm>
        </p:spPr>
        <p:txBody>
          <a:bodyPr vert="eaVert" lIns="274320" tIns="685800" bIns="68580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0" y="1734671"/>
            <a:ext cx="6426200" cy="4542304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025435"/>
            <a:ext cx="8915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943600"/>
            <a:ext cx="8001000" cy="91440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92608" tIns="91440" rIns="274320" bIns="91440" rtlCol="0" anchor="t" anchorCtr="0"/>
          <a:lstStyle>
            <a:lvl1pPr marL="0" indent="0" algn="l" defTabSz="914400" rtl="0" eaLnBrk="1" latinLnBrk="0" hangingPunct="1">
              <a:spcBef>
                <a:spcPts val="300"/>
              </a:spcBef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927100" y="1129553"/>
            <a:ext cx="7988300" cy="38862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200399"/>
            <a:ext cx="8915400" cy="2286000"/>
          </a:xfrm>
          <a:solidFill>
            <a:schemeClr val="tx2"/>
          </a:solidFill>
        </p:spPr>
        <p:txBody>
          <a:bodyPr vert="horz" lIns="1188720" tIns="45720" rIns="274320" bIns="45720" rtlCol="0" anchor="b" anchorCtr="0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5484607"/>
            <a:ext cx="8001000" cy="777240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91440" rIns="274320" bIns="91440" rtlCol="0" anchor="ctr" anchorCtr="0">
            <a:normAutofit/>
          </a:bodyPr>
          <a:lstStyle>
            <a:lvl1pPr marL="0" indent="0" algn="l" defTabSz="914400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34" y="2595563"/>
            <a:ext cx="3566160" cy="368141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588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588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7534" y="2017713"/>
            <a:ext cx="3566160" cy="87788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7534" y="3065929"/>
            <a:ext cx="3566160" cy="321104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120588" y="188259"/>
            <a:ext cx="2895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212028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38974" y="2904565"/>
            <a:ext cx="3383280" cy="1588"/>
          </a:xfrm>
          <a:prstGeom prst="line">
            <a:avLst/>
          </a:prstGeom>
          <a:ln w="38100"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124712"/>
            <a:ext cx="8915400" cy="914400"/>
          </a:xfr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7534" y="2590800"/>
            <a:ext cx="3566160" cy="3686175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2000"/>
            </a:lvl6pPr>
            <a:lvl7pPr marL="2055813" indent="-344488">
              <a:defRPr sz="2000"/>
            </a:lvl7pPr>
            <a:lvl8pPr marL="2055813" indent="-344488">
              <a:defRPr sz="2000"/>
            </a:lvl8pPr>
            <a:lvl9pPr marL="205581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00952" y="2039111"/>
            <a:ext cx="3566160" cy="4224528"/>
          </a:xfr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292608" tIns="274320" rIns="274320" bIns="274320" rtlCol="0" anchor="t" anchorCtr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Font typeface="Wingdings 2" pitchFamily="18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580094" y="188259"/>
            <a:ext cx="2133600" cy="365125"/>
          </a:xfrm>
        </p:spPr>
        <p:txBody>
          <a:bodyPr/>
          <a:lstStyle/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123856"/>
            <a:ext cx="8913813" cy="914400"/>
          </a:xfrm>
          <a:prstGeom prst="rect">
            <a:avLst/>
          </a:prstGeom>
          <a:solidFill>
            <a:schemeClr val="tx2"/>
          </a:solidFill>
        </p:spPr>
        <p:txBody>
          <a:bodyPr vert="horz" lIns="1188720" tIns="45720" rIns="27432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4424" y="2595562"/>
            <a:ext cx="7610476" cy="36707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80094" y="188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0FAA508-F0CD-46EA-95FB-26B559A0B5D9}" type="datetimeFigureOut">
              <a:rPr lang="en-US" smtClean="0"/>
              <a:t>1/1/16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0588" y="188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89894" y="6569075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A822907-8A9D-4F6B-98F6-913902AD56B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0"/>
            <a:ext cx="7999413" cy="18288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914400" y="6675120"/>
            <a:ext cx="7999413" cy="18288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marL="0" indent="0" algn="l" defTabSz="914400" rtl="0" eaLnBrk="1" latinLnBrk="0" hangingPunct="1">
        <a:spcBef>
          <a:spcPct val="0"/>
        </a:spcBef>
        <a:buNone/>
        <a:defRPr sz="3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Font typeface="Wingdings 2" pitchFamily="18" charset="2"/>
        <a:buChar char="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Font typeface="Wingdings 2" pitchFamily="18" charset="2"/>
        <a:buChar char="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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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57319"/>
            <a:ext cx="8915400" cy="1185910"/>
          </a:xfrm>
        </p:spPr>
        <p:txBody>
          <a:bodyPr>
            <a:normAutofit/>
          </a:bodyPr>
          <a:lstStyle/>
          <a:p>
            <a:r>
              <a:rPr lang="en-US" dirty="0" smtClean="0"/>
              <a:t>Managing Every Day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343229"/>
            <a:ext cx="8001000" cy="3514771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New Chairperson Alliance</a:t>
            </a:r>
          </a:p>
          <a:p>
            <a:pPr algn="ctr"/>
            <a:r>
              <a:rPr lang="en-US" sz="2800" dirty="0" smtClean="0"/>
              <a:t>Charleston, SC</a:t>
            </a:r>
          </a:p>
          <a:p>
            <a:pPr algn="ctr"/>
            <a:r>
              <a:rPr lang="en-US" sz="2800" smtClean="0"/>
              <a:t>February 3, 2016</a:t>
            </a:r>
            <a:endParaRPr lang="en-US" sz="2800" dirty="0" smtClean="0"/>
          </a:p>
          <a:p>
            <a:r>
              <a:rPr lang="en-US" sz="2800" dirty="0" smtClean="0"/>
              <a:t>Dan Wheeler</a:t>
            </a:r>
          </a:p>
          <a:p>
            <a:r>
              <a:rPr lang="en-US" sz="2800" dirty="0" smtClean="0"/>
              <a:t>Katherine Frank</a:t>
            </a:r>
          </a:p>
        </p:txBody>
      </p:sp>
      <p:pic>
        <p:nvPicPr>
          <p:cNvPr id="5" name="Picture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049" y="526264"/>
            <a:ext cx="5943600" cy="137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789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32944"/>
            <a:ext cx="8913813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Difference Between Leading and Managing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4" y="2143402"/>
            <a:ext cx="7610476" cy="3670767"/>
          </a:xfrm>
        </p:spPr>
        <p:txBody>
          <a:bodyPr>
            <a:noAutofit/>
          </a:bodyPr>
          <a:lstStyle/>
          <a:p>
            <a:r>
              <a:rPr lang="en-US" sz="2400" dirty="0" smtClean="0"/>
              <a:t>Manage processes and things</a:t>
            </a:r>
          </a:p>
          <a:p>
            <a:r>
              <a:rPr lang="en-US" sz="2400" dirty="0" smtClean="0"/>
              <a:t>Lead people</a:t>
            </a:r>
          </a:p>
          <a:p>
            <a:r>
              <a:rPr lang="en-US" sz="2400" dirty="0" smtClean="0"/>
              <a:t>Leading is doing the right things</a:t>
            </a:r>
          </a:p>
          <a:p>
            <a:r>
              <a:rPr lang="en-US" sz="2400" dirty="0" smtClean="0"/>
              <a:t>Managing is doing things right</a:t>
            </a:r>
          </a:p>
          <a:p>
            <a:r>
              <a:rPr lang="en-US" sz="2400" dirty="0" smtClean="0"/>
              <a:t>Effective </a:t>
            </a:r>
            <a:r>
              <a:rPr lang="en-US" sz="2400" dirty="0"/>
              <a:t>administration takes both leading and managing</a:t>
            </a:r>
          </a:p>
          <a:p>
            <a:r>
              <a:rPr lang="en-US" sz="2400" dirty="0"/>
              <a:t>Leading has to do with the future and motivation; managing </a:t>
            </a:r>
            <a:r>
              <a:rPr lang="en-US" sz="2400" dirty="0" smtClean="0"/>
              <a:t>is taking care of the present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33834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Processes and systems in place and work well</a:t>
            </a:r>
          </a:p>
          <a:p>
            <a:r>
              <a:rPr lang="en-US" sz="2400" dirty="0" smtClean="0"/>
              <a:t>Competent staff and managers</a:t>
            </a:r>
          </a:p>
          <a:p>
            <a:r>
              <a:rPr lang="en-US" sz="2400" dirty="0" smtClean="0"/>
              <a:t>Dealing effectively with unique situations or exceptions</a:t>
            </a:r>
          </a:p>
          <a:p>
            <a:r>
              <a:rPr lang="en-US" sz="2400" dirty="0" smtClean="0"/>
              <a:t>Having no more than 50% of your time involved in the day-to-day</a:t>
            </a:r>
          </a:p>
          <a:p>
            <a:r>
              <a:rPr lang="en-US" sz="2400" dirty="0" smtClean="0"/>
              <a:t>Solving re-</a:t>
            </a:r>
            <a:r>
              <a:rPr lang="en-US" sz="2400" dirty="0" err="1" smtClean="0"/>
              <a:t>occuring</a:t>
            </a:r>
            <a:r>
              <a:rPr lang="en-US" sz="2400" dirty="0" smtClean="0"/>
              <a:t> issues so they can be handled by others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4743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What’s Required to Be Better Day to Day?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Do you have processes that are problematic?</a:t>
            </a:r>
          </a:p>
          <a:p>
            <a:r>
              <a:rPr lang="en-US" sz="2400" dirty="0" smtClean="0"/>
              <a:t>Do you need to make some personnel changes?</a:t>
            </a:r>
          </a:p>
          <a:p>
            <a:r>
              <a:rPr lang="en-US" sz="2400" dirty="0" smtClean="0"/>
              <a:t>Do you want to change the percentage of time you spend on the day to day?</a:t>
            </a:r>
          </a:p>
          <a:p>
            <a:r>
              <a:rPr lang="en-US" sz="2400" dirty="0" smtClean="0"/>
              <a:t>Do you want to spend more of your time leading?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9022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424" y="2163498"/>
            <a:ext cx="7610476" cy="5096669"/>
          </a:xfrm>
        </p:spPr>
        <p:txBody>
          <a:bodyPr>
            <a:noAutofit/>
          </a:bodyPr>
          <a:lstStyle/>
          <a:p>
            <a:r>
              <a:rPr lang="en-US" dirty="0" smtClean="0"/>
              <a:t>Get staff &amp; faculty in place to address the everyday</a:t>
            </a:r>
          </a:p>
          <a:p>
            <a:r>
              <a:rPr lang="en-US" dirty="0" smtClean="0"/>
              <a:t>Make a schedule/time table of major events that will have to be addressed and who will be responsible</a:t>
            </a:r>
          </a:p>
          <a:p>
            <a:r>
              <a:rPr lang="en-US" dirty="0" smtClean="0"/>
              <a:t>Schedule yourself so that you will have enough time for intense activities (evaluations, registration etc.)</a:t>
            </a:r>
          </a:p>
          <a:p>
            <a:r>
              <a:rPr lang="en-US" dirty="0" smtClean="0"/>
              <a:t>Manage expectations through your communications</a:t>
            </a:r>
          </a:p>
          <a:p>
            <a:r>
              <a:rPr lang="en-US" dirty="0" smtClean="0"/>
              <a:t>Don’t take yourself too seriously!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861066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erceptio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ception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erception">
      <a:fillStyleLst>
        <a:solidFill>
          <a:schemeClr val="phClr"/>
        </a:solidFill>
        <a:solidFill>
          <a:schemeClr val="phClr">
            <a:shade val="90000"/>
          </a:schemeClr>
        </a:solidFill>
        <a:solidFill>
          <a:schemeClr val="phClr">
            <a:shade val="80000"/>
          </a:schemeClr>
        </a:soli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bliqueTopRight"/>
            <a:lightRig rig="threePt" dir="tl"/>
          </a:scene3d>
          <a:sp3d>
            <a:bevelT w="25400" h="25400"/>
          </a:sp3d>
        </a:effectStyle>
        <a:effectStyle>
          <a:effectLst/>
          <a:scene3d>
            <a:camera prst="perspectiveFront" fov="4200000"/>
            <a:lightRig rig="balanced" dir="tl">
              <a:rot lat="0" lon="0" rev="18600000"/>
            </a:lightRig>
          </a:scene3d>
          <a:sp3d prstMaterial="metal">
            <a:bevelT w="63500" h="50800" prst="angle"/>
          </a:sp3d>
        </a:effectStyle>
      </a:effectStyleLst>
      <a:bgFillStyleLst>
        <a:solidFill>
          <a:schemeClr val="phClr">
            <a:tint val="90000"/>
          </a:schemeClr>
        </a:solidFill>
        <a:solidFill>
          <a:schemeClr val="phClr">
            <a:tint val="50000"/>
          </a:schemeClr>
        </a:solidFill>
        <a:solidFill>
          <a:schemeClr val="phClr">
            <a:shade val="60000"/>
          </a:schemeClr>
        </a:soli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Perception.thmx</Template>
  <TotalTime>461</TotalTime>
  <Words>230</Words>
  <Application>Microsoft Macintosh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Perception</vt:lpstr>
      <vt:lpstr>Managing Every Day</vt:lpstr>
      <vt:lpstr>Difference Between Leading and Managing</vt:lpstr>
      <vt:lpstr>Key Factors</vt:lpstr>
      <vt:lpstr>What’s Required to Be Better Day to Day?</vt:lpstr>
      <vt:lpstr>Some Recommendations</vt:lpstr>
    </vt:vector>
  </TitlesOfParts>
  <Company>NKU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Reappointment, Promotion, and Tenure</dc:title>
  <dc:creator>NKU</dc:creator>
  <cp:lastModifiedBy>Katherine Frank</cp:lastModifiedBy>
  <cp:revision>51</cp:revision>
  <dcterms:created xsi:type="dcterms:W3CDTF">2014-08-28T17:03:48Z</dcterms:created>
  <dcterms:modified xsi:type="dcterms:W3CDTF">2016-01-01T18:26:40Z</dcterms:modified>
</cp:coreProperties>
</file>