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0" r:id="rId2"/>
    <p:sldId id="281" r:id="rId3"/>
    <p:sldId id="282" r:id="rId4"/>
    <p:sldId id="283" r:id="rId5"/>
    <p:sldId id="284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154" autoAdjust="0"/>
  </p:normalViewPr>
  <p:slideViewPr>
    <p:cSldViewPr snapToGrid="0" snapToObjects="1">
      <p:cViewPr varScale="1">
        <p:scale>
          <a:sx n="121" d="100"/>
          <a:sy n="121" d="100"/>
        </p:scale>
        <p:origin x="-104" y="-12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8915400" cy="8778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034553"/>
            <a:ext cx="8001000" cy="3823447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7987" y="2048256"/>
            <a:ext cx="3427413" cy="420624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039112"/>
            <a:ext cx="457200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928616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6601968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543800" y="1129553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543800" y="2629169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87553" y="1129554"/>
            <a:ext cx="914400" cy="5533278"/>
          </a:xfrm>
        </p:spPr>
        <p:txBody>
          <a:bodyPr vert="eaVert" lIns="274320" tIns="685800" bIns="68580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1734671"/>
            <a:ext cx="6426200" cy="4542304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89154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943600"/>
            <a:ext cx="8001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 anchor="t" anchorCtr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3886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399"/>
            <a:ext cx="8915400" cy="2286000"/>
          </a:xfrm>
          <a:solidFill>
            <a:schemeClr val="tx2"/>
          </a:solidFill>
        </p:spPr>
        <p:txBody>
          <a:bodyPr vert="horz" lIns="1188720" tIns="45720" rIns="274320" bIns="45720" rtlCol="0" anchor="b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484607"/>
            <a:ext cx="8001000" cy="77724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588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588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7534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34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20588" y="188259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7534" y="2590800"/>
            <a:ext cx="3566160" cy="368617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952" y="2039111"/>
            <a:ext cx="356616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123856"/>
            <a:ext cx="8913813" cy="914400"/>
          </a:xfrm>
          <a:prstGeom prst="rect">
            <a:avLst/>
          </a:prstGeo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4424" y="2595562"/>
            <a:ext cx="7610476" cy="367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0"/>
            <a:ext cx="7999413" cy="18288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914400" y="6675120"/>
            <a:ext cx="7999413" cy="18288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marL="0" indent="0"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Font typeface="Wingdings 2" pitchFamily="18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8915400" cy="1185910"/>
          </a:xfrm>
        </p:spPr>
        <p:txBody>
          <a:bodyPr>
            <a:normAutofit/>
          </a:bodyPr>
          <a:lstStyle/>
          <a:p>
            <a:r>
              <a:rPr lang="en-US" dirty="0" smtClean="0"/>
              <a:t>Managing Every Day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43229"/>
            <a:ext cx="8001000" cy="3514771"/>
          </a:xfrm>
        </p:spPr>
        <p:txBody>
          <a:bodyPr>
            <a:normAutofit fontScale="92500" lnSpcReduction="20000"/>
          </a:bodyPr>
          <a:lstStyle/>
          <a:p>
            <a:pPr algn="ctr"/>
            <a:endParaRPr lang="en-US" sz="2800" dirty="0" smtClean="0"/>
          </a:p>
          <a:p>
            <a:pPr algn="ctr"/>
            <a:r>
              <a:rPr lang="en-US" sz="2800" dirty="0" smtClean="0"/>
              <a:t>New Chairperson Alliance</a:t>
            </a:r>
          </a:p>
          <a:p>
            <a:pPr algn="ctr"/>
            <a:r>
              <a:rPr lang="en-US" sz="2800" dirty="0" smtClean="0"/>
              <a:t>Charleston, SC</a:t>
            </a:r>
          </a:p>
          <a:p>
            <a:pPr algn="ctr"/>
            <a:r>
              <a:rPr lang="en-US" sz="2800" smtClean="0"/>
              <a:t>February 3, 2016</a:t>
            </a:r>
            <a:endParaRPr lang="en-US" sz="2800" dirty="0" smtClean="0"/>
          </a:p>
          <a:p>
            <a:r>
              <a:rPr lang="en-US" sz="2800" dirty="0" smtClean="0"/>
              <a:t>Dan Wheeler</a:t>
            </a:r>
          </a:p>
          <a:p>
            <a:r>
              <a:rPr lang="en-US" sz="2800" dirty="0" smtClean="0"/>
              <a:t>Katherine Frank</a:t>
            </a: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049" y="526264"/>
            <a:ext cx="5943600" cy="137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89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32944"/>
            <a:ext cx="8913813" cy="914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Difference Between Leading and Managing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4424" y="2143402"/>
            <a:ext cx="7610476" cy="3670767"/>
          </a:xfrm>
        </p:spPr>
        <p:txBody>
          <a:bodyPr>
            <a:noAutofit/>
          </a:bodyPr>
          <a:lstStyle/>
          <a:p>
            <a:r>
              <a:rPr lang="en-US" sz="2400" dirty="0" smtClean="0"/>
              <a:t>Manage processes and things</a:t>
            </a:r>
          </a:p>
          <a:p>
            <a:r>
              <a:rPr lang="en-US" sz="2400" dirty="0" smtClean="0"/>
              <a:t>Lead people</a:t>
            </a:r>
          </a:p>
          <a:p>
            <a:r>
              <a:rPr lang="en-US" sz="2400" dirty="0" smtClean="0"/>
              <a:t>Leading is doing the right things</a:t>
            </a:r>
          </a:p>
          <a:p>
            <a:r>
              <a:rPr lang="en-US" sz="2400" dirty="0" smtClean="0"/>
              <a:t>Managing is doing things right</a:t>
            </a:r>
          </a:p>
          <a:p>
            <a:r>
              <a:rPr lang="en-US" sz="2400" dirty="0" smtClean="0"/>
              <a:t>Effective </a:t>
            </a:r>
            <a:r>
              <a:rPr lang="en-US" sz="2400" dirty="0"/>
              <a:t>administration takes both leading and managing</a:t>
            </a:r>
          </a:p>
          <a:p>
            <a:r>
              <a:rPr lang="en-US" sz="2400" dirty="0"/>
              <a:t>Leading has to do with the future and motivation; managing </a:t>
            </a:r>
            <a:r>
              <a:rPr lang="en-US" sz="2400" dirty="0" smtClean="0"/>
              <a:t>is taking care of the present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33834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Processes and systems in place and work well</a:t>
            </a:r>
          </a:p>
          <a:p>
            <a:r>
              <a:rPr lang="en-US" sz="2400" dirty="0" smtClean="0"/>
              <a:t>Competent staff and managers</a:t>
            </a:r>
          </a:p>
          <a:p>
            <a:r>
              <a:rPr lang="en-US" sz="2400" dirty="0" smtClean="0"/>
              <a:t>Dealing effectively with unique situations or exceptions</a:t>
            </a:r>
          </a:p>
          <a:p>
            <a:r>
              <a:rPr lang="en-US" sz="2400" dirty="0" smtClean="0"/>
              <a:t>Having no more than 50% of your time involved in the day-to-day</a:t>
            </a:r>
          </a:p>
          <a:p>
            <a:r>
              <a:rPr lang="en-US" sz="2400" dirty="0" smtClean="0"/>
              <a:t>Solving re-</a:t>
            </a:r>
            <a:r>
              <a:rPr lang="en-US" sz="2400" dirty="0" err="1" smtClean="0"/>
              <a:t>occuring</a:t>
            </a:r>
            <a:r>
              <a:rPr lang="en-US" sz="2400" dirty="0" smtClean="0"/>
              <a:t> issues so they can be handled by others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34743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What’s Required to Be Better Day to Day?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Do you have processes that are problematic?</a:t>
            </a:r>
          </a:p>
          <a:p>
            <a:r>
              <a:rPr lang="en-US" sz="2400" dirty="0" smtClean="0"/>
              <a:t>Do you need to make some personnel changes?</a:t>
            </a:r>
          </a:p>
          <a:p>
            <a:r>
              <a:rPr lang="en-US" sz="2400" dirty="0" smtClean="0"/>
              <a:t>Do you want to change the percentage of time you spend on the day to day?</a:t>
            </a:r>
          </a:p>
          <a:p>
            <a:r>
              <a:rPr lang="en-US" sz="2400" dirty="0" smtClean="0"/>
              <a:t>Do you want to spend more of your time leading?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89022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4424" y="2163498"/>
            <a:ext cx="7610476" cy="5096669"/>
          </a:xfrm>
        </p:spPr>
        <p:txBody>
          <a:bodyPr>
            <a:noAutofit/>
          </a:bodyPr>
          <a:lstStyle/>
          <a:p>
            <a:r>
              <a:rPr lang="en-US" dirty="0" smtClean="0"/>
              <a:t>Get staff &amp; faculty in place to address the everyday</a:t>
            </a:r>
          </a:p>
          <a:p>
            <a:r>
              <a:rPr lang="en-US" dirty="0" smtClean="0"/>
              <a:t>Make a schedule/time table of major events that will have to be addressed and who will be responsible</a:t>
            </a:r>
          </a:p>
          <a:p>
            <a:r>
              <a:rPr lang="en-US" dirty="0" smtClean="0"/>
              <a:t>Schedule yourself so that you will have enough time for intense activities (evaluations, registration etc.)</a:t>
            </a:r>
          </a:p>
          <a:p>
            <a:r>
              <a:rPr lang="en-US" dirty="0" smtClean="0"/>
              <a:t>Manage expectations through your communications</a:t>
            </a:r>
          </a:p>
          <a:p>
            <a:r>
              <a:rPr lang="en-US" dirty="0" smtClean="0"/>
              <a:t>Don’t take yourself too seriously!</a:t>
            </a:r>
          </a:p>
          <a:p>
            <a:pPr marL="0" indent="0">
              <a:buNone/>
            </a:pPr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86106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erception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Perception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Perception.thmx</Template>
  <TotalTime>461</TotalTime>
  <Words>230</Words>
  <Application>Microsoft Macintosh PowerPoint</Application>
  <PresentationFormat>On-screen Show (4:3)</PresentationFormat>
  <Paragraphs>32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Perception</vt:lpstr>
      <vt:lpstr>Managing Every Day</vt:lpstr>
      <vt:lpstr>Difference Between Leading and Managing</vt:lpstr>
      <vt:lpstr>Key Factors</vt:lpstr>
      <vt:lpstr>What’s Required to Be Better Day to Day?</vt:lpstr>
      <vt:lpstr>Some Recommendations</vt:lpstr>
    </vt:vector>
  </TitlesOfParts>
  <Company>NKU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Reappointment, Promotion, and Tenure</dc:title>
  <dc:creator>NKU</dc:creator>
  <cp:lastModifiedBy>Katherine Frank</cp:lastModifiedBy>
  <cp:revision>51</cp:revision>
  <dcterms:created xsi:type="dcterms:W3CDTF">2014-08-28T17:03:48Z</dcterms:created>
  <dcterms:modified xsi:type="dcterms:W3CDTF">2016-01-01T18:26:40Z</dcterms:modified>
</cp:coreProperties>
</file>