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8" r:id="rId3"/>
    <p:sldId id="279" r:id="rId4"/>
    <p:sldId id="280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4" autoAdjust="0"/>
  </p:normalViewPr>
  <p:slideViewPr>
    <p:cSldViewPr snapToGrid="0" snapToObjects="1">
      <p:cViewPr>
        <p:scale>
          <a:sx n="51" d="100"/>
          <a:sy n="51" d="100"/>
        </p:scale>
        <p:origin x="-2120" y="-2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B1588-C477-1942-869A-3AE29D32076E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A7948-7969-844A-BF0B-4163CE1AD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8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118591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People and Professional Development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43229"/>
            <a:ext cx="8001000" cy="3514771"/>
          </a:xfrm>
        </p:spPr>
        <p:txBody>
          <a:bodyPr>
            <a:normAutofit fontScale="62500" lnSpcReduction="20000"/>
          </a:bodyPr>
          <a:lstStyle/>
          <a:p>
            <a:pPr algn="ctr"/>
            <a:endParaRPr lang="en-US" sz="3000" dirty="0" smtClean="0"/>
          </a:p>
          <a:p>
            <a:pPr algn="ctr"/>
            <a:r>
              <a:rPr lang="en-US" sz="3200" dirty="0"/>
              <a:t>New Chairperson Alliance</a:t>
            </a:r>
          </a:p>
          <a:p>
            <a:pPr algn="ctr"/>
            <a:r>
              <a:rPr lang="en-US" sz="3200" dirty="0"/>
              <a:t>Charleston, SC</a:t>
            </a:r>
          </a:p>
          <a:p>
            <a:pPr algn="ctr"/>
            <a:r>
              <a:rPr lang="en-US" sz="3200" dirty="0"/>
              <a:t>February 3, 2016</a:t>
            </a:r>
          </a:p>
          <a:p>
            <a:pPr algn="ctr"/>
            <a:endParaRPr lang="en-US" sz="3000" dirty="0" smtClean="0"/>
          </a:p>
          <a:p>
            <a:r>
              <a:rPr lang="en-US" sz="3000" dirty="0" smtClean="0"/>
              <a:t>Katherine Frank</a:t>
            </a:r>
          </a:p>
          <a:p>
            <a:r>
              <a:rPr lang="en-US" sz="3000" dirty="0" smtClean="0"/>
              <a:t>Dan Wheeler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549" y="574310"/>
            <a:ext cx="5943600" cy="13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52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769" y="2595562"/>
            <a:ext cx="8177131" cy="3670767"/>
          </a:xfrm>
        </p:spPr>
        <p:txBody>
          <a:bodyPr>
            <a:normAutofit/>
          </a:bodyPr>
          <a:lstStyle/>
          <a:p>
            <a:r>
              <a:rPr lang="en-US" dirty="0" smtClean="0"/>
              <a:t>Structure</a:t>
            </a:r>
          </a:p>
          <a:p>
            <a:r>
              <a:rPr lang="en-US" dirty="0" smtClean="0"/>
              <a:t>Role(s)/Expectations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Continuity</a:t>
            </a:r>
          </a:p>
          <a:p>
            <a:pPr lvl="1"/>
            <a:r>
              <a:rPr lang="en-US" dirty="0" smtClean="0"/>
              <a:t>Planning/Cross-training</a:t>
            </a:r>
          </a:p>
          <a:p>
            <a:r>
              <a:rPr lang="en-US" dirty="0" smtClean="0"/>
              <a:t>Culture</a:t>
            </a:r>
          </a:p>
          <a:p>
            <a:r>
              <a:rPr lang="en-US" dirty="0" smtClean="0"/>
              <a:t>Strengths, Challenges, and Next Steps?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0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89" y="2595562"/>
            <a:ext cx="8525711" cy="3954248"/>
          </a:xfrm>
        </p:spPr>
        <p:txBody>
          <a:bodyPr>
            <a:normAutofit/>
          </a:bodyPr>
          <a:lstStyle/>
          <a:p>
            <a:r>
              <a:rPr lang="en-US" dirty="0" smtClean="0"/>
              <a:t>Roles</a:t>
            </a:r>
          </a:p>
          <a:p>
            <a:pPr lvl="1"/>
            <a:r>
              <a:rPr lang="en-US" sz="2000" dirty="0" smtClean="0"/>
              <a:t>Assistant/Associate Chairpersons, Directors, Coordinators, etc. </a:t>
            </a:r>
          </a:p>
          <a:p>
            <a:pPr lvl="2"/>
            <a:r>
              <a:rPr lang="en-US" sz="2000" dirty="0" smtClean="0"/>
              <a:t>Clarity and Consistency</a:t>
            </a:r>
          </a:p>
          <a:p>
            <a:pPr lvl="2"/>
            <a:r>
              <a:rPr lang="en-US" sz="2000" dirty="0" smtClean="0"/>
              <a:t>Professional Development Opportunities and Deliverables</a:t>
            </a:r>
          </a:p>
          <a:p>
            <a:pPr lvl="2"/>
            <a:r>
              <a:rPr lang="en-US" sz="2000" dirty="0" smtClean="0"/>
              <a:t>Evaluation/Goal-Setting</a:t>
            </a:r>
          </a:p>
          <a:p>
            <a:r>
              <a:rPr lang="en-US" dirty="0" smtClean="0"/>
              <a:t>Leadership Development and Capacity-building</a:t>
            </a:r>
          </a:p>
          <a:p>
            <a:pPr lvl="1"/>
            <a:r>
              <a:rPr lang="en-US" sz="2000" dirty="0" smtClean="0"/>
              <a:t>Sustainability and Opportunity</a:t>
            </a:r>
          </a:p>
          <a:p>
            <a:r>
              <a:rPr lang="en-US" sz="2200" dirty="0" smtClean="0"/>
              <a:t>Strengths, Challenges, and Next Steps?</a:t>
            </a:r>
          </a:p>
        </p:txBody>
      </p:sp>
    </p:spTree>
    <p:extLst>
      <p:ext uri="{BB962C8B-B14F-4D97-AF65-F5344CB8AC3E}">
        <p14:creationId xmlns:p14="http://schemas.microsoft.com/office/powerpoint/2010/main" val="3681068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884" y="2595562"/>
            <a:ext cx="8451016" cy="3670767"/>
          </a:xfrm>
        </p:spPr>
        <p:txBody>
          <a:bodyPr>
            <a:normAutofit/>
          </a:bodyPr>
          <a:lstStyle/>
          <a:p>
            <a:r>
              <a:rPr lang="en-US" dirty="0" smtClean="0"/>
              <a:t>Culture</a:t>
            </a:r>
          </a:p>
          <a:p>
            <a:pPr lvl="1"/>
            <a:r>
              <a:rPr lang="en-US" sz="2000" dirty="0" smtClean="0"/>
              <a:t>Receptivity Regarding Change</a:t>
            </a:r>
          </a:p>
          <a:p>
            <a:pPr lvl="1"/>
            <a:r>
              <a:rPr lang="en-US" sz="2000" dirty="0" smtClean="0"/>
              <a:t>Infrastructure and Change</a:t>
            </a:r>
          </a:p>
          <a:p>
            <a:r>
              <a:rPr lang="en-US" dirty="0" smtClean="0"/>
              <a:t>Part-time Faculty</a:t>
            </a:r>
          </a:p>
          <a:p>
            <a:pPr lvl="1"/>
            <a:r>
              <a:rPr lang="en-US" sz="2000" dirty="0" smtClean="0"/>
              <a:t>Involvement</a:t>
            </a:r>
          </a:p>
          <a:p>
            <a:pPr lvl="1"/>
            <a:r>
              <a:rPr lang="en-US" sz="2000" dirty="0" smtClean="0"/>
              <a:t>Professional Development and Training</a:t>
            </a:r>
          </a:p>
          <a:p>
            <a:pPr lvl="1"/>
            <a:r>
              <a:rPr lang="en-US" sz="2000" dirty="0" smtClean="0"/>
              <a:t>Evaluation</a:t>
            </a:r>
          </a:p>
          <a:p>
            <a:r>
              <a:rPr lang="en-US" sz="2200" dirty="0" smtClean="0"/>
              <a:t>Strengths, Challenges, and Next Steps?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2292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870" y="2038256"/>
            <a:ext cx="8202030" cy="453645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Establish clear documents, expectations, processes and procedures</a:t>
            </a:r>
          </a:p>
          <a:p>
            <a:r>
              <a:rPr lang="en-US" dirty="0" smtClean="0"/>
              <a:t>Ensure transparency </a:t>
            </a:r>
          </a:p>
          <a:p>
            <a:r>
              <a:rPr lang="en-US" dirty="0" smtClean="0"/>
              <a:t>Be consistent, clear, and fair</a:t>
            </a:r>
          </a:p>
          <a:p>
            <a:r>
              <a:rPr lang="en-US" dirty="0" smtClean="0"/>
              <a:t>Assess and communicate</a:t>
            </a:r>
          </a:p>
          <a:p>
            <a:r>
              <a:rPr lang="en-US" dirty="0" smtClean="0"/>
              <a:t>Be inclusive</a:t>
            </a:r>
          </a:p>
          <a:p>
            <a:r>
              <a:rPr lang="en-US" dirty="0" smtClean="0"/>
              <a:t>Offer opportunities for professional growth and development</a:t>
            </a:r>
          </a:p>
          <a:p>
            <a:r>
              <a:rPr lang="en-US" dirty="0" smtClean="0"/>
              <a:t>Deepen leadership capacity</a:t>
            </a:r>
          </a:p>
          <a:p>
            <a:r>
              <a:rPr lang="en-US" dirty="0" smtClean="0"/>
              <a:t>Pay attention to culture</a:t>
            </a:r>
          </a:p>
          <a:p>
            <a:r>
              <a:rPr lang="en-US" dirty="0" smtClean="0"/>
              <a:t>Don’t shy away from challenges and change</a:t>
            </a:r>
          </a:p>
          <a:p>
            <a:r>
              <a:rPr lang="en-US" dirty="0" smtClean="0"/>
              <a:t>Value your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00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766</TotalTime>
  <Words>161</Words>
  <Application>Microsoft Macintosh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Perception</vt:lpstr>
      <vt:lpstr>People and Professional Development</vt:lpstr>
      <vt:lpstr>Office Staff</vt:lpstr>
      <vt:lpstr>Administration</vt:lpstr>
      <vt:lpstr>Faculty</vt:lpstr>
      <vt:lpstr>Next Steps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Reappointment, Promotion, and Tenure</dc:title>
  <dc:creator>NKU</dc:creator>
  <cp:lastModifiedBy>Katherine Frank</cp:lastModifiedBy>
  <cp:revision>50</cp:revision>
  <dcterms:created xsi:type="dcterms:W3CDTF">2014-08-28T17:03:48Z</dcterms:created>
  <dcterms:modified xsi:type="dcterms:W3CDTF">2016-01-01T18:27:52Z</dcterms:modified>
</cp:coreProperties>
</file>